
<file path=[Content_Types].xml><?xml version="1.0" encoding="utf-8"?>
<Types xmlns="http://schemas.openxmlformats.org/package/2006/content-types">
  <Default Extension="m4a" ContentType="audio/mp4"/>
  <Default Extension="mov" ContentType="video/quicktime"/>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17"/>
  </p:notesMasterIdLst>
  <p:sldIdLst>
    <p:sldId id="256" r:id="rId5"/>
    <p:sldId id="262" r:id="rId6"/>
    <p:sldId id="263" r:id="rId7"/>
    <p:sldId id="265" r:id="rId8"/>
    <p:sldId id="257" r:id="rId9"/>
    <p:sldId id="258" r:id="rId10"/>
    <p:sldId id="267" r:id="rId11"/>
    <p:sldId id="259" r:id="rId12"/>
    <p:sldId id="268" r:id="rId13"/>
    <p:sldId id="260" r:id="rId14"/>
    <p:sldId id="264" r:id="rId15"/>
    <p:sldId id="266"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4C60C9-9A67-4DAD-AB5D-F0862ED530A1}" v="11" dt="2021-02-25T17:11:35.451"/>
    <p1510:client id="{58B77DD4-D26C-4E0F-B216-A7CC10C9A558}" v="18" dt="2021-02-25T16:25:54.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6"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DD6A51-3D6A-4EAE-A50D-E165AB12558F}" type="doc">
      <dgm:prSet loTypeId="urn:microsoft.com/office/officeart/2016/7/layout/VerticalDownArrowProcess" loCatId="process" qsTypeId="urn:microsoft.com/office/officeart/2005/8/quickstyle/simple1" qsCatId="simple" csTypeId="urn:microsoft.com/office/officeart/2005/8/colors/colorful1" csCatId="colorful" phldr="1"/>
      <dgm:spPr/>
      <dgm:t>
        <a:bodyPr/>
        <a:lstStyle/>
        <a:p>
          <a:endParaRPr lang="en-US"/>
        </a:p>
      </dgm:t>
    </dgm:pt>
    <dgm:pt modelId="{E6F6CEAF-C0F9-41BE-91AF-A1472B79DAD2}">
      <dgm:prSet/>
      <dgm:spPr/>
      <dgm:t>
        <a:bodyPr/>
        <a:lstStyle/>
        <a:p>
          <a:r>
            <a:rPr lang="en-US"/>
            <a:t>Read</a:t>
          </a:r>
        </a:p>
      </dgm:t>
    </dgm:pt>
    <dgm:pt modelId="{875638D7-217D-47DC-93EB-8EE9B36826EA}" type="parTrans" cxnId="{AEEDC596-C8AD-45FB-AAB0-54A137F6A235}">
      <dgm:prSet/>
      <dgm:spPr/>
      <dgm:t>
        <a:bodyPr/>
        <a:lstStyle/>
        <a:p>
          <a:endParaRPr lang="en-US"/>
        </a:p>
      </dgm:t>
    </dgm:pt>
    <dgm:pt modelId="{FA68A6DD-25A8-4182-A7CC-A9F4ACF3F0C1}" type="sibTrans" cxnId="{AEEDC596-C8AD-45FB-AAB0-54A137F6A235}">
      <dgm:prSet/>
      <dgm:spPr/>
      <dgm:t>
        <a:bodyPr/>
        <a:lstStyle/>
        <a:p>
          <a:endParaRPr lang="en-US"/>
        </a:p>
      </dgm:t>
    </dgm:pt>
    <dgm:pt modelId="{BB103D44-C653-422A-A4AE-74719CE3BC74}">
      <dgm:prSet/>
      <dgm:spPr/>
      <dgm:t>
        <a:bodyPr/>
        <a:lstStyle/>
        <a:p>
          <a:r>
            <a:rPr lang="en-US"/>
            <a:t>Read each scholarship and pay close attention to the eligibility requirements</a:t>
          </a:r>
        </a:p>
      </dgm:t>
    </dgm:pt>
    <dgm:pt modelId="{FE24A8C9-CC58-4393-BDB6-005E8CDDD0C2}" type="parTrans" cxnId="{DAF8AD80-8522-44C9-B2CD-239F6963CD88}">
      <dgm:prSet/>
      <dgm:spPr/>
      <dgm:t>
        <a:bodyPr/>
        <a:lstStyle/>
        <a:p>
          <a:endParaRPr lang="en-US"/>
        </a:p>
      </dgm:t>
    </dgm:pt>
    <dgm:pt modelId="{F3273990-43AD-4E30-AAA4-FF855C1BB309}" type="sibTrans" cxnId="{DAF8AD80-8522-44C9-B2CD-239F6963CD88}">
      <dgm:prSet/>
      <dgm:spPr/>
      <dgm:t>
        <a:bodyPr/>
        <a:lstStyle/>
        <a:p>
          <a:endParaRPr lang="en-US"/>
        </a:p>
      </dgm:t>
    </dgm:pt>
    <dgm:pt modelId="{C68B0AA3-137D-446F-8296-11FA6C991079}">
      <dgm:prSet/>
      <dgm:spPr/>
      <dgm:t>
        <a:bodyPr/>
        <a:lstStyle/>
        <a:p>
          <a:r>
            <a:rPr lang="en-US"/>
            <a:t>Track</a:t>
          </a:r>
        </a:p>
      </dgm:t>
    </dgm:pt>
    <dgm:pt modelId="{8456CD10-4E24-4556-81A0-8A14F48268AC}" type="parTrans" cxnId="{4D591084-99A7-47E8-B040-57CA8604408B}">
      <dgm:prSet/>
      <dgm:spPr/>
      <dgm:t>
        <a:bodyPr/>
        <a:lstStyle/>
        <a:p>
          <a:endParaRPr lang="en-US"/>
        </a:p>
      </dgm:t>
    </dgm:pt>
    <dgm:pt modelId="{469810D4-9DF9-45FB-96FC-995A1C0BAA5A}" type="sibTrans" cxnId="{4D591084-99A7-47E8-B040-57CA8604408B}">
      <dgm:prSet/>
      <dgm:spPr/>
      <dgm:t>
        <a:bodyPr/>
        <a:lstStyle/>
        <a:p>
          <a:endParaRPr lang="en-US"/>
        </a:p>
      </dgm:t>
    </dgm:pt>
    <dgm:pt modelId="{BAA1759C-303D-437B-949E-B97E56BFA8E5}">
      <dgm:prSet/>
      <dgm:spPr/>
      <dgm:t>
        <a:bodyPr/>
        <a:lstStyle/>
        <a:p>
          <a:r>
            <a:rPr lang="en-US"/>
            <a:t>Track the scholarships you are eligible for using your Scholarship Checklist </a:t>
          </a:r>
        </a:p>
      </dgm:t>
    </dgm:pt>
    <dgm:pt modelId="{04D4C301-65F5-4087-A2DE-0071A0418A2B}" type="parTrans" cxnId="{F8F8963B-ED7D-47E6-8617-BC3D8547C17D}">
      <dgm:prSet/>
      <dgm:spPr/>
      <dgm:t>
        <a:bodyPr/>
        <a:lstStyle/>
        <a:p>
          <a:endParaRPr lang="en-US"/>
        </a:p>
      </dgm:t>
    </dgm:pt>
    <dgm:pt modelId="{6870C955-76C7-42E2-8669-E8D993FD5D44}" type="sibTrans" cxnId="{F8F8963B-ED7D-47E6-8617-BC3D8547C17D}">
      <dgm:prSet/>
      <dgm:spPr/>
      <dgm:t>
        <a:bodyPr/>
        <a:lstStyle/>
        <a:p>
          <a:endParaRPr lang="en-US"/>
        </a:p>
      </dgm:t>
    </dgm:pt>
    <dgm:pt modelId="{CF941E32-7CA4-4052-868D-2B9DEED028B8}">
      <dgm:prSet/>
      <dgm:spPr/>
      <dgm:t>
        <a:bodyPr/>
        <a:lstStyle/>
        <a:p>
          <a:r>
            <a:rPr lang="en-US"/>
            <a:t>Calculate</a:t>
          </a:r>
        </a:p>
      </dgm:t>
    </dgm:pt>
    <dgm:pt modelId="{F4E383F8-BF8D-49AE-8EEB-C3A54EBF2A7B}" type="parTrans" cxnId="{0A1A0474-D38D-4589-B930-16A13445DCA1}">
      <dgm:prSet/>
      <dgm:spPr/>
      <dgm:t>
        <a:bodyPr/>
        <a:lstStyle/>
        <a:p>
          <a:endParaRPr lang="en-US"/>
        </a:p>
      </dgm:t>
    </dgm:pt>
    <dgm:pt modelId="{58478F22-51D3-4D6D-A899-407AE5340743}" type="sibTrans" cxnId="{0A1A0474-D38D-4589-B930-16A13445DCA1}">
      <dgm:prSet/>
      <dgm:spPr/>
      <dgm:t>
        <a:bodyPr/>
        <a:lstStyle/>
        <a:p>
          <a:endParaRPr lang="en-US"/>
        </a:p>
      </dgm:t>
    </dgm:pt>
    <dgm:pt modelId="{475B469E-6E82-40EF-987E-147C31831302}">
      <dgm:prSet/>
      <dgm:spPr/>
      <dgm:t>
        <a:bodyPr/>
        <a:lstStyle/>
        <a:p>
          <a:r>
            <a:rPr lang="en-US"/>
            <a:t>Calculate how many copies of your transcript and supporting documents are required</a:t>
          </a:r>
        </a:p>
      </dgm:t>
    </dgm:pt>
    <dgm:pt modelId="{E5201CAF-DA52-4423-87B6-D1D9FED8ADB3}" type="parTrans" cxnId="{E22EB7FA-3812-4ECA-930B-25A7FFC56AE0}">
      <dgm:prSet/>
      <dgm:spPr/>
      <dgm:t>
        <a:bodyPr/>
        <a:lstStyle/>
        <a:p>
          <a:endParaRPr lang="en-US"/>
        </a:p>
      </dgm:t>
    </dgm:pt>
    <dgm:pt modelId="{F6051AD1-E8A4-433E-AF60-75371DDC8265}" type="sibTrans" cxnId="{E22EB7FA-3812-4ECA-930B-25A7FFC56AE0}">
      <dgm:prSet/>
      <dgm:spPr/>
      <dgm:t>
        <a:bodyPr/>
        <a:lstStyle/>
        <a:p>
          <a:endParaRPr lang="en-US"/>
        </a:p>
      </dgm:t>
    </dgm:pt>
    <dgm:pt modelId="{84E10EA2-3D34-4E34-8538-8846C46DBB7C}">
      <dgm:prSet/>
      <dgm:spPr/>
      <dgm:t>
        <a:bodyPr/>
        <a:lstStyle/>
        <a:p>
          <a:r>
            <a:rPr lang="en-US"/>
            <a:t>Identify</a:t>
          </a:r>
        </a:p>
      </dgm:t>
    </dgm:pt>
    <dgm:pt modelId="{5BD1A194-4260-4DFA-A123-8F65E390AA36}" type="parTrans" cxnId="{38F327A3-330C-4FA5-9C4C-6564594F8343}">
      <dgm:prSet/>
      <dgm:spPr/>
      <dgm:t>
        <a:bodyPr/>
        <a:lstStyle/>
        <a:p>
          <a:endParaRPr lang="en-US"/>
        </a:p>
      </dgm:t>
    </dgm:pt>
    <dgm:pt modelId="{CB22EC1E-8DE8-4C09-8622-0089F9E22F6E}" type="sibTrans" cxnId="{38F327A3-330C-4FA5-9C4C-6564594F8343}">
      <dgm:prSet/>
      <dgm:spPr/>
      <dgm:t>
        <a:bodyPr/>
        <a:lstStyle/>
        <a:p>
          <a:endParaRPr lang="en-US"/>
        </a:p>
      </dgm:t>
    </dgm:pt>
    <dgm:pt modelId="{28D2AB74-8E38-46A7-AC45-9F01CD13223E}">
      <dgm:prSet/>
      <dgm:spPr/>
      <dgm:t>
        <a:bodyPr/>
        <a:lstStyle/>
        <a:p>
          <a:r>
            <a:rPr lang="en-US"/>
            <a:t>Identify the deadline for each scholarship application</a:t>
          </a:r>
        </a:p>
      </dgm:t>
    </dgm:pt>
    <dgm:pt modelId="{5690CB0B-EC64-48FC-AA97-49ED19A59C1F}" type="parTrans" cxnId="{96CDF74C-C208-418E-B192-3F98AA07B02A}">
      <dgm:prSet/>
      <dgm:spPr/>
      <dgm:t>
        <a:bodyPr/>
        <a:lstStyle/>
        <a:p>
          <a:endParaRPr lang="en-US"/>
        </a:p>
      </dgm:t>
    </dgm:pt>
    <dgm:pt modelId="{B94D02CA-370D-4712-9FCD-AD4E001BE535}" type="sibTrans" cxnId="{96CDF74C-C208-418E-B192-3F98AA07B02A}">
      <dgm:prSet/>
      <dgm:spPr/>
      <dgm:t>
        <a:bodyPr/>
        <a:lstStyle/>
        <a:p>
          <a:endParaRPr lang="en-US"/>
        </a:p>
      </dgm:t>
    </dgm:pt>
    <dgm:pt modelId="{1C403092-D61F-3144-A28B-7C9339E791CB}" type="pres">
      <dgm:prSet presAssocID="{61DD6A51-3D6A-4EAE-A50D-E165AB12558F}" presName="Name0" presStyleCnt="0">
        <dgm:presLayoutVars>
          <dgm:dir/>
          <dgm:animLvl val="lvl"/>
          <dgm:resizeHandles val="exact"/>
        </dgm:presLayoutVars>
      </dgm:prSet>
      <dgm:spPr/>
    </dgm:pt>
    <dgm:pt modelId="{B784257B-76F6-334B-B860-D59413C86AD4}" type="pres">
      <dgm:prSet presAssocID="{84E10EA2-3D34-4E34-8538-8846C46DBB7C}" presName="boxAndChildren" presStyleCnt="0"/>
      <dgm:spPr/>
    </dgm:pt>
    <dgm:pt modelId="{2948C38C-0856-DF49-8347-86787B3CBA16}" type="pres">
      <dgm:prSet presAssocID="{84E10EA2-3D34-4E34-8538-8846C46DBB7C}" presName="parentTextBox" presStyleLbl="alignNode1" presStyleIdx="0" presStyleCnt="4"/>
      <dgm:spPr/>
    </dgm:pt>
    <dgm:pt modelId="{62E096E1-6BF2-D347-A850-D4B117B3F377}" type="pres">
      <dgm:prSet presAssocID="{84E10EA2-3D34-4E34-8538-8846C46DBB7C}" presName="descendantBox" presStyleLbl="bgAccFollowNode1" presStyleIdx="0" presStyleCnt="4"/>
      <dgm:spPr/>
    </dgm:pt>
    <dgm:pt modelId="{7F697261-1FA1-C049-80B9-E018C4FF4BD9}" type="pres">
      <dgm:prSet presAssocID="{58478F22-51D3-4D6D-A899-407AE5340743}" presName="sp" presStyleCnt="0"/>
      <dgm:spPr/>
    </dgm:pt>
    <dgm:pt modelId="{31AF441F-0A31-4A49-B838-B8C7083E3686}" type="pres">
      <dgm:prSet presAssocID="{CF941E32-7CA4-4052-868D-2B9DEED028B8}" presName="arrowAndChildren" presStyleCnt="0"/>
      <dgm:spPr/>
    </dgm:pt>
    <dgm:pt modelId="{E72307E5-2C29-D441-8F63-16BEE141E453}" type="pres">
      <dgm:prSet presAssocID="{CF941E32-7CA4-4052-868D-2B9DEED028B8}" presName="parentTextArrow" presStyleLbl="node1" presStyleIdx="0" presStyleCnt="0"/>
      <dgm:spPr/>
    </dgm:pt>
    <dgm:pt modelId="{0CD37611-69F4-884A-8AEB-B718C6478B5E}" type="pres">
      <dgm:prSet presAssocID="{CF941E32-7CA4-4052-868D-2B9DEED028B8}" presName="arrow" presStyleLbl="alignNode1" presStyleIdx="1" presStyleCnt="4"/>
      <dgm:spPr/>
    </dgm:pt>
    <dgm:pt modelId="{8CC65EA4-BB7E-7F44-ACEB-E7EF6E25ECB2}" type="pres">
      <dgm:prSet presAssocID="{CF941E32-7CA4-4052-868D-2B9DEED028B8}" presName="descendantArrow" presStyleLbl="bgAccFollowNode1" presStyleIdx="1" presStyleCnt="4"/>
      <dgm:spPr/>
    </dgm:pt>
    <dgm:pt modelId="{339FBD28-55B2-D044-BB07-7154F518070B}" type="pres">
      <dgm:prSet presAssocID="{469810D4-9DF9-45FB-96FC-995A1C0BAA5A}" presName="sp" presStyleCnt="0"/>
      <dgm:spPr/>
    </dgm:pt>
    <dgm:pt modelId="{CFDAA0E0-5F8B-4F49-84D4-28D562BB8972}" type="pres">
      <dgm:prSet presAssocID="{C68B0AA3-137D-446F-8296-11FA6C991079}" presName="arrowAndChildren" presStyleCnt="0"/>
      <dgm:spPr/>
    </dgm:pt>
    <dgm:pt modelId="{43B8C072-5972-5E43-9D30-00864F6E5D1E}" type="pres">
      <dgm:prSet presAssocID="{C68B0AA3-137D-446F-8296-11FA6C991079}" presName="parentTextArrow" presStyleLbl="node1" presStyleIdx="0" presStyleCnt="0"/>
      <dgm:spPr/>
    </dgm:pt>
    <dgm:pt modelId="{8BE7F8B9-6BCF-5946-AA40-D7E33B00151A}" type="pres">
      <dgm:prSet presAssocID="{C68B0AA3-137D-446F-8296-11FA6C991079}" presName="arrow" presStyleLbl="alignNode1" presStyleIdx="2" presStyleCnt="4"/>
      <dgm:spPr/>
    </dgm:pt>
    <dgm:pt modelId="{C822E800-581A-0541-A51C-1981A2A8788E}" type="pres">
      <dgm:prSet presAssocID="{C68B0AA3-137D-446F-8296-11FA6C991079}" presName="descendantArrow" presStyleLbl="bgAccFollowNode1" presStyleIdx="2" presStyleCnt="4"/>
      <dgm:spPr/>
    </dgm:pt>
    <dgm:pt modelId="{B9A14244-1777-8446-B88A-F95E88924248}" type="pres">
      <dgm:prSet presAssocID="{FA68A6DD-25A8-4182-A7CC-A9F4ACF3F0C1}" presName="sp" presStyleCnt="0"/>
      <dgm:spPr/>
    </dgm:pt>
    <dgm:pt modelId="{96C64ED0-45A4-8047-B322-0B20C77861D4}" type="pres">
      <dgm:prSet presAssocID="{E6F6CEAF-C0F9-41BE-91AF-A1472B79DAD2}" presName="arrowAndChildren" presStyleCnt="0"/>
      <dgm:spPr/>
    </dgm:pt>
    <dgm:pt modelId="{B206C806-A323-0846-A675-82A22AB2D6DA}" type="pres">
      <dgm:prSet presAssocID="{E6F6CEAF-C0F9-41BE-91AF-A1472B79DAD2}" presName="parentTextArrow" presStyleLbl="node1" presStyleIdx="0" presStyleCnt="0"/>
      <dgm:spPr/>
    </dgm:pt>
    <dgm:pt modelId="{7A9B379B-9592-6747-8183-24B67416C4F5}" type="pres">
      <dgm:prSet presAssocID="{E6F6CEAF-C0F9-41BE-91AF-A1472B79DAD2}" presName="arrow" presStyleLbl="alignNode1" presStyleIdx="3" presStyleCnt="4"/>
      <dgm:spPr/>
    </dgm:pt>
    <dgm:pt modelId="{00B9296D-A66A-0346-BA4D-02D03BE97736}" type="pres">
      <dgm:prSet presAssocID="{E6F6CEAF-C0F9-41BE-91AF-A1472B79DAD2}" presName="descendantArrow" presStyleLbl="bgAccFollowNode1" presStyleIdx="3" presStyleCnt="4"/>
      <dgm:spPr/>
    </dgm:pt>
  </dgm:ptLst>
  <dgm:cxnLst>
    <dgm:cxn modelId="{F8F8963B-ED7D-47E6-8617-BC3D8547C17D}" srcId="{C68B0AA3-137D-446F-8296-11FA6C991079}" destId="{BAA1759C-303D-437B-949E-B97E56BFA8E5}" srcOrd="0" destOrd="0" parTransId="{04D4C301-65F5-4087-A2DE-0071A0418A2B}" sibTransId="{6870C955-76C7-42E2-8669-E8D993FD5D44}"/>
    <dgm:cxn modelId="{116CC23E-B0B3-B645-A2E6-7C63327279AD}" type="presOf" srcId="{CF941E32-7CA4-4052-868D-2B9DEED028B8}" destId="{E72307E5-2C29-D441-8F63-16BEE141E453}" srcOrd="0" destOrd="0" presId="urn:microsoft.com/office/officeart/2016/7/layout/VerticalDownArrowProcess"/>
    <dgm:cxn modelId="{B3D1085E-34D9-4442-B8F0-9CF976180DD9}" type="presOf" srcId="{C68B0AA3-137D-446F-8296-11FA6C991079}" destId="{43B8C072-5972-5E43-9D30-00864F6E5D1E}" srcOrd="0" destOrd="0" presId="urn:microsoft.com/office/officeart/2016/7/layout/VerticalDownArrowProcess"/>
    <dgm:cxn modelId="{96CDF74C-C208-418E-B192-3F98AA07B02A}" srcId="{84E10EA2-3D34-4E34-8538-8846C46DBB7C}" destId="{28D2AB74-8E38-46A7-AC45-9F01CD13223E}" srcOrd="0" destOrd="0" parTransId="{5690CB0B-EC64-48FC-AA97-49ED19A59C1F}" sibTransId="{B94D02CA-370D-4712-9FCD-AD4E001BE535}"/>
    <dgm:cxn modelId="{2A37644D-4BB1-4B45-A39A-4D8FB6EFBE74}" type="presOf" srcId="{61DD6A51-3D6A-4EAE-A50D-E165AB12558F}" destId="{1C403092-D61F-3144-A28B-7C9339E791CB}" srcOrd="0" destOrd="0" presId="urn:microsoft.com/office/officeart/2016/7/layout/VerticalDownArrowProcess"/>
    <dgm:cxn modelId="{0A1A0474-D38D-4589-B930-16A13445DCA1}" srcId="{61DD6A51-3D6A-4EAE-A50D-E165AB12558F}" destId="{CF941E32-7CA4-4052-868D-2B9DEED028B8}" srcOrd="2" destOrd="0" parTransId="{F4E383F8-BF8D-49AE-8EEB-C3A54EBF2A7B}" sibTransId="{58478F22-51D3-4D6D-A899-407AE5340743}"/>
    <dgm:cxn modelId="{DAF8AD80-8522-44C9-B2CD-239F6963CD88}" srcId="{E6F6CEAF-C0F9-41BE-91AF-A1472B79DAD2}" destId="{BB103D44-C653-422A-A4AE-74719CE3BC74}" srcOrd="0" destOrd="0" parTransId="{FE24A8C9-CC58-4393-BDB6-005E8CDDD0C2}" sibTransId="{F3273990-43AD-4E30-AAA4-FF855C1BB309}"/>
    <dgm:cxn modelId="{37660A81-DBB2-2F49-B075-239D2EB0593C}" type="presOf" srcId="{475B469E-6E82-40EF-987E-147C31831302}" destId="{8CC65EA4-BB7E-7F44-ACEB-E7EF6E25ECB2}" srcOrd="0" destOrd="0" presId="urn:microsoft.com/office/officeart/2016/7/layout/VerticalDownArrowProcess"/>
    <dgm:cxn modelId="{B12A8781-CCE9-D04A-9B24-A8A63EFA4447}" type="presOf" srcId="{E6F6CEAF-C0F9-41BE-91AF-A1472B79DAD2}" destId="{7A9B379B-9592-6747-8183-24B67416C4F5}" srcOrd="1" destOrd="0" presId="urn:microsoft.com/office/officeart/2016/7/layout/VerticalDownArrowProcess"/>
    <dgm:cxn modelId="{4D591084-99A7-47E8-B040-57CA8604408B}" srcId="{61DD6A51-3D6A-4EAE-A50D-E165AB12558F}" destId="{C68B0AA3-137D-446F-8296-11FA6C991079}" srcOrd="1" destOrd="0" parTransId="{8456CD10-4E24-4556-81A0-8A14F48268AC}" sibTransId="{469810D4-9DF9-45FB-96FC-995A1C0BAA5A}"/>
    <dgm:cxn modelId="{B8934F8F-E39F-9648-8AC9-3C55A84903DA}" type="presOf" srcId="{BAA1759C-303D-437B-949E-B97E56BFA8E5}" destId="{C822E800-581A-0541-A51C-1981A2A8788E}" srcOrd="0" destOrd="0" presId="urn:microsoft.com/office/officeart/2016/7/layout/VerticalDownArrowProcess"/>
    <dgm:cxn modelId="{AEEDC596-C8AD-45FB-AAB0-54A137F6A235}" srcId="{61DD6A51-3D6A-4EAE-A50D-E165AB12558F}" destId="{E6F6CEAF-C0F9-41BE-91AF-A1472B79DAD2}" srcOrd="0" destOrd="0" parTransId="{875638D7-217D-47DC-93EB-8EE9B36826EA}" sibTransId="{FA68A6DD-25A8-4182-A7CC-A9F4ACF3F0C1}"/>
    <dgm:cxn modelId="{FB45229A-7799-524A-9DC5-FC2108759B07}" type="presOf" srcId="{28D2AB74-8E38-46A7-AC45-9F01CD13223E}" destId="{62E096E1-6BF2-D347-A850-D4B117B3F377}" srcOrd="0" destOrd="0" presId="urn:microsoft.com/office/officeart/2016/7/layout/VerticalDownArrowProcess"/>
    <dgm:cxn modelId="{38F327A3-330C-4FA5-9C4C-6564594F8343}" srcId="{61DD6A51-3D6A-4EAE-A50D-E165AB12558F}" destId="{84E10EA2-3D34-4E34-8538-8846C46DBB7C}" srcOrd="3" destOrd="0" parTransId="{5BD1A194-4260-4DFA-A123-8F65E390AA36}" sibTransId="{CB22EC1E-8DE8-4C09-8622-0089F9E22F6E}"/>
    <dgm:cxn modelId="{47F456B5-B952-1440-8885-D0C5D33B6431}" type="presOf" srcId="{CF941E32-7CA4-4052-868D-2B9DEED028B8}" destId="{0CD37611-69F4-884A-8AEB-B718C6478B5E}" srcOrd="1" destOrd="0" presId="urn:microsoft.com/office/officeart/2016/7/layout/VerticalDownArrowProcess"/>
    <dgm:cxn modelId="{37E863CB-64EC-E24E-932C-EE49C1AC82CF}" type="presOf" srcId="{84E10EA2-3D34-4E34-8538-8846C46DBB7C}" destId="{2948C38C-0856-DF49-8347-86787B3CBA16}" srcOrd="0" destOrd="0" presId="urn:microsoft.com/office/officeart/2016/7/layout/VerticalDownArrowProcess"/>
    <dgm:cxn modelId="{00F5D1D1-9A2A-2041-AD10-1695393F7EAB}" type="presOf" srcId="{E6F6CEAF-C0F9-41BE-91AF-A1472B79DAD2}" destId="{B206C806-A323-0846-A675-82A22AB2D6DA}" srcOrd="0" destOrd="0" presId="urn:microsoft.com/office/officeart/2016/7/layout/VerticalDownArrowProcess"/>
    <dgm:cxn modelId="{0C1E56DC-CFEE-A746-B713-E8ED5041C777}" type="presOf" srcId="{BB103D44-C653-422A-A4AE-74719CE3BC74}" destId="{00B9296D-A66A-0346-BA4D-02D03BE97736}" srcOrd="0" destOrd="0" presId="urn:microsoft.com/office/officeart/2016/7/layout/VerticalDownArrowProcess"/>
    <dgm:cxn modelId="{07EC87F0-7F5C-824D-BF59-9E162A2EA8FA}" type="presOf" srcId="{C68B0AA3-137D-446F-8296-11FA6C991079}" destId="{8BE7F8B9-6BCF-5946-AA40-D7E33B00151A}" srcOrd="1" destOrd="0" presId="urn:microsoft.com/office/officeart/2016/7/layout/VerticalDownArrowProcess"/>
    <dgm:cxn modelId="{E22EB7FA-3812-4ECA-930B-25A7FFC56AE0}" srcId="{CF941E32-7CA4-4052-868D-2B9DEED028B8}" destId="{475B469E-6E82-40EF-987E-147C31831302}" srcOrd="0" destOrd="0" parTransId="{E5201CAF-DA52-4423-87B6-D1D9FED8ADB3}" sibTransId="{F6051AD1-E8A4-433E-AF60-75371DDC8265}"/>
    <dgm:cxn modelId="{0E5794FC-9F61-A043-ADE4-34780A072BD8}" type="presParOf" srcId="{1C403092-D61F-3144-A28B-7C9339E791CB}" destId="{B784257B-76F6-334B-B860-D59413C86AD4}" srcOrd="0" destOrd="0" presId="urn:microsoft.com/office/officeart/2016/7/layout/VerticalDownArrowProcess"/>
    <dgm:cxn modelId="{31E190D2-B341-F34E-9EA4-BB41889DCE2F}" type="presParOf" srcId="{B784257B-76F6-334B-B860-D59413C86AD4}" destId="{2948C38C-0856-DF49-8347-86787B3CBA16}" srcOrd="0" destOrd="0" presId="urn:microsoft.com/office/officeart/2016/7/layout/VerticalDownArrowProcess"/>
    <dgm:cxn modelId="{7457A3B6-1CD2-B54D-863F-42D6680B096B}" type="presParOf" srcId="{B784257B-76F6-334B-B860-D59413C86AD4}" destId="{62E096E1-6BF2-D347-A850-D4B117B3F377}" srcOrd="1" destOrd="0" presId="urn:microsoft.com/office/officeart/2016/7/layout/VerticalDownArrowProcess"/>
    <dgm:cxn modelId="{41C930A3-0C70-364D-8442-EDE778C952BB}" type="presParOf" srcId="{1C403092-D61F-3144-A28B-7C9339E791CB}" destId="{7F697261-1FA1-C049-80B9-E018C4FF4BD9}" srcOrd="1" destOrd="0" presId="urn:microsoft.com/office/officeart/2016/7/layout/VerticalDownArrowProcess"/>
    <dgm:cxn modelId="{5A155A62-CE32-EE4C-B4EC-EDD6999E62F3}" type="presParOf" srcId="{1C403092-D61F-3144-A28B-7C9339E791CB}" destId="{31AF441F-0A31-4A49-B838-B8C7083E3686}" srcOrd="2" destOrd="0" presId="urn:microsoft.com/office/officeart/2016/7/layout/VerticalDownArrowProcess"/>
    <dgm:cxn modelId="{E0EEECB9-DF6A-2A4B-80E2-95A22426A739}" type="presParOf" srcId="{31AF441F-0A31-4A49-B838-B8C7083E3686}" destId="{E72307E5-2C29-D441-8F63-16BEE141E453}" srcOrd="0" destOrd="0" presId="urn:microsoft.com/office/officeart/2016/7/layout/VerticalDownArrowProcess"/>
    <dgm:cxn modelId="{AA13A7CA-929C-1F46-A15C-1B7920193F29}" type="presParOf" srcId="{31AF441F-0A31-4A49-B838-B8C7083E3686}" destId="{0CD37611-69F4-884A-8AEB-B718C6478B5E}" srcOrd="1" destOrd="0" presId="urn:microsoft.com/office/officeart/2016/7/layout/VerticalDownArrowProcess"/>
    <dgm:cxn modelId="{931AFCCB-728B-504A-B573-0CD3C5008708}" type="presParOf" srcId="{31AF441F-0A31-4A49-B838-B8C7083E3686}" destId="{8CC65EA4-BB7E-7F44-ACEB-E7EF6E25ECB2}" srcOrd="2" destOrd="0" presId="urn:microsoft.com/office/officeart/2016/7/layout/VerticalDownArrowProcess"/>
    <dgm:cxn modelId="{B01DB404-ED57-0241-AA6A-8A857E531E64}" type="presParOf" srcId="{1C403092-D61F-3144-A28B-7C9339E791CB}" destId="{339FBD28-55B2-D044-BB07-7154F518070B}" srcOrd="3" destOrd="0" presId="urn:microsoft.com/office/officeart/2016/7/layout/VerticalDownArrowProcess"/>
    <dgm:cxn modelId="{6339BEAA-1BA4-AF4D-8A02-B8C6C270F5EC}" type="presParOf" srcId="{1C403092-D61F-3144-A28B-7C9339E791CB}" destId="{CFDAA0E0-5F8B-4F49-84D4-28D562BB8972}" srcOrd="4" destOrd="0" presId="urn:microsoft.com/office/officeart/2016/7/layout/VerticalDownArrowProcess"/>
    <dgm:cxn modelId="{7353D681-4747-3A43-B65D-EC0F7B70A69E}" type="presParOf" srcId="{CFDAA0E0-5F8B-4F49-84D4-28D562BB8972}" destId="{43B8C072-5972-5E43-9D30-00864F6E5D1E}" srcOrd="0" destOrd="0" presId="urn:microsoft.com/office/officeart/2016/7/layout/VerticalDownArrowProcess"/>
    <dgm:cxn modelId="{2C3D9A1A-C4AE-0644-9F38-D5ADF43374B8}" type="presParOf" srcId="{CFDAA0E0-5F8B-4F49-84D4-28D562BB8972}" destId="{8BE7F8B9-6BCF-5946-AA40-D7E33B00151A}" srcOrd="1" destOrd="0" presId="urn:microsoft.com/office/officeart/2016/7/layout/VerticalDownArrowProcess"/>
    <dgm:cxn modelId="{F629E013-9E5B-C64C-BD0F-0FDB288686ED}" type="presParOf" srcId="{CFDAA0E0-5F8B-4F49-84D4-28D562BB8972}" destId="{C822E800-581A-0541-A51C-1981A2A8788E}" srcOrd="2" destOrd="0" presId="urn:microsoft.com/office/officeart/2016/7/layout/VerticalDownArrowProcess"/>
    <dgm:cxn modelId="{47147254-6CA7-2548-8686-F0AD796B45FE}" type="presParOf" srcId="{1C403092-D61F-3144-A28B-7C9339E791CB}" destId="{B9A14244-1777-8446-B88A-F95E88924248}" srcOrd="5" destOrd="0" presId="urn:microsoft.com/office/officeart/2016/7/layout/VerticalDownArrowProcess"/>
    <dgm:cxn modelId="{6DDD2BE3-F684-7C49-B06F-DEA75C82266C}" type="presParOf" srcId="{1C403092-D61F-3144-A28B-7C9339E791CB}" destId="{96C64ED0-45A4-8047-B322-0B20C77861D4}" srcOrd="6" destOrd="0" presId="urn:microsoft.com/office/officeart/2016/7/layout/VerticalDownArrowProcess"/>
    <dgm:cxn modelId="{294F12FE-6705-1C45-957A-4B172BDA89BE}" type="presParOf" srcId="{96C64ED0-45A4-8047-B322-0B20C77861D4}" destId="{B206C806-A323-0846-A675-82A22AB2D6DA}" srcOrd="0" destOrd="0" presId="urn:microsoft.com/office/officeart/2016/7/layout/VerticalDownArrowProcess"/>
    <dgm:cxn modelId="{CAE543B1-8173-DE41-98C4-79AA8FA03382}" type="presParOf" srcId="{96C64ED0-45A4-8047-B322-0B20C77861D4}" destId="{7A9B379B-9592-6747-8183-24B67416C4F5}" srcOrd="1" destOrd="0" presId="urn:microsoft.com/office/officeart/2016/7/layout/VerticalDownArrowProcess"/>
    <dgm:cxn modelId="{D57CE8B8-F988-9D4C-9E49-9FB7502E5E7F}" type="presParOf" srcId="{96C64ED0-45A4-8047-B322-0B20C77861D4}" destId="{00B9296D-A66A-0346-BA4D-02D03BE97736}" srcOrd="2" destOrd="0" presId="urn:microsoft.com/office/officeart/2016/7/layout/VerticalDown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C5E418-01F0-4F55-BA31-7E7290736D95}"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B136B39-1D1B-410C-94E9-E3D8B56B0BF7}">
      <dgm:prSet/>
      <dgm:spPr/>
      <dgm:t>
        <a:bodyPr/>
        <a:lstStyle/>
        <a:p>
          <a:pPr>
            <a:lnSpc>
              <a:spcPct val="100000"/>
            </a:lnSpc>
          </a:pPr>
          <a:r>
            <a:rPr lang="en-US"/>
            <a:t>Must complete online application</a:t>
          </a:r>
        </a:p>
      </dgm:t>
    </dgm:pt>
    <dgm:pt modelId="{D8716A95-76EF-4930-B55B-95E7BB8CE2D7}" type="parTrans" cxnId="{E647676C-F973-48FE-AF50-2831B326BED7}">
      <dgm:prSet/>
      <dgm:spPr/>
      <dgm:t>
        <a:bodyPr/>
        <a:lstStyle/>
        <a:p>
          <a:endParaRPr lang="en-US"/>
        </a:p>
      </dgm:t>
    </dgm:pt>
    <dgm:pt modelId="{EB582264-7D7E-4A0C-8498-0F6B1DB34273}" type="sibTrans" cxnId="{E647676C-F973-48FE-AF50-2831B326BED7}">
      <dgm:prSet/>
      <dgm:spPr/>
      <dgm:t>
        <a:bodyPr/>
        <a:lstStyle/>
        <a:p>
          <a:pPr>
            <a:lnSpc>
              <a:spcPct val="100000"/>
            </a:lnSpc>
          </a:pPr>
          <a:endParaRPr lang="en-US"/>
        </a:p>
      </dgm:t>
    </dgm:pt>
    <dgm:pt modelId="{49456CEA-040B-4D31-8B77-D8CF6750A633}">
      <dgm:prSet/>
      <dgm:spPr/>
      <dgm:t>
        <a:bodyPr/>
        <a:lstStyle/>
        <a:p>
          <a:pPr>
            <a:lnSpc>
              <a:spcPct val="100000"/>
            </a:lnSpc>
          </a:pPr>
          <a:r>
            <a:rPr lang="en-US"/>
            <a:t>Write one-page essay</a:t>
          </a:r>
          <a:r>
            <a:rPr lang="en-US">
              <a:latin typeface="Calibri Light" panose="020F0302020204030204"/>
            </a:rPr>
            <a:t> </a:t>
          </a:r>
          <a:endParaRPr lang="en-US"/>
        </a:p>
      </dgm:t>
    </dgm:pt>
    <dgm:pt modelId="{EF1C9362-0885-4451-9EF1-7F66B9EFB92A}" type="parTrans" cxnId="{CF3AE87C-2891-4D9B-8B27-81C74B32FC30}">
      <dgm:prSet/>
      <dgm:spPr/>
      <dgm:t>
        <a:bodyPr/>
        <a:lstStyle/>
        <a:p>
          <a:endParaRPr lang="en-US"/>
        </a:p>
      </dgm:t>
    </dgm:pt>
    <dgm:pt modelId="{ECD682B7-CA8F-4351-A452-3E80F3A91FE4}" type="sibTrans" cxnId="{CF3AE87C-2891-4D9B-8B27-81C74B32FC30}">
      <dgm:prSet/>
      <dgm:spPr/>
      <dgm:t>
        <a:bodyPr/>
        <a:lstStyle/>
        <a:p>
          <a:pPr>
            <a:lnSpc>
              <a:spcPct val="100000"/>
            </a:lnSpc>
          </a:pPr>
          <a:endParaRPr lang="en-US"/>
        </a:p>
      </dgm:t>
    </dgm:pt>
    <dgm:pt modelId="{8FFD41FB-C638-4B1F-8BE4-14DE589372D1}">
      <dgm:prSet/>
      <dgm:spPr/>
      <dgm:t>
        <a:bodyPr/>
        <a:lstStyle/>
        <a:p>
          <a:pPr>
            <a:lnSpc>
              <a:spcPct val="100000"/>
            </a:lnSpc>
          </a:pPr>
          <a:r>
            <a:rPr lang="en-US"/>
            <a:t>Submit Parent Financial Statement Form</a:t>
          </a:r>
        </a:p>
      </dgm:t>
    </dgm:pt>
    <dgm:pt modelId="{8BA1EBB2-0000-4C08-89A0-AC82AAA5E485}" type="parTrans" cxnId="{CDC827DB-0AE8-4B66-9222-745F6CB6187C}">
      <dgm:prSet/>
      <dgm:spPr/>
      <dgm:t>
        <a:bodyPr/>
        <a:lstStyle/>
        <a:p>
          <a:endParaRPr lang="en-US"/>
        </a:p>
      </dgm:t>
    </dgm:pt>
    <dgm:pt modelId="{EA9C5A76-BF25-4B90-9ADA-502512D78C13}" type="sibTrans" cxnId="{CDC827DB-0AE8-4B66-9222-745F6CB6187C}">
      <dgm:prSet/>
      <dgm:spPr/>
      <dgm:t>
        <a:bodyPr/>
        <a:lstStyle/>
        <a:p>
          <a:pPr>
            <a:lnSpc>
              <a:spcPct val="100000"/>
            </a:lnSpc>
          </a:pPr>
          <a:endParaRPr lang="en-US"/>
        </a:p>
      </dgm:t>
    </dgm:pt>
    <dgm:pt modelId="{D647E465-BB25-489E-B3D9-2C5AE250FC80}">
      <dgm:prSet/>
      <dgm:spPr/>
      <dgm:t>
        <a:bodyPr/>
        <a:lstStyle/>
        <a:p>
          <a:pPr>
            <a:lnSpc>
              <a:spcPct val="100000"/>
            </a:lnSpc>
          </a:pPr>
          <a:r>
            <a:rPr lang="en-US"/>
            <a:t>Deadline: April 15, </a:t>
          </a:r>
          <a:r>
            <a:rPr lang="en-US">
              <a:latin typeface="Calibri Light" panose="020F0302020204030204"/>
            </a:rPr>
            <a:t>2021</a:t>
          </a:r>
        </a:p>
      </dgm:t>
    </dgm:pt>
    <dgm:pt modelId="{D371C253-BCFF-46A1-AB0E-C4BFFED27C7A}" type="parTrans" cxnId="{1355F431-8110-4B78-BF17-8EDBF255B53B}">
      <dgm:prSet/>
      <dgm:spPr/>
      <dgm:t>
        <a:bodyPr/>
        <a:lstStyle/>
        <a:p>
          <a:endParaRPr lang="en-US"/>
        </a:p>
      </dgm:t>
    </dgm:pt>
    <dgm:pt modelId="{8A4AEBCB-3C96-4358-B060-83185F690504}" type="sibTrans" cxnId="{1355F431-8110-4B78-BF17-8EDBF255B53B}">
      <dgm:prSet/>
      <dgm:spPr/>
      <dgm:t>
        <a:bodyPr/>
        <a:lstStyle/>
        <a:p>
          <a:pPr>
            <a:lnSpc>
              <a:spcPct val="100000"/>
            </a:lnSpc>
          </a:pPr>
          <a:endParaRPr lang="en-US"/>
        </a:p>
      </dgm:t>
    </dgm:pt>
    <dgm:pt modelId="{6ECBBFF4-C30C-4EA6-8705-89BC1EA31134}">
      <dgm:prSet phldr="0"/>
      <dgm:spPr/>
      <dgm:t>
        <a:bodyPr/>
        <a:lstStyle/>
        <a:p>
          <a:pPr>
            <a:lnSpc>
              <a:spcPct val="100000"/>
            </a:lnSpc>
          </a:pPr>
          <a:r>
            <a:rPr lang="en-US">
              <a:latin typeface="+mn-lt"/>
            </a:rPr>
            <a:t>Reminder:  Students who have completed a FAFSA and have made a decision about their post-secondary plans will be given the high consideration.</a:t>
          </a:r>
        </a:p>
      </dgm:t>
    </dgm:pt>
    <dgm:pt modelId="{F872117F-ED49-4535-9A49-213B2CD6E758}" type="parTrans" cxnId="{758C0B1C-129F-4461-9B03-3EF0F139748F}">
      <dgm:prSet/>
      <dgm:spPr/>
      <dgm:t>
        <a:bodyPr/>
        <a:lstStyle/>
        <a:p>
          <a:endParaRPr lang="en-US"/>
        </a:p>
      </dgm:t>
    </dgm:pt>
    <dgm:pt modelId="{80C0F054-0BB9-4590-87F6-E0D1FE63D86E}" type="sibTrans" cxnId="{758C0B1C-129F-4461-9B03-3EF0F139748F}">
      <dgm:prSet/>
      <dgm:spPr/>
      <dgm:t>
        <a:bodyPr/>
        <a:lstStyle/>
        <a:p>
          <a:endParaRPr lang="en-US"/>
        </a:p>
      </dgm:t>
    </dgm:pt>
    <dgm:pt modelId="{532E0A68-6DA6-48B1-AEFE-20B6BAF3405F}" type="pres">
      <dgm:prSet presAssocID="{D1C5E418-01F0-4F55-BA31-7E7290736D95}" presName="root" presStyleCnt="0">
        <dgm:presLayoutVars>
          <dgm:dir/>
          <dgm:resizeHandles val="exact"/>
        </dgm:presLayoutVars>
      </dgm:prSet>
      <dgm:spPr/>
    </dgm:pt>
    <dgm:pt modelId="{A9E678DD-C922-420C-B64C-220833C00B01}" type="pres">
      <dgm:prSet presAssocID="{FB136B39-1D1B-410C-94E9-E3D8B56B0BF7}" presName="compNode" presStyleCnt="0"/>
      <dgm:spPr/>
    </dgm:pt>
    <dgm:pt modelId="{2C7F9BE5-E6AA-4870-B38C-62ECCCA0AC62}" type="pres">
      <dgm:prSet presAssocID="{FB136B39-1D1B-410C-94E9-E3D8B56B0BF7}" presName="bgRect" presStyleLbl="bgShp" presStyleIdx="0" presStyleCnt="5"/>
      <dgm:spPr/>
    </dgm:pt>
    <dgm:pt modelId="{E3134678-7CCE-4EA8-B348-5A3ACBC57C70}" type="pres">
      <dgm:prSet presAssocID="{FB136B39-1D1B-410C-94E9-E3D8B56B0BF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EDD4D31-3F3D-47D5-9418-D989301F4356}" type="pres">
      <dgm:prSet presAssocID="{FB136B39-1D1B-410C-94E9-E3D8B56B0BF7}" presName="spaceRect" presStyleCnt="0"/>
      <dgm:spPr/>
    </dgm:pt>
    <dgm:pt modelId="{1BDF012B-5214-4CF6-A221-20BD7F941ACD}" type="pres">
      <dgm:prSet presAssocID="{FB136B39-1D1B-410C-94E9-E3D8B56B0BF7}" presName="parTx" presStyleLbl="revTx" presStyleIdx="0" presStyleCnt="5">
        <dgm:presLayoutVars>
          <dgm:chMax val="0"/>
          <dgm:chPref val="0"/>
        </dgm:presLayoutVars>
      </dgm:prSet>
      <dgm:spPr/>
    </dgm:pt>
    <dgm:pt modelId="{CB512399-F295-405E-88EA-CC9DFC38B42D}" type="pres">
      <dgm:prSet presAssocID="{EB582264-7D7E-4A0C-8498-0F6B1DB34273}" presName="sibTrans" presStyleCnt="0"/>
      <dgm:spPr/>
    </dgm:pt>
    <dgm:pt modelId="{7CC55440-E685-4ED4-B28F-BC1E49D837F4}" type="pres">
      <dgm:prSet presAssocID="{49456CEA-040B-4D31-8B77-D8CF6750A633}" presName="compNode" presStyleCnt="0"/>
      <dgm:spPr/>
    </dgm:pt>
    <dgm:pt modelId="{AC97387C-EEA4-4BD0-AAD4-0F993B1C2542}" type="pres">
      <dgm:prSet presAssocID="{49456CEA-040B-4D31-8B77-D8CF6750A633}" presName="bgRect" presStyleLbl="bgShp" presStyleIdx="1" presStyleCnt="5"/>
      <dgm:spPr/>
    </dgm:pt>
    <dgm:pt modelId="{26598444-D90A-470A-A447-E0D74015A955}" type="pres">
      <dgm:prSet presAssocID="{49456CEA-040B-4D31-8B77-D8CF6750A63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FBD93B12-23E5-4EEB-A0AC-374BBD9804B8}" type="pres">
      <dgm:prSet presAssocID="{49456CEA-040B-4D31-8B77-D8CF6750A633}" presName="spaceRect" presStyleCnt="0"/>
      <dgm:spPr/>
    </dgm:pt>
    <dgm:pt modelId="{136BC6B6-8B2F-49D1-9BB1-E283FA8E742D}" type="pres">
      <dgm:prSet presAssocID="{49456CEA-040B-4D31-8B77-D8CF6750A633}" presName="parTx" presStyleLbl="revTx" presStyleIdx="1" presStyleCnt="5">
        <dgm:presLayoutVars>
          <dgm:chMax val="0"/>
          <dgm:chPref val="0"/>
        </dgm:presLayoutVars>
      </dgm:prSet>
      <dgm:spPr/>
    </dgm:pt>
    <dgm:pt modelId="{0F971A0F-0522-4CAD-8EE1-CE2108D63437}" type="pres">
      <dgm:prSet presAssocID="{ECD682B7-CA8F-4351-A452-3E80F3A91FE4}" presName="sibTrans" presStyleCnt="0"/>
      <dgm:spPr/>
    </dgm:pt>
    <dgm:pt modelId="{40BD17C5-16F0-4D22-A95D-304F979E93FA}" type="pres">
      <dgm:prSet presAssocID="{8FFD41FB-C638-4B1F-8BE4-14DE589372D1}" presName="compNode" presStyleCnt="0"/>
      <dgm:spPr/>
    </dgm:pt>
    <dgm:pt modelId="{8E6CA1C6-A4A5-4EBD-B84E-E7B3D3F78E8C}" type="pres">
      <dgm:prSet presAssocID="{8FFD41FB-C638-4B1F-8BE4-14DE589372D1}" presName="bgRect" presStyleLbl="bgShp" presStyleIdx="2" presStyleCnt="5"/>
      <dgm:spPr/>
    </dgm:pt>
    <dgm:pt modelId="{CFD15410-2AB6-4D59-850B-8F24C285F010}" type="pres">
      <dgm:prSet presAssocID="{8FFD41FB-C638-4B1F-8BE4-14DE589372D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5E6BBEBC-1525-497C-A15B-6978376E553A}" type="pres">
      <dgm:prSet presAssocID="{8FFD41FB-C638-4B1F-8BE4-14DE589372D1}" presName="spaceRect" presStyleCnt="0"/>
      <dgm:spPr/>
    </dgm:pt>
    <dgm:pt modelId="{671935A9-6245-4629-A1F7-422E8E540800}" type="pres">
      <dgm:prSet presAssocID="{8FFD41FB-C638-4B1F-8BE4-14DE589372D1}" presName="parTx" presStyleLbl="revTx" presStyleIdx="2" presStyleCnt="5">
        <dgm:presLayoutVars>
          <dgm:chMax val="0"/>
          <dgm:chPref val="0"/>
        </dgm:presLayoutVars>
      </dgm:prSet>
      <dgm:spPr/>
    </dgm:pt>
    <dgm:pt modelId="{9A5679BE-F512-4350-BEB9-E9A7E0992338}" type="pres">
      <dgm:prSet presAssocID="{EA9C5A76-BF25-4B90-9ADA-502512D78C13}" presName="sibTrans" presStyleCnt="0"/>
      <dgm:spPr/>
    </dgm:pt>
    <dgm:pt modelId="{BAD19348-7449-4B60-815A-094FDABA7D90}" type="pres">
      <dgm:prSet presAssocID="{D647E465-BB25-489E-B3D9-2C5AE250FC80}" presName="compNode" presStyleCnt="0"/>
      <dgm:spPr/>
    </dgm:pt>
    <dgm:pt modelId="{4F427F61-98C5-4B2E-8B21-3A0E817EAB5E}" type="pres">
      <dgm:prSet presAssocID="{D647E465-BB25-489E-B3D9-2C5AE250FC80}" presName="bgRect" presStyleLbl="bgShp" presStyleIdx="3" presStyleCnt="5"/>
      <dgm:spPr/>
    </dgm:pt>
    <dgm:pt modelId="{79FDFD38-C8B7-45F6-BE3E-EEA333DC7C7C}" type="pres">
      <dgm:prSet presAssocID="{D647E465-BB25-489E-B3D9-2C5AE250FC8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6933FFD2-DF92-4C68-BA56-D53EDC3EF9C0}" type="pres">
      <dgm:prSet presAssocID="{D647E465-BB25-489E-B3D9-2C5AE250FC80}" presName="spaceRect" presStyleCnt="0"/>
      <dgm:spPr/>
    </dgm:pt>
    <dgm:pt modelId="{DCC2D4D7-5349-46F9-8133-128991768E18}" type="pres">
      <dgm:prSet presAssocID="{D647E465-BB25-489E-B3D9-2C5AE250FC80}" presName="parTx" presStyleLbl="revTx" presStyleIdx="3" presStyleCnt="5">
        <dgm:presLayoutVars>
          <dgm:chMax val="0"/>
          <dgm:chPref val="0"/>
        </dgm:presLayoutVars>
      </dgm:prSet>
      <dgm:spPr/>
    </dgm:pt>
    <dgm:pt modelId="{833FE146-B44C-479D-B991-7540EFD510A0}" type="pres">
      <dgm:prSet presAssocID="{8A4AEBCB-3C96-4358-B060-83185F690504}" presName="sibTrans" presStyleCnt="0"/>
      <dgm:spPr/>
    </dgm:pt>
    <dgm:pt modelId="{2717B2D1-96E1-429C-9799-625BEA3BEE46}" type="pres">
      <dgm:prSet presAssocID="{6ECBBFF4-C30C-4EA6-8705-89BC1EA31134}" presName="compNode" presStyleCnt="0"/>
      <dgm:spPr/>
    </dgm:pt>
    <dgm:pt modelId="{EE49A634-6967-4156-AED2-71A466F884C0}" type="pres">
      <dgm:prSet presAssocID="{6ECBBFF4-C30C-4EA6-8705-89BC1EA31134}" presName="bgRect" presStyleLbl="bgShp" presStyleIdx="4" presStyleCnt="5"/>
      <dgm:spPr/>
    </dgm:pt>
    <dgm:pt modelId="{300CA023-1786-4D10-9EE5-749E789528E6}" type="pres">
      <dgm:prSet presAssocID="{6ECBBFF4-C30C-4EA6-8705-89BC1EA31134}" presName="iconRect" presStyleLbl="node1" presStyleIdx="4" presStyleCnt="5"/>
      <dgm:spPr/>
    </dgm:pt>
    <dgm:pt modelId="{6A2AD10C-A7CE-478A-8C46-0448A7AF74FE}" type="pres">
      <dgm:prSet presAssocID="{6ECBBFF4-C30C-4EA6-8705-89BC1EA31134}" presName="spaceRect" presStyleCnt="0"/>
      <dgm:spPr/>
    </dgm:pt>
    <dgm:pt modelId="{16F71C4E-C5EC-4571-9BE4-A479F4AE5E88}" type="pres">
      <dgm:prSet presAssocID="{6ECBBFF4-C30C-4EA6-8705-89BC1EA31134}" presName="parTx" presStyleLbl="revTx" presStyleIdx="4" presStyleCnt="5">
        <dgm:presLayoutVars>
          <dgm:chMax val="0"/>
          <dgm:chPref val="0"/>
        </dgm:presLayoutVars>
      </dgm:prSet>
      <dgm:spPr/>
    </dgm:pt>
  </dgm:ptLst>
  <dgm:cxnLst>
    <dgm:cxn modelId="{758C0B1C-129F-4461-9B03-3EF0F139748F}" srcId="{D1C5E418-01F0-4F55-BA31-7E7290736D95}" destId="{6ECBBFF4-C30C-4EA6-8705-89BC1EA31134}" srcOrd="4" destOrd="0" parTransId="{F872117F-ED49-4535-9A49-213B2CD6E758}" sibTransId="{80C0F054-0BB9-4590-87F6-E0D1FE63D86E}"/>
    <dgm:cxn modelId="{1355F431-8110-4B78-BF17-8EDBF255B53B}" srcId="{D1C5E418-01F0-4F55-BA31-7E7290736D95}" destId="{D647E465-BB25-489E-B3D9-2C5AE250FC80}" srcOrd="3" destOrd="0" parTransId="{D371C253-BCFF-46A1-AB0E-C4BFFED27C7A}" sibTransId="{8A4AEBCB-3C96-4358-B060-83185F690504}"/>
    <dgm:cxn modelId="{85FE6944-4509-EF41-8D79-18BD858199DE}" type="presOf" srcId="{49456CEA-040B-4D31-8B77-D8CF6750A633}" destId="{136BC6B6-8B2F-49D1-9BB1-E283FA8E742D}" srcOrd="0" destOrd="0" presId="urn:microsoft.com/office/officeart/2018/2/layout/IconVerticalSolidList"/>
    <dgm:cxn modelId="{E647676C-F973-48FE-AF50-2831B326BED7}" srcId="{D1C5E418-01F0-4F55-BA31-7E7290736D95}" destId="{FB136B39-1D1B-410C-94E9-E3D8B56B0BF7}" srcOrd="0" destOrd="0" parTransId="{D8716A95-76EF-4930-B55B-95E7BB8CE2D7}" sibTransId="{EB582264-7D7E-4A0C-8498-0F6B1DB34273}"/>
    <dgm:cxn modelId="{CF3AE87C-2891-4D9B-8B27-81C74B32FC30}" srcId="{D1C5E418-01F0-4F55-BA31-7E7290736D95}" destId="{49456CEA-040B-4D31-8B77-D8CF6750A633}" srcOrd="1" destOrd="0" parTransId="{EF1C9362-0885-4451-9EF1-7F66B9EFB92A}" sibTransId="{ECD682B7-CA8F-4351-A452-3E80F3A91FE4}"/>
    <dgm:cxn modelId="{9CCD4588-2A7F-4546-BF57-5961AEB1F0E9}" type="presOf" srcId="{8FFD41FB-C638-4B1F-8BE4-14DE589372D1}" destId="{671935A9-6245-4629-A1F7-422E8E540800}" srcOrd="0" destOrd="0" presId="urn:microsoft.com/office/officeart/2018/2/layout/IconVerticalSolidList"/>
    <dgm:cxn modelId="{115644D0-AA12-4262-8876-AAFE807F8177}" type="presOf" srcId="{6ECBBFF4-C30C-4EA6-8705-89BC1EA31134}" destId="{16F71C4E-C5EC-4571-9BE4-A479F4AE5E88}" srcOrd="0" destOrd="0" presId="urn:microsoft.com/office/officeart/2018/2/layout/IconVerticalSolidList"/>
    <dgm:cxn modelId="{9CA19CD0-0AC0-2A4E-95E1-C1A86E9B93A4}" type="presOf" srcId="{D1C5E418-01F0-4F55-BA31-7E7290736D95}" destId="{532E0A68-6DA6-48B1-AEFE-20B6BAF3405F}" srcOrd="0" destOrd="0" presId="urn:microsoft.com/office/officeart/2018/2/layout/IconVerticalSolidList"/>
    <dgm:cxn modelId="{CDC827DB-0AE8-4B66-9222-745F6CB6187C}" srcId="{D1C5E418-01F0-4F55-BA31-7E7290736D95}" destId="{8FFD41FB-C638-4B1F-8BE4-14DE589372D1}" srcOrd="2" destOrd="0" parTransId="{8BA1EBB2-0000-4C08-89A0-AC82AAA5E485}" sibTransId="{EA9C5A76-BF25-4B90-9ADA-502512D78C13}"/>
    <dgm:cxn modelId="{A3CE11EC-DFCB-604E-97BF-9D143A91F17F}" type="presOf" srcId="{FB136B39-1D1B-410C-94E9-E3D8B56B0BF7}" destId="{1BDF012B-5214-4CF6-A221-20BD7F941ACD}" srcOrd="0" destOrd="0" presId="urn:microsoft.com/office/officeart/2018/2/layout/IconVerticalSolidList"/>
    <dgm:cxn modelId="{FB5C12F4-07F1-6A4A-A78D-E9A2CAF33C31}" type="presOf" srcId="{D647E465-BB25-489E-B3D9-2C5AE250FC80}" destId="{DCC2D4D7-5349-46F9-8133-128991768E18}" srcOrd="0" destOrd="0" presId="urn:microsoft.com/office/officeart/2018/2/layout/IconVerticalSolidList"/>
    <dgm:cxn modelId="{ABDE176D-197A-5A45-8B77-B53BF0E72FAB}" type="presParOf" srcId="{532E0A68-6DA6-48B1-AEFE-20B6BAF3405F}" destId="{A9E678DD-C922-420C-B64C-220833C00B01}" srcOrd="0" destOrd="0" presId="urn:microsoft.com/office/officeart/2018/2/layout/IconVerticalSolidList"/>
    <dgm:cxn modelId="{45F89DC9-E011-8D40-A859-7418F926C01F}" type="presParOf" srcId="{A9E678DD-C922-420C-B64C-220833C00B01}" destId="{2C7F9BE5-E6AA-4870-B38C-62ECCCA0AC62}" srcOrd="0" destOrd="0" presId="urn:microsoft.com/office/officeart/2018/2/layout/IconVerticalSolidList"/>
    <dgm:cxn modelId="{C4FD1096-3304-8841-9EC3-6C91DF831FE3}" type="presParOf" srcId="{A9E678DD-C922-420C-B64C-220833C00B01}" destId="{E3134678-7CCE-4EA8-B348-5A3ACBC57C70}" srcOrd="1" destOrd="0" presId="urn:microsoft.com/office/officeart/2018/2/layout/IconVerticalSolidList"/>
    <dgm:cxn modelId="{770075EA-7C47-BE47-8DC1-3B4D490B9426}" type="presParOf" srcId="{A9E678DD-C922-420C-B64C-220833C00B01}" destId="{6EDD4D31-3F3D-47D5-9418-D989301F4356}" srcOrd="2" destOrd="0" presId="urn:microsoft.com/office/officeart/2018/2/layout/IconVerticalSolidList"/>
    <dgm:cxn modelId="{F3D13EE1-6CBD-0343-99F3-9E6025A91B5A}" type="presParOf" srcId="{A9E678DD-C922-420C-B64C-220833C00B01}" destId="{1BDF012B-5214-4CF6-A221-20BD7F941ACD}" srcOrd="3" destOrd="0" presId="urn:microsoft.com/office/officeart/2018/2/layout/IconVerticalSolidList"/>
    <dgm:cxn modelId="{569B2096-97C6-CD4D-9805-6DF29858819E}" type="presParOf" srcId="{532E0A68-6DA6-48B1-AEFE-20B6BAF3405F}" destId="{CB512399-F295-405E-88EA-CC9DFC38B42D}" srcOrd="1" destOrd="0" presId="urn:microsoft.com/office/officeart/2018/2/layout/IconVerticalSolidList"/>
    <dgm:cxn modelId="{24841128-7663-D440-B8E0-927C6E5EC34E}" type="presParOf" srcId="{532E0A68-6DA6-48B1-AEFE-20B6BAF3405F}" destId="{7CC55440-E685-4ED4-B28F-BC1E49D837F4}" srcOrd="2" destOrd="0" presId="urn:microsoft.com/office/officeart/2018/2/layout/IconVerticalSolidList"/>
    <dgm:cxn modelId="{9059CE0C-B806-3F4C-BE57-119D73C9791E}" type="presParOf" srcId="{7CC55440-E685-4ED4-B28F-BC1E49D837F4}" destId="{AC97387C-EEA4-4BD0-AAD4-0F993B1C2542}" srcOrd="0" destOrd="0" presId="urn:microsoft.com/office/officeart/2018/2/layout/IconVerticalSolidList"/>
    <dgm:cxn modelId="{7A151704-0BE8-7348-B6F1-56BEADC259A6}" type="presParOf" srcId="{7CC55440-E685-4ED4-B28F-BC1E49D837F4}" destId="{26598444-D90A-470A-A447-E0D74015A955}" srcOrd="1" destOrd="0" presId="urn:microsoft.com/office/officeart/2018/2/layout/IconVerticalSolidList"/>
    <dgm:cxn modelId="{F0AC9162-EBC8-BC49-932A-47699E9275DD}" type="presParOf" srcId="{7CC55440-E685-4ED4-B28F-BC1E49D837F4}" destId="{FBD93B12-23E5-4EEB-A0AC-374BBD9804B8}" srcOrd="2" destOrd="0" presId="urn:microsoft.com/office/officeart/2018/2/layout/IconVerticalSolidList"/>
    <dgm:cxn modelId="{BCF39251-CB57-5D47-95D4-4C635C227516}" type="presParOf" srcId="{7CC55440-E685-4ED4-B28F-BC1E49D837F4}" destId="{136BC6B6-8B2F-49D1-9BB1-E283FA8E742D}" srcOrd="3" destOrd="0" presId="urn:microsoft.com/office/officeart/2018/2/layout/IconVerticalSolidList"/>
    <dgm:cxn modelId="{BB364A6A-3A3E-4947-8DEB-3655A8D9870C}" type="presParOf" srcId="{532E0A68-6DA6-48B1-AEFE-20B6BAF3405F}" destId="{0F971A0F-0522-4CAD-8EE1-CE2108D63437}" srcOrd="3" destOrd="0" presId="urn:microsoft.com/office/officeart/2018/2/layout/IconVerticalSolidList"/>
    <dgm:cxn modelId="{EE40277A-095D-C643-B707-6C56333F40B4}" type="presParOf" srcId="{532E0A68-6DA6-48B1-AEFE-20B6BAF3405F}" destId="{40BD17C5-16F0-4D22-A95D-304F979E93FA}" srcOrd="4" destOrd="0" presId="urn:microsoft.com/office/officeart/2018/2/layout/IconVerticalSolidList"/>
    <dgm:cxn modelId="{15515221-AF48-B54B-8D0D-6EF47464BD31}" type="presParOf" srcId="{40BD17C5-16F0-4D22-A95D-304F979E93FA}" destId="{8E6CA1C6-A4A5-4EBD-B84E-E7B3D3F78E8C}" srcOrd="0" destOrd="0" presId="urn:microsoft.com/office/officeart/2018/2/layout/IconVerticalSolidList"/>
    <dgm:cxn modelId="{62A7DB66-2A28-D44B-B239-AD4837384943}" type="presParOf" srcId="{40BD17C5-16F0-4D22-A95D-304F979E93FA}" destId="{CFD15410-2AB6-4D59-850B-8F24C285F010}" srcOrd="1" destOrd="0" presId="urn:microsoft.com/office/officeart/2018/2/layout/IconVerticalSolidList"/>
    <dgm:cxn modelId="{9DC5A13F-4272-3747-AFC5-6805158B3349}" type="presParOf" srcId="{40BD17C5-16F0-4D22-A95D-304F979E93FA}" destId="{5E6BBEBC-1525-497C-A15B-6978376E553A}" srcOrd="2" destOrd="0" presId="urn:microsoft.com/office/officeart/2018/2/layout/IconVerticalSolidList"/>
    <dgm:cxn modelId="{33DFD1AC-6153-234E-A037-F0EC8C3B93C6}" type="presParOf" srcId="{40BD17C5-16F0-4D22-A95D-304F979E93FA}" destId="{671935A9-6245-4629-A1F7-422E8E540800}" srcOrd="3" destOrd="0" presId="urn:microsoft.com/office/officeart/2018/2/layout/IconVerticalSolidList"/>
    <dgm:cxn modelId="{4F1004B0-BDF8-0F45-90EA-40286A0CBEB7}" type="presParOf" srcId="{532E0A68-6DA6-48B1-AEFE-20B6BAF3405F}" destId="{9A5679BE-F512-4350-BEB9-E9A7E0992338}" srcOrd="5" destOrd="0" presId="urn:microsoft.com/office/officeart/2018/2/layout/IconVerticalSolidList"/>
    <dgm:cxn modelId="{46A34B14-0AFD-6F4E-BB93-7C6A5D444B50}" type="presParOf" srcId="{532E0A68-6DA6-48B1-AEFE-20B6BAF3405F}" destId="{BAD19348-7449-4B60-815A-094FDABA7D90}" srcOrd="6" destOrd="0" presId="urn:microsoft.com/office/officeart/2018/2/layout/IconVerticalSolidList"/>
    <dgm:cxn modelId="{DDFC7FB0-0A57-3645-8079-E17F8556E482}" type="presParOf" srcId="{BAD19348-7449-4B60-815A-094FDABA7D90}" destId="{4F427F61-98C5-4B2E-8B21-3A0E817EAB5E}" srcOrd="0" destOrd="0" presId="urn:microsoft.com/office/officeart/2018/2/layout/IconVerticalSolidList"/>
    <dgm:cxn modelId="{8BA770D3-ADB5-1244-8440-E52914AF20DA}" type="presParOf" srcId="{BAD19348-7449-4B60-815A-094FDABA7D90}" destId="{79FDFD38-C8B7-45F6-BE3E-EEA333DC7C7C}" srcOrd="1" destOrd="0" presId="urn:microsoft.com/office/officeart/2018/2/layout/IconVerticalSolidList"/>
    <dgm:cxn modelId="{9BE71895-8316-454B-8D4C-348FEB26306B}" type="presParOf" srcId="{BAD19348-7449-4B60-815A-094FDABA7D90}" destId="{6933FFD2-DF92-4C68-BA56-D53EDC3EF9C0}" srcOrd="2" destOrd="0" presId="urn:microsoft.com/office/officeart/2018/2/layout/IconVerticalSolidList"/>
    <dgm:cxn modelId="{B0D25B87-3AA8-8A45-980C-054EC4F5D70F}" type="presParOf" srcId="{BAD19348-7449-4B60-815A-094FDABA7D90}" destId="{DCC2D4D7-5349-46F9-8133-128991768E18}" srcOrd="3" destOrd="0" presId="urn:microsoft.com/office/officeart/2018/2/layout/IconVerticalSolidList"/>
    <dgm:cxn modelId="{17495355-2205-4236-8BCC-2E6C37FE80A5}" type="presParOf" srcId="{532E0A68-6DA6-48B1-AEFE-20B6BAF3405F}" destId="{833FE146-B44C-479D-B991-7540EFD510A0}" srcOrd="7" destOrd="0" presId="urn:microsoft.com/office/officeart/2018/2/layout/IconVerticalSolidList"/>
    <dgm:cxn modelId="{307F18EA-DC59-4887-BAF4-871DF79B7511}" type="presParOf" srcId="{532E0A68-6DA6-48B1-AEFE-20B6BAF3405F}" destId="{2717B2D1-96E1-429C-9799-625BEA3BEE46}" srcOrd="8" destOrd="0" presId="urn:microsoft.com/office/officeart/2018/2/layout/IconVerticalSolidList"/>
    <dgm:cxn modelId="{8280A56D-FD18-453F-B188-A67B634AF94F}" type="presParOf" srcId="{2717B2D1-96E1-429C-9799-625BEA3BEE46}" destId="{EE49A634-6967-4156-AED2-71A466F884C0}" srcOrd="0" destOrd="0" presId="urn:microsoft.com/office/officeart/2018/2/layout/IconVerticalSolidList"/>
    <dgm:cxn modelId="{F71C99B4-F068-4621-88E5-E1F5F42FF3B1}" type="presParOf" srcId="{2717B2D1-96E1-429C-9799-625BEA3BEE46}" destId="{300CA023-1786-4D10-9EE5-749E789528E6}" srcOrd="1" destOrd="0" presId="urn:microsoft.com/office/officeart/2018/2/layout/IconVerticalSolidList"/>
    <dgm:cxn modelId="{692337C9-2524-4F33-BEC7-C23CC04166CC}" type="presParOf" srcId="{2717B2D1-96E1-429C-9799-625BEA3BEE46}" destId="{6A2AD10C-A7CE-478A-8C46-0448A7AF74FE}" srcOrd="2" destOrd="0" presId="urn:microsoft.com/office/officeart/2018/2/layout/IconVerticalSolidList"/>
    <dgm:cxn modelId="{3FB2E0A9-5722-4347-AA6E-28317EB9E76E}" type="presParOf" srcId="{2717B2D1-96E1-429C-9799-625BEA3BEE46}" destId="{16F71C4E-C5EC-4571-9BE4-A479F4AE5E88}"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AB3387-C865-4F96-AEF2-65940C511F9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1A66812-1103-48D0-9561-731A4F82BC93}">
      <dgm:prSet phldr="0"/>
      <dgm:spPr/>
      <dgm:t>
        <a:bodyPr/>
        <a:lstStyle/>
        <a:p>
          <a:pPr>
            <a:lnSpc>
              <a:spcPct val="100000"/>
            </a:lnSpc>
          </a:pPr>
          <a:r>
            <a:rPr lang="en-US">
              <a:latin typeface="+mn-lt"/>
            </a:rPr>
            <a:t>Print the General Application (link to form on website)</a:t>
          </a:r>
        </a:p>
      </dgm:t>
    </dgm:pt>
    <dgm:pt modelId="{59EC183E-BC6E-4042-BFB3-02CCC1FA4B93}" type="parTrans" cxnId="{23CA25A3-A032-47BF-AC5D-503A9227C930}">
      <dgm:prSet/>
      <dgm:spPr/>
      <dgm:t>
        <a:bodyPr/>
        <a:lstStyle/>
        <a:p>
          <a:endParaRPr lang="en-US"/>
        </a:p>
      </dgm:t>
    </dgm:pt>
    <dgm:pt modelId="{7DECD692-2AE8-4EB0-854A-CDEDE4AFCF40}" type="sibTrans" cxnId="{23CA25A3-A032-47BF-AC5D-503A9227C930}">
      <dgm:prSet/>
      <dgm:spPr/>
      <dgm:t>
        <a:bodyPr/>
        <a:lstStyle/>
        <a:p>
          <a:endParaRPr lang="en-US"/>
        </a:p>
      </dgm:t>
    </dgm:pt>
    <dgm:pt modelId="{25970BFB-7946-49F6-96CB-19C9BA1AD48C}">
      <dgm:prSet custT="1"/>
      <dgm:spPr/>
      <dgm:t>
        <a:bodyPr/>
        <a:lstStyle/>
        <a:p>
          <a:pPr>
            <a:lnSpc>
              <a:spcPct val="100000"/>
            </a:lnSpc>
          </a:pPr>
          <a:r>
            <a:rPr lang="en-US" sz="2200"/>
            <a:t>Complete the General Application  </a:t>
          </a:r>
        </a:p>
      </dgm:t>
    </dgm:pt>
    <dgm:pt modelId="{1023BE57-2E2F-40B4-99BE-3BE780955D15}" type="parTrans" cxnId="{E9FCFDD1-CB8D-471A-97AB-747F5868BCFD}">
      <dgm:prSet/>
      <dgm:spPr/>
      <dgm:t>
        <a:bodyPr/>
        <a:lstStyle/>
        <a:p>
          <a:endParaRPr lang="en-US"/>
        </a:p>
      </dgm:t>
    </dgm:pt>
    <dgm:pt modelId="{E8B1DCC0-7DB0-4415-8763-C2A53D2FD703}" type="sibTrans" cxnId="{E9FCFDD1-CB8D-471A-97AB-747F5868BCFD}">
      <dgm:prSet/>
      <dgm:spPr/>
      <dgm:t>
        <a:bodyPr/>
        <a:lstStyle/>
        <a:p>
          <a:endParaRPr lang="en-US"/>
        </a:p>
      </dgm:t>
    </dgm:pt>
    <dgm:pt modelId="{18F3E4EC-7766-4CB1-9CF1-BF325338DBD7}">
      <dgm:prSet/>
      <dgm:spPr/>
      <dgm:t>
        <a:bodyPr/>
        <a:lstStyle/>
        <a:p>
          <a:pPr>
            <a:lnSpc>
              <a:spcPct val="100000"/>
            </a:lnSpc>
          </a:pPr>
          <a:r>
            <a:rPr lang="en-US"/>
            <a:t>Mail scholarship application to the address listed on corresponding page</a:t>
          </a:r>
        </a:p>
      </dgm:t>
    </dgm:pt>
    <dgm:pt modelId="{0D460D5C-8FBE-4491-830D-8C656AC2CF8B}" type="parTrans" cxnId="{465C539D-58A0-4D1F-ACB2-54067CE08BED}">
      <dgm:prSet/>
      <dgm:spPr/>
      <dgm:t>
        <a:bodyPr/>
        <a:lstStyle/>
        <a:p>
          <a:endParaRPr lang="en-US"/>
        </a:p>
      </dgm:t>
    </dgm:pt>
    <dgm:pt modelId="{E352F761-AF55-4272-B1F9-F9B33CF77D77}" type="sibTrans" cxnId="{465C539D-58A0-4D1F-ACB2-54067CE08BED}">
      <dgm:prSet/>
      <dgm:spPr/>
      <dgm:t>
        <a:bodyPr/>
        <a:lstStyle/>
        <a:p>
          <a:endParaRPr lang="en-US"/>
        </a:p>
      </dgm:t>
    </dgm:pt>
    <dgm:pt modelId="{59EA58D8-8D1C-45BB-B983-8E5CA44CE64C}">
      <dgm:prSet/>
      <dgm:spPr/>
      <dgm:t>
        <a:bodyPr/>
        <a:lstStyle/>
        <a:p>
          <a:pPr>
            <a:lnSpc>
              <a:spcPct val="100000"/>
            </a:lnSpc>
          </a:pPr>
          <a:r>
            <a:rPr lang="en-US"/>
            <a:t>Students are responsible for mailing and postage</a:t>
          </a:r>
        </a:p>
      </dgm:t>
    </dgm:pt>
    <dgm:pt modelId="{E51300B5-F223-4357-BA0E-D45DDF7C5B38}" type="parTrans" cxnId="{083CD2D3-1463-40E6-8918-2F1F8D72813E}">
      <dgm:prSet/>
      <dgm:spPr/>
      <dgm:t>
        <a:bodyPr/>
        <a:lstStyle/>
        <a:p>
          <a:endParaRPr lang="en-US"/>
        </a:p>
      </dgm:t>
    </dgm:pt>
    <dgm:pt modelId="{75D12174-21D9-425F-9D58-2E26EE3D696E}" type="sibTrans" cxnId="{083CD2D3-1463-40E6-8918-2F1F8D72813E}">
      <dgm:prSet/>
      <dgm:spPr/>
      <dgm:t>
        <a:bodyPr/>
        <a:lstStyle/>
        <a:p>
          <a:endParaRPr lang="en-US"/>
        </a:p>
      </dgm:t>
    </dgm:pt>
    <dgm:pt modelId="{CD7F42B3-AE56-4254-B8C1-CE26CEA9B6F6}" type="pres">
      <dgm:prSet presAssocID="{D0AB3387-C865-4F96-AEF2-65940C511F9F}" presName="root" presStyleCnt="0">
        <dgm:presLayoutVars>
          <dgm:dir/>
          <dgm:resizeHandles val="exact"/>
        </dgm:presLayoutVars>
      </dgm:prSet>
      <dgm:spPr/>
    </dgm:pt>
    <dgm:pt modelId="{56561894-2A7A-4D50-A476-B386858F83D6}" type="pres">
      <dgm:prSet presAssocID="{51A66812-1103-48D0-9561-731A4F82BC93}" presName="compNode" presStyleCnt="0"/>
      <dgm:spPr/>
    </dgm:pt>
    <dgm:pt modelId="{CFFAC1EE-7E20-491E-973B-20CF856878FB}" type="pres">
      <dgm:prSet presAssocID="{51A66812-1103-48D0-9561-731A4F82BC93}" presName="bgRect" presStyleLbl="bgShp" presStyleIdx="0" presStyleCnt="4"/>
      <dgm:spPr/>
    </dgm:pt>
    <dgm:pt modelId="{ED6F84DA-7BAA-4FA0-A66D-452C9467CED2}" type="pres">
      <dgm:prSet presAssocID="{51A66812-1103-48D0-9561-731A4F82BC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inter"/>
        </a:ext>
      </dgm:extLst>
    </dgm:pt>
    <dgm:pt modelId="{EBF3D44C-33EB-4EAA-8C0E-F47ACB91D19F}" type="pres">
      <dgm:prSet presAssocID="{51A66812-1103-48D0-9561-731A4F82BC93}" presName="spaceRect" presStyleCnt="0"/>
      <dgm:spPr/>
    </dgm:pt>
    <dgm:pt modelId="{2CCC81E6-D527-4686-88A6-52461E1A3939}" type="pres">
      <dgm:prSet presAssocID="{51A66812-1103-48D0-9561-731A4F82BC93}" presName="parTx" presStyleLbl="revTx" presStyleIdx="0" presStyleCnt="4">
        <dgm:presLayoutVars>
          <dgm:chMax val="0"/>
          <dgm:chPref val="0"/>
        </dgm:presLayoutVars>
      </dgm:prSet>
      <dgm:spPr/>
    </dgm:pt>
    <dgm:pt modelId="{CCD64BC1-2DAA-4676-8AAC-D7C1387A7CB9}" type="pres">
      <dgm:prSet presAssocID="{7DECD692-2AE8-4EB0-854A-CDEDE4AFCF40}" presName="sibTrans" presStyleCnt="0"/>
      <dgm:spPr/>
    </dgm:pt>
    <dgm:pt modelId="{D014CF32-415B-45BD-9935-03425426C316}" type="pres">
      <dgm:prSet presAssocID="{25970BFB-7946-49F6-96CB-19C9BA1AD48C}" presName="compNode" presStyleCnt="0"/>
      <dgm:spPr/>
    </dgm:pt>
    <dgm:pt modelId="{8B1AEA97-DF2D-426C-9033-2B4D9D03BEA4}" type="pres">
      <dgm:prSet presAssocID="{25970BFB-7946-49F6-96CB-19C9BA1AD48C}" presName="bgRect" presStyleLbl="bgShp" presStyleIdx="1" presStyleCnt="4"/>
      <dgm:spPr/>
    </dgm:pt>
    <dgm:pt modelId="{61920223-4A7D-4C0A-9316-C8F346751C6E}" type="pres">
      <dgm:prSet presAssocID="{25970BFB-7946-49F6-96CB-19C9BA1AD48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18A1EC4-C598-4176-9B7B-8B007A1CC083}" type="pres">
      <dgm:prSet presAssocID="{25970BFB-7946-49F6-96CB-19C9BA1AD48C}" presName="spaceRect" presStyleCnt="0"/>
      <dgm:spPr/>
    </dgm:pt>
    <dgm:pt modelId="{DE9425E0-1E82-4F65-AC95-3DFF420C94F9}" type="pres">
      <dgm:prSet presAssocID="{25970BFB-7946-49F6-96CB-19C9BA1AD48C}" presName="parTx" presStyleLbl="revTx" presStyleIdx="1" presStyleCnt="4">
        <dgm:presLayoutVars>
          <dgm:chMax val="0"/>
          <dgm:chPref val="0"/>
        </dgm:presLayoutVars>
      </dgm:prSet>
      <dgm:spPr/>
    </dgm:pt>
    <dgm:pt modelId="{297958EC-D357-4CC0-A2F2-1AFB139C244A}" type="pres">
      <dgm:prSet presAssocID="{E8B1DCC0-7DB0-4415-8763-C2A53D2FD703}" presName="sibTrans" presStyleCnt="0"/>
      <dgm:spPr/>
    </dgm:pt>
    <dgm:pt modelId="{EFEC4341-11FE-495B-96AB-16B241B45699}" type="pres">
      <dgm:prSet presAssocID="{18F3E4EC-7766-4CB1-9CF1-BF325338DBD7}" presName="compNode" presStyleCnt="0"/>
      <dgm:spPr/>
    </dgm:pt>
    <dgm:pt modelId="{FC48A2FF-5822-4EE2-B3AB-54DB8A88B306}" type="pres">
      <dgm:prSet presAssocID="{18F3E4EC-7766-4CB1-9CF1-BF325338DBD7}" presName="bgRect" presStyleLbl="bgShp" presStyleIdx="2" presStyleCnt="4"/>
      <dgm:spPr/>
    </dgm:pt>
    <dgm:pt modelId="{7F1E33DD-518E-4F4A-BA71-9A5580A68D84}" type="pres">
      <dgm:prSet presAssocID="{18F3E4EC-7766-4CB1-9CF1-BF325338DB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nvelope"/>
        </a:ext>
      </dgm:extLst>
    </dgm:pt>
    <dgm:pt modelId="{17D5E281-CAEA-4FC8-A24A-237414A66721}" type="pres">
      <dgm:prSet presAssocID="{18F3E4EC-7766-4CB1-9CF1-BF325338DBD7}" presName="spaceRect" presStyleCnt="0"/>
      <dgm:spPr/>
    </dgm:pt>
    <dgm:pt modelId="{AC3E1EB2-9773-4233-85EE-FD96C5DCADEF}" type="pres">
      <dgm:prSet presAssocID="{18F3E4EC-7766-4CB1-9CF1-BF325338DBD7}" presName="parTx" presStyleLbl="revTx" presStyleIdx="2" presStyleCnt="4">
        <dgm:presLayoutVars>
          <dgm:chMax val="0"/>
          <dgm:chPref val="0"/>
        </dgm:presLayoutVars>
      </dgm:prSet>
      <dgm:spPr/>
    </dgm:pt>
    <dgm:pt modelId="{82B24105-2048-4ADB-8635-8E4069AA86AB}" type="pres">
      <dgm:prSet presAssocID="{E352F761-AF55-4272-B1F9-F9B33CF77D77}" presName="sibTrans" presStyleCnt="0"/>
      <dgm:spPr/>
    </dgm:pt>
    <dgm:pt modelId="{862B2526-3FE5-42A9-B55B-B6CA9F336F97}" type="pres">
      <dgm:prSet presAssocID="{59EA58D8-8D1C-45BB-B983-8E5CA44CE64C}" presName="compNode" presStyleCnt="0"/>
      <dgm:spPr/>
    </dgm:pt>
    <dgm:pt modelId="{5A7229A9-2BB8-421C-BDFC-4EBA02E08B30}" type="pres">
      <dgm:prSet presAssocID="{59EA58D8-8D1C-45BB-B983-8E5CA44CE64C}" presName="bgRect" presStyleLbl="bgShp" presStyleIdx="3" presStyleCnt="4"/>
      <dgm:spPr/>
    </dgm:pt>
    <dgm:pt modelId="{F05CC830-2FFF-49C1-AEF6-2B97D30CC77D}" type="pres">
      <dgm:prSet presAssocID="{59EA58D8-8D1C-45BB-B983-8E5CA44CE6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envelope"/>
        </a:ext>
      </dgm:extLst>
    </dgm:pt>
    <dgm:pt modelId="{B88C5806-6B6D-47B4-B1E9-BECC59C05C65}" type="pres">
      <dgm:prSet presAssocID="{59EA58D8-8D1C-45BB-B983-8E5CA44CE64C}" presName="spaceRect" presStyleCnt="0"/>
      <dgm:spPr/>
    </dgm:pt>
    <dgm:pt modelId="{BA437DF8-0F3D-4EA8-9886-4A720362BBAF}" type="pres">
      <dgm:prSet presAssocID="{59EA58D8-8D1C-45BB-B983-8E5CA44CE64C}" presName="parTx" presStyleLbl="revTx" presStyleIdx="3" presStyleCnt="4">
        <dgm:presLayoutVars>
          <dgm:chMax val="0"/>
          <dgm:chPref val="0"/>
        </dgm:presLayoutVars>
      </dgm:prSet>
      <dgm:spPr/>
    </dgm:pt>
  </dgm:ptLst>
  <dgm:cxnLst>
    <dgm:cxn modelId="{8F9D0B04-CB94-41BB-B7F9-4B4C307A6A99}" type="presOf" srcId="{D0AB3387-C865-4F96-AEF2-65940C511F9F}" destId="{CD7F42B3-AE56-4254-B8C1-CE26CEA9B6F6}" srcOrd="0" destOrd="0" presId="urn:microsoft.com/office/officeart/2018/2/layout/IconVerticalSolidList"/>
    <dgm:cxn modelId="{44246311-2514-4A88-A3B6-E75AD6A89D99}" type="presOf" srcId="{59EA58D8-8D1C-45BB-B983-8E5CA44CE64C}" destId="{BA437DF8-0F3D-4EA8-9886-4A720362BBAF}" srcOrd="0" destOrd="0" presId="urn:microsoft.com/office/officeart/2018/2/layout/IconVerticalSolidList"/>
    <dgm:cxn modelId="{5FAD7911-5C1C-4DC6-939E-D3BE37A5EEFC}" type="presOf" srcId="{18F3E4EC-7766-4CB1-9CF1-BF325338DBD7}" destId="{AC3E1EB2-9773-4233-85EE-FD96C5DCADEF}" srcOrd="0" destOrd="0" presId="urn:microsoft.com/office/officeart/2018/2/layout/IconVerticalSolidList"/>
    <dgm:cxn modelId="{195DD91E-E696-41A4-8B6F-8BE190A50F41}" type="presOf" srcId="{25970BFB-7946-49F6-96CB-19C9BA1AD48C}" destId="{DE9425E0-1E82-4F65-AC95-3DFF420C94F9}" srcOrd="0" destOrd="0" presId="urn:microsoft.com/office/officeart/2018/2/layout/IconVerticalSolidList"/>
    <dgm:cxn modelId="{D37AE17B-0997-4349-AEF3-57C058383637}" type="presOf" srcId="{51A66812-1103-48D0-9561-731A4F82BC93}" destId="{2CCC81E6-D527-4686-88A6-52461E1A3939}" srcOrd="0" destOrd="0" presId="urn:microsoft.com/office/officeart/2018/2/layout/IconVerticalSolidList"/>
    <dgm:cxn modelId="{465C539D-58A0-4D1F-ACB2-54067CE08BED}" srcId="{D0AB3387-C865-4F96-AEF2-65940C511F9F}" destId="{18F3E4EC-7766-4CB1-9CF1-BF325338DBD7}" srcOrd="2" destOrd="0" parTransId="{0D460D5C-8FBE-4491-830D-8C656AC2CF8B}" sibTransId="{E352F761-AF55-4272-B1F9-F9B33CF77D77}"/>
    <dgm:cxn modelId="{23CA25A3-A032-47BF-AC5D-503A9227C930}" srcId="{D0AB3387-C865-4F96-AEF2-65940C511F9F}" destId="{51A66812-1103-48D0-9561-731A4F82BC93}" srcOrd="0" destOrd="0" parTransId="{59EC183E-BC6E-4042-BFB3-02CCC1FA4B93}" sibTransId="{7DECD692-2AE8-4EB0-854A-CDEDE4AFCF40}"/>
    <dgm:cxn modelId="{E9FCFDD1-CB8D-471A-97AB-747F5868BCFD}" srcId="{D0AB3387-C865-4F96-AEF2-65940C511F9F}" destId="{25970BFB-7946-49F6-96CB-19C9BA1AD48C}" srcOrd="1" destOrd="0" parTransId="{1023BE57-2E2F-40B4-99BE-3BE780955D15}" sibTransId="{E8B1DCC0-7DB0-4415-8763-C2A53D2FD703}"/>
    <dgm:cxn modelId="{083CD2D3-1463-40E6-8918-2F1F8D72813E}" srcId="{D0AB3387-C865-4F96-AEF2-65940C511F9F}" destId="{59EA58D8-8D1C-45BB-B983-8E5CA44CE64C}" srcOrd="3" destOrd="0" parTransId="{E51300B5-F223-4357-BA0E-D45DDF7C5B38}" sibTransId="{75D12174-21D9-425F-9D58-2E26EE3D696E}"/>
    <dgm:cxn modelId="{02F3F537-0210-49F0-B63E-4D5474662FAA}" type="presParOf" srcId="{CD7F42B3-AE56-4254-B8C1-CE26CEA9B6F6}" destId="{56561894-2A7A-4D50-A476-B386858F83D6}" srcOrd="0" destOrd="0" presId="urn:microsoft.com/office/officeart/2018/2/layout/IconVerticalSolidList"/>
    <dgm:cxn modelId="{F71A6491-BAF4-4B07-9314-A454FF098A94}" type="presParOf" srcId="{56561894-2A7A-4D50-A476-B386858F83D6}" destId="{CFFAC1EE-7E20-491E-973B-20CF856878FB}" srcOrd="0" destOrd="0" presId="urn:microsoft.com/office/officeart/2018/2/layout/IconVerticalSolidList"/>
    <dgm:cxn modelId="{EEF24AFA-F458-4D5B-9E9C-4CE8F47E81DC}" type="presParOf" srcId="{56561894-2A7A-4D50-A476-B386858F83D6}" destId="{ED6F84DA-7BAA-4FA0-A66D-452C9467CED2}" srcOrd="1" destOrd="0" presId="urn:microsoft.com/office/officeart/2018/2/layout/IconVerticalSolidList"/>
    <dgm:cxn modelId="{76F23AA8-2476-4036-ADE1-B342028166D3}" type="presParOf" srcId="{56561894-2A7A-4D50-A476-B386858F83D6}" destId="{EBF3D44C-33EB-4EAA-8C0E-F47ACB91D19F}" srcOrd="2" destOrd="0" presId="urn:microsoft.com/office/officeart/2018/2/layout/IconVerticalSolidList"/>
    <dgm:cxn modelId="{85177044-1737-4614-8739-54C4565C0B8F}" type="presParOf" srcId="{56561894-2A7A-4D50-A476-B386858F83D6}" destId="{2CCC81E6-D527-4686-88A6-52461E1A3939}" srcOrd="3" destOrd="0" presId="urn:microsoft.com/office/officeart/2018/2/layout/IconVerticalSolidList"/>
    <dgm:cxn modelId="{08E0C852-C1AC-453E-9625-DC51311B8C30}" type="presParOf" srcId="{CD7F42B3-AE56-4254-B8C1-CE26CEA9B6F6}" destId="{CCD64BC1-2DAA-4676-8AAC-D7C1387A7CB9}" srcOrd="1" destOrd="0" presId="urn:microsoft.com/office/officeart/2018/2/layout/IconVerticalSolidList"/>
    <dgm:cxn modelId="{E47864CA-0A44-4ED9-ADF6-8F0774CE4D76}" type="presParOf" srcId="{CD7F42B3-AE56-4254-B8C1-CE26CEA9B6F6}" destId="{D014CF32-415B-45BD-9935-03425426C316}" srcOrd="2" destOrd="0" presId="urn:microsoft.com/office/officeart/2018/2/layout/IconVerticalSolidList"/>
    <dgm:cxn modelId="{532AAF8D-D62A-4F68-B3DF-BC8F875D8DDD}" type="presParOf" srcId="{D014CF32-415B-45BD-9935-03425426C316}" destId="{8B1AEA97-DF2D-426C-9033-2B4D9D03BEA4}" srcOrd="0" destOrd="0" presId="urn:microsoft.com/office/officeart/2018/2/layout/IconVerticalSolidList"/>
    <dgm:cxn modelId="{1C042884-12E8-47D2-A826-B308A41B81C6}" type="presParOf" srcId="{D014CF32-415B-45BD-9935-03425426C316}" destId="{61920223-4A7D-4C0A-9316-C8F346751C6E}" srcOrd="1" destOrd="0" presId="urn:microsoft.com/office/officeart/2018/2/layout/IconVerticalSolidList"/>
    <dgm:cxn modelId="{EE57302F-2328-4D45-892B-1B1D1765EB16}" type="presParOf" srcId="{D014CF32-415B-45BD-9935-03425426C316}" destId="{218A1EC4-C598-4176-9B7B-8B007A1CC083}" srcOrd="2" destOrd="0" presId="urn:microsoft.com/office/officeart/2018/2/layout/IconVerticalSolidList"/>
    <dgm:cxn modelId="{31461984-7824-42B0-A5C0-057E778D613D}" type="presParOf" srcId="{D014CF32-415B-45BD-9935-03425426C316}" destId="{DE9425E0-1E82-4F65-AC95-3DFF420C94F9}" srcOrd="3" destOrd="0" presId="urn:microsoft.com/office/officeart/2018/2/layout/IconVerticalSolidList"/>
    <dgm:cxn modelId="{35114E07-7C9D-4994-900B-1E99664075F7}" type="presParOf" srcId="{CD7F42B3-AE56-4254-B8C1-CE26CEA9B6F6}" destId="{297958EC-D357-4CC0-A2F2-1AFB139C244A}" srcOrd="3" destOrd="0" presId="urn:microsoft.com/office/officeart/2018/2/layout/IconVerticalSolidList"/>
    <dgm:cxn modelId="{5F5926F0-2157-4321-A24A-D9510A474D0E}" type="presParOf" srcId="{CD7F42B3-AE56-4254-B8C1-CE26CEA9B6F6}" destId="{EFEC4341-11FE-495B-96AB-16B241B45699}" srcOrd="4" destOrd="0" presId="urn:microsoft.com/office/officeart/2018/2/layout/IconVerticalSolidList"/>
    <dgm:cxn modelId="{5D1B753A-6CA0-4C6C-9EAB-28ABAF1C163D}" type="presParOf" srcId="{EFEC4341-11FE-495B-96AB-16B241B45699}" destId="{FC48A2FF-5822-4EE2-B3AB-54DB8A88B306}" srcOrd="0" destOrd="0" presId="urn:microsoft.com/office/officeart/2018/2/layout/IconVerticalSolidList"/>
    <dgm:cxn modelId="{5829A120-A701-4DC0-94C5-19E48AD494DB}" type="presParOf" srcId="{EFEC4341-11FE-495B-96AB-16B241B45699}" destId="{7F1E33DD-518E-4F4A-BA71-9A5580A68D84}" srcOrd="1" destOrd="0" presId="urn:microsoft.com/office/officeart/2018/2/layout/IconVerticalSolidList"/>
    <dgm:cxn modelId="{8894718D-CAD7-416D-8056-44E43A954F22}" type="presParOf" srcId="{EFEC4341-11FE-495B-96AB-16B241B45699}" destId="{17D5E281-CAEA-4FC8-A24A-237414A66721}" srcOrd="2" destOrd="0" presId="urn:microsoft.com/office/officeart/2018/2/layout/IconVerticalSolidList"/>
    <dgm:cxn modelId="{F2F6997D-8097-4B87-A766-3841E2C81CFE}" type="presParOf" srcId="{EFEC4341-11FE-495B-96AB-16B241B45699}" destId="{AC3E1EB2-9773-4233-85EE-FD96C5DCADEF}" srcOrd="3" destOrd="0" presId="urn:microsoft.com/office/officeart/2018/2/layout/IconVerticalSolidList"/>
    <dgm:cxn modelId="{4BA56A29-A780-4472-9CB4-98A653366CB5}" type="presParOf" srcId="{CD7F42B3-AE56-4254-B8C1-CE26CEA9B6F6}" destId="{82B24105-2048-4ADB-8635-8E4069AA86AB}" srcOrd="5" destOrd="0" presId="urn:microsoft.com/office/officeart/2018/2/layout/IconVerticalSolidList"/>
    <dgm:cxn modelId="{4C033F7D-853C-45B2-AF4E-226B8991ECF9}" type="presParOf" srcId="{CD7F42B3-AE56-4254-B8C1-CE26CEA9B6F6}" destId="{862B2526-3FE5-42A9-B55B-B6CA9F336F97}" srcOrd="6" destOrd="0" presId="urn:microsoft.com/office/officeart/2018/2/layout/IconVerticalSolidList"/>
    <dgm:cxn modelId="{C4B538E7-94D5-4B1D-B2D5-5438ADABC735}" type="presParOf" srcId="{862B2526-3FE5-42A9-B55B-B6CA9F336F97}" destId="{5A7229A9-2BB8-421C-BDFC-4EBA02E08B30}" srcOrd="0" destOrd="0" presId="urn:microsoft.com/office/officeart/2018/2/layout/IconVerticalSolidList"/>
    <dgm:cxn modelId="{7E52F2DE-E3C0-4A2B-8442-4EF3B4A25D9B}" type="presParOf" srcId="{862B2526-3FE5-42A9-B55B-B6CA9F336F97}" destId="{F05CC830-2FFF-49C1-AEF6-2B97D30CC77D}" srcOrd="1" destOrd="0" presId="urn:microsoft.com/office/officeart/2018/2/layout/IconVerticalSolidList"/>
    <dgm:cxn modelId="{BB433509-71F7-43E3-84C1-00086F624AF6}" type="presParOf" srcId="{862B2526-3FE5-42A9-B55B-B6CA9F336F97}" destId="{B88C5806-6B6D-47B4-B1E9-BECC59C05C65}" srcOrd="2" destOrd="0" presId="urn:microsoft.com/office/officeart/2018/2/layout/IconVerticalSolidList"/>
    <dgm:cxn modelId="{AC9FA335-C190-4D73-947A-EBCC233D9229}" type="presParOf" srcId="{862B2526-3FE5-42A9-B55B-B6CA9F336F97}" destId="{BA437DF8-0F3D-4EA8-9886-4A720362BBAF}"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16E37D-6EC3-49B9-8CF0-9B837DDEB46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4C13513-99FB-4A91-B654-453B72A7A261}">
      <dgm:prSet custT="1"/>
      <dgm:spPr/>
      <dgm:t>
        <a:bodyPr/>
        <a:lstStyle/>
        <a:p>
          <a:pPr>
            <a:lnSpc>
              <a:spcPct val="100000"/>
            </a:lnSpc>
          </a:pPr>
          <a:r>
            <a:rPr lang="en-US" sz="1800" b="0">
              <a:latin typeface="+mn-lt"/>
            </a:rPr>
            <a:t>After you submit your checklist, your special applications will be available for pickup within a few days.</a:t>
          </a:r>
        </a:p>
      </dgm:t>
    </dgm:pt>
    <dgm:pt modelId="{C28AAB82-0FDE-40C0-9E96-F2A9909C5AB3}" type="parTrans" cxnId="{95425858-181B-46C0-846D-8266A62E542D}">
      <dgm:prSet/>
      <dgm:spPr/>
      <dgm:t>
        <a:bodyPr/>
        <a:lstStyle/>
        <a:p>
          <a:endParaRPr lang="en-US"/>
        </a:p>
      </dgm:t>
    </dgm:pt>
    <dgm:pt modelId="{D8BE7611-88F9-4C12-8364-B7A78665BF75}" type="sibTrans" cxnId="{95425858-181B-46C0-846D-8266A62E542D}">
      <dgm:prSet/>
      <dgm:spPr/>
      <dgm:t>
        <a:bodyPr/>
        <a:lstStyle/>
        <a:p>
          <a:pPr>
            <a:lnSpc>
              <a:spcPct val="100000"/>
            </a:lnSpc>
          </a:pPr>
          <a:endParaRPr lang="en-US"/>
        </a:p>
      </dgm:t>
    </dgm:pt>
    <dgm:pt modelId="{F3F7DE37-6325-4E84-A663-16A3AEAE4519}">
      <dgm:prSet/>
      <dgm:spPr/>
      <dgm:t>
        <a:bodyPr/>
        <a:lstStyle/>
        <a:p>
          <a:pPr>
            <a:lnSpc>
              <a:spcPct val="100000"/>
            </a:lnSpc>
          </a:pPr>
          <a:r>
            <a:rPr lang="en-US">
              <a:latin typeface="Calibri" panose="020F0502020204030204" pitchFamily="34" charset="0"/>
              <a:cs typeface="Calibri" panose="020F0502020204030204" pitchFamily="34" charset="0"/>
            </a:rPr>
            <a:t>There are links to some special applications on the website</a:t>
          </a:r>
        </a:p>
      </dgm:t>
    </dgm:pt>
    <dgm:pt modelId="{734E0D1D-9737-45C8-A022-444D1D6324B7}" type="parTrans" cxnId="{5100B31C-AE58-4913-B7F7-C510C2291E8A}">
      <dgm:prSet/>
      <dgm:spPr/>
      <dgm:t>
        <a:bodyPr/>
        <a:lstStyle/>
        <a:p>
          <a:endParaRPr lang="en-US"/>
        </a:p>
      </dgm:t>
    </dgm:pt>
    <dgm:pt modelId="{8FDEB804-BF90-4481-8EE1-F39E523DA147}" type="sibTrans" cxnId="{5100B31C-AE58-4913-B7F7-C510C2291E8A}">
      <dgm:prSet/>
      <dgm:spPr/>
      <dgm:t>
        <a:bodyPr/>
        <a:lstStyle/>
        <a:p>
          <a:pPr>
            <a:lnSpc>
              <a:spcPct val="100000"/>
            </a:lnSpc>
          </a:pPr>
          <a:endParaRPr lang="en-US"/>
        </a:p>
      </dgm:t>
    </dgm:pt>
    <dgm:pt modelId="{1E4BF4BD-1BAE-44B8-B2CE-5071DA309676}">
      <dgm:prSet/>
      <dgm:spPr/>
      <dgm:t>
        <a:bodyPr anchor="ctr"/>
        <a:lstStyle/>
        <a:p>
          <a:pPr>
            <a:lnSpc>
              <a:spcPct val="100000"/>
            </a:lnSpc>
          </a:pPr>
          <a:r>
            <a:rPr lang="en-US">
              <a:latin typeface="Calibri" panose="020F0502020204030204" pitchFamily="34" charset="0"/>
              <a:cs typeface="Calibri" panose="020F0502020204030204" pitchFamily="34" charset="0"/>
            </a:rPr>
            <a:t>Please pay attention to due dates, most are April 15th </a:t>
          </a:r>
          <a:r>
            <a:rPr lang="en-US" b="1">
              <a:latin typeface="Calibri" panose="020F0502020204030204" pitchFamily="34" charset="0"/>
              <a:cs typeface="Calibri" panose="020F0502020204030204" pitchFamily="34" charset="0"/>
            </a:rPr>
            <a:t>but not all</a:t>
          </a:r>
        </a:p>
      </dgm:t>
    </dgm:pt>
    <dgm:pt modelId="{0BB5F1D9-20E6-4F64-AAC9-C392ADFB14E7}" type="parTrans" cxnId="{29E8772E-42E1-412B-A751-FD0132F3E71E}">
      <dgm:prSet/>
      <dgm:spPr/>
      <dgm:t>
        <a:bodyPr/>
        <a:lstStyle/>
        <a:p>
          <a:endParaRPr lang="en-US"/>
        </a:p>
      </dgm:t>
    </dgm:pt>
    <dgm:pt modelId="{621B0324-5B32-4A97-B962-E8C2D44C4551}" type="sibTrans" cxnId="{29E8772E-42E1-412B-A751-FD0132F3E71E}">
      <dgm:prSet/>
      <dgm:spPr/>
      <dgm:t>
        <a:bodyPr/>
        <a:lstStyle/>
        <a:p>
          <a:pPr>
            <a:lnSpc>
              <a:spcPct val="100000"/>
            </a:lnSpc>
          </a:pPr>
          <a:endParaRPr lang="en-US"/>
        </a:p>
      </dgm:t>
    </dgm:pt>
    <dgm:pt modelId="{882B95BA-C437-436D-A826-BC7C02CE4D9E}">
      <dgm:prSet custT="1"/>
      <dgm:spPr/>
      <dgm:t>
        <a:bodyPr/>
        <a:lstStyle/>
        <a:p>
          <a:pPr>
            <a:lnSpc>
              <a:spcPct val="100000"/>
            </a:lnSpc>
          </a:pPr>
          <a:r>
            <a:rPr lang="en-US" sz="1800">
              <a:latin typeface="Calibri" panose="020F0502020204030204" pitchFamily="34" charset="0"/>
              <a:cs typeface="Calibri" panose="020F0502020204030204" pitchFamily="34" charset="0"/>
            </a:rPr>
            <a:t>Complete applications neatly and accurately</a:t>
          </a:r>
        </a:p>
      </dgm:t>
    </dgm:pt>
    <dgm:pt modelId="{580D857C-F745-4BB1-9309-6825C403584E}" type="parTrans" cxnId="{090CF247-1EF0-41AC-8B16-C36E9E680D1E}">
      <dgm:prSet/>
      <dgm:spPr/>
      <dgm:t>
        <a:bodyPr/>
        <a:lstStyle/>
        <a:p>
          <a:endParaRPr lang="en-US"/>
        </a:p>
      </dgm:t>
    </dgm:pt>
    <dgm:pt modelId="{1E747F26-89A9-476A-A75C-04B4232986C9}" type="sibTrans" cxnId="{090CF247-1EF0-41AC-8B16-C36E9E680D1E}">
      <dgm:prSet/>
      <dgm:spPr/>
      <dgm:t>
        <a:bodyPr/>
        <a:lstStyle/>
        <a:p>
          <a:pPr>
            <a:lnSpc>
              <a:spcPct val="100000"/>
            </a:lnSpc>
          </a:pPr>
          <a:endParaRPr lang="en-US"/>
        </a:p>
      </dgm:t>
    </dgm:pt>
    <dgm:pt modelId="{0EAD9D71-D14C-4093-A973-52C5F6213849}">
      <dgm:prSet/>
      <dgm:spPr/>
      <dgm:t>
        <a:bodyPr/>
        <a:lstStyle/>
        <a:p>
          <a:pPr>
            <a:lnSpc>
              <a:spcPct val="100000"/>
            </a:lnSpc>
          </a:pPr>
          <a:r>
            <a:rPr lang="en-US">
              <a:latin typeface="Calibri" panose="020F0502020204030204" pitchFamily="34" charset="0"/>
              <a:cs typeface="Calibri" panose="020F0502020204030204" pitchFamily="34" charset="0"/>
            </a:rPr>
            <a:t>Take note of application requirements (Financial statement, letter or essay, transcript)</a:t>
          </a:r>
        </a:p>
      </dgm:t>
    </dgm:pt>
    <dgm:pt modelId="{50AE6E36-ADFE-4B18-99D6-126ABA292173}" type="parTrans" cxnId="{5E5CF565-DAA1-482B-B589-2B56AF061144}">
      <dgm:prSet/>
      <dgm:spPr/>
      <dgm:t>
        <a:bodyPr/>
        <a:lstStyle/>
        <a:p>
          <a:endParaRPr lang="en-US"/>
        </a:p>
      </dgm:t>
    </dgm:pt>
    <dgm:pt modelId="{2CC295CF-E856-403C-B162-B2A45DAAAEEE}" type="sibTrans" cxnId="{5E5CF565-DAA1-482B-B589-2B56AF061144}">
      <dgm:prSet/>
      <dgm:spPr/>
      <dgm:t>
        <a:bodyPr/>
        <a:lstStyle/>
        <a:p>
          <a:pPr>
            <a:lnSpc>
              <a:spcPct val="100000"/>
            </a:lnSpc>
          </a:pPr>
          <a:endParaRPr lang="en-US"/>
        </a:p>
      </dgm:t>
    </dgm:pt>
    <dgm:pt modelId="{D7A5F120-8916-49D0-83DC-AD6D3B1573CC}">
      <dgm:prSet/>
      <dgm:spPr/>
      <dgm:t>
        <a:bodyPr/>
        <a:lstStyle/>
        <a:p>
          <a:pPr>
            <a:lnSpc>
              <a:spcPct val="100000"/>
            </a:lnSpc>
          </a:pPr>
          <a:r>
            <a:rPr lang="en-US">
              <a:latin typeface="Calibri" panose="020F0502020204030204" pitchFamily="34" charset="0"/>
              <a:cs typeface="Calibri" panose="020F0502020204030204" pitchFamily="34" charset="0"/>
            </a:rPr>
            <a:t>Reminder: Many applications/forms in this section need to be mailed to the donor address listed in the scholarship book </a:t>
          </a:r>
        </a:p>
      </dgm:t>
    </dgm:pt>
    <dgm:pt modelId="{7CBFA570-DD84-4804-BEE7-CEF47AFFFAA4}" type="parTrans" cxnId="{926D667E-EFE9-4AAB-964D-808F94DC0BEF}">
      <dgm:prSet/>
      <dgm:spPr/>
      <dgm:t>
        <a:bodyPr/>
        <a:lstStyle/>
        <a:p>
          <a:endParaRPr lang="en-US"/>
        </a:p>
      </dgm:t>
    </dgm:pt>
    <dgm:pt modelId="{3A6C5801-09DD-4DED-A3CB-779FE4797E08}" type="sibTrans" cxnId="{926D667E-EFE9-4AAB-964D-808F94DC0BEF}">
      <dgm:prSet/>
      <dgm:spPr/>
      <dgm:t>
        <a:bodyPr/>
        <a:lstStyle/>
        <a:p>
          <a:pPr>
            <a:lnSpc>
              <a:spcPct val="100000"/>
            </a:lnSpc>
          </a:pPr>
          <a:endParaRPr lang="en-US"/>
        </a:p>
      </dgm:t>
    </dgm:pt>
    <dgm:pt modelId="{C18B45C9-0B28-4F42-BAA3-49DAF777BE89}" type="pres">
      <dgm:prSet presAssocID="{D316E37D-6EC3-49B9-8CF0-9B837DDEB465}" presName="root" presStyleCnt="0">
        <dgm:presLayoutVars>
          <dgm:dir/>
          <dgm:resizeHandles val="exact"/>
        </dgm:presLayoutVars>
      </dgm:prSet>
      <dgm:spPr/>
    </dgm:pt>
    <dgm:pt modelId="{B998FEDC-02F5-4C74-9D7C-780D2994627D}" type="pres">
      <dgm:prSet presAssocID="{04C13513-99FB-4A91-B654-453B72A7A261}" presName="compNode" presStyleCnt="0"/>
      <dgm:spPr/>
    </dgm:pt>
    <dgm:pt modelId="{A6C407AD-D239-4CD8-A8EE-62B59E6A8C1A}" type="pres">
      <dgm:prSet presAssocID="{04C13513-99FB-4A91-B654-453B72A7A261}" presName="bgRect" presStyleLbl="bgShp" presStyleIdx="0" presStyleCnt="6" custScaleY="111559"/>
      <dgm:spPr/>
    </dgm:pt>
    <dgm:pt modelId="{3C6F3B26-C3CD-4932-B7DF-5A24E509137C}" type="pres">
      <dgm:prSet presAssocID="{04C13513-99FB-4A91-B654-453B72A7A26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resentation with Checklist"/>
        </a:ext>
      </dgm:extLst>
    </dgm:pt>
    <dgm:pt modelId="{04ABC068-EF5B-4E6B-9596-13CEA73607C0}" type="pres">
      <dgm:prSet presAssocID="{04C13513-99FB-4A91-B654-453B72A7A261}" presName="spaceRect" presStyleCnt="0"/>
      <dgm:spPr/>
    </dgm:pt>
    <dgm:pt modelId="{EF95F44B-F07D-40CF-9208-5A397851DA43}" type="pres">
      <dgm:prSet presAssocID="{04C13513-99FB-4A91-B654-453B72A7A261}" presName="parTx" presStyleLbl="revTx" presStyleIdx="0" presStyleCnt="6" custLinFactNeighborX="34" custLinFactNeighborY="-12448">
        <dgm:presLayoutVars>
          <dgm:chMax val="0"/>
          <dgm:chPref val="0"/>
        </dgm:presLayoutVars>
      </dgm:prSet>
      <dgm:spPr/>
    </dgm:pt>
    <dgm:pt modelId="{16BAC4FE-40B4-469F-8B78-2DF8E6FC3333}" type="pres">
      <dgm:prSet presAssocID="{D8BE7611-88F9-4C12-8364-B7A78665BF75}" presName="sibTrans" presStyleCnt="0"/>
      <dgm:spPr/>
    </dgm:pt>
    <dgm:pt modelId="{AF1014C4-2DE1-44FE-A390-860CA66490B3}" type="pres">
      <dgm:prSet presAssocID="{F3F7DE37-6325-4E84-A663-16A3AEAE4519}" presName="compNode" presStyleCnt="0"/>
      <dgm:spPr/>
    </dgm:pt>
    <dgm:pt modelId="{4D062232-FAA0-4FB6-A0F9-38C1BEE4DB50}" type="pres">
      <dgm:prSet presAssocID="{F3F7DE37-6325-4E84-A663-16A3AEAE4519}" presName="bgRect" presStyleLbl="bgShp" presStyleIdx="1" presStyleCnt="6"/>
      <dgm:spPr/>
    </dgm:pt>
    <dgm:pt modelId="{A96C0147-C2D9-4B8A-B56F-66B3E4816DA6}" type="pres">
      <dgm:prSet presAssocID="{F3F7DE37-6325-4E84-A663-16A3AEAE451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2D5F566F-874D-43FA-ACC3-9E08108054CE}" type="pres">
      <dgm:prSet presAssocID="{F3F7DE37-6325-4E84-A663-16A3AEAE4519}" presName="spaceRect" presStyleCnt="0"/>
      <dgm:spPr/>
    </dgm:pt>
    <dgm:pt modelId="{1E51AF8A-9770-4127-8727-E1C6C32A3318}" type="pres">
      <dgm:prSet presAssocID="{F3F7DE37-6325-4E84-A663-16A3AEAE4519}" presName="parTx" presStyleLbl="revTx" presStyleIdx="1" presStyleCnt="6">
        <dgm:presLayoutVars>
          <dgm:chMax val="0"/>
          <dgm:chPref val="0"/>
        </dgm:presLayoutVars>
      </dgm:prSet>
      <dgm:spPr/>
    </dgm:pt>
    <dgm:pt modelId="{903BEDFC-CE98-4481-AF27-B033E5A6FAE0}" type="pres">
      <dgm:prSet presAssocID="{8FDEB804-BF90-4481-8EE1-F39E523DA147}" presName="sibTrans" presStyleCnt="0"/>
      <dgm:spPr/>
    </dgm:pt>
    <dgm:pt modelId="{6F09D30F-B2E1-423D-A80A-5FCEB173E9A1}" type="pres">
      <dgm:prSet presAssocID="{1E4BF4BD-1BAE-44B8-B2CE-5071DA309676}" presName="compNode" presStyleCnt="0"/>
      <dgm:spPr/>
    </dgm:pt>
    <dgm:pt modelId="{AE36C37F-1381-4F7F-B5A3-ED26ED6FFFA2}" type="pres">
      <dgm:prSet presAssocID="{1E4BF4BD-1BAE-44B8-B2CE-5071DA309676}" presName="bgRect" presStyleLbl="bgShp" presStyleIdx="2" presStyleCnt="6"/>
      <dgm:spPr/>
    </dgm:pt>
    <dgm:pt modelId="{6CF701BF-EE3C-4411-9A92-A1426536BAB4}" type="pres">
      <dgm:prSet presAssocID="{1E4BF4BD-1BAE-44B8-B2CE-5071DA30967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2C1031B8-761F-492F-9E9E-C619A9BC5BAF}" type="pres">
      <dgm:prSet presAssocID="{1E4BF4BD-1BAE-44B8-B2CE-5071DA309676}" presName="spaceRect" presStyleCnt="0"/>
      <dgm:spPr/>
    </dgm:pt>
    <dgm:pt modelId="{F1F5BACE-A356-4BA5-8A33-157AFF37BAD5}" type="pres">
      <dgm:prSet presAssocID="{1E4BF4BD-1BAE-44B8-B2CE-5071DA309676}" presName="parTx" presStyleLbl="revTx" presStyleIdx="2" presStyleCnt="6" custLinFactNeighborX="-728" custLinFactNeighborY="-678">
        <dgm:presLayoutVars>
          <dgm:chMax val="0"/>
          <dgm:chPref val="0"/>
        </dgm:presLayoutVars>
      </dgm:prSet>
      <dgm:spPr/>
    </dgm:pt>
    <dgm:pt modelId="{6CEE33A5-60CE-405B-88C2-63513A768B83}" type="pres">
      <dgm:prSet presAssocID="{621B0324-5B32-4A97-B962-E8C2D44C4551}" presName="sibTrans" presStyleCnt="0"/>
      <dgm:spPr/>
    </dgm:pt>
    <dgm:pt modelId="{7BFE9132-48FE-4006-A7C1-85509C9D7790}" type="pres">
      <dgm:prSet presAssocID="{882B95BA-C437-436D-A826-BC7C02CE4D9E}" presName="compNode" presStyleCnt="0"/>
      <dgm:spPr/>
    </dgm:pt>
    <dgm:pt modelId="{2D0FB0E4-58AA-46E3-8C93-256D87F4021A}" type="pres">
      <dgm:prSet presAssocID="{882B95BA-C437-436D-A826-BC7C02CE4D9E}" presName="bgRect" presStyleLbl="bgShp" presStyleIdx="3" presStyleCnt="6" custScaleY="86382"/>
      <dgm:spPr/>
    </dgm:pt>
    <dgm:pt modelId="{499C1257-6517-4038-8DBA-2CADF24C00B4}" type="pres">
      <dgm:prSet presAssocID="{882B95BA-C437-436D-A826-BC7C02CE4D9E}"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encil"/>
        </a:ext>
      </dgm:extLst>
    </dgm:pt>
    <dgm:pt modelId="{F187876E-D0AF-44E0-99ED-8083C9E5C201}" type="pres">
      <dgm:prSet presAssocID="{882B95BA-C437-436D-A826-BC7C02CE4D9E}" presName="spaceRect" presStyleCnt="0"/>
      <dgm:spPr/>
    </dgm:pt>
    <dgm:pt modelId="{190CFA07-F021-4C3A-B761-D84BCD85FC57}" type="pres">
      <dgm:prSet presAssocID="{882B95BA-C437-436D-A826-BC7C02CE4D9E}" presName="parTx" presStyleLbl="revTx" presStyleIdx="3" presStyleCnt="6" custLinFactNeighborX="139" custLinFactNeighborY="-3469">
        <dgm:presLayoutVars>
          <dgm:chMax val="0"/>
          <dgm:chPref val="0"/>
        </dgm:presLayoutVars>
      </dgm:prSet>
      <dgm:spPr/>
    </dgm:pt>
    <dgm:pt modelId="{E2D087BA-4421-44E3-91B5-154420B3F6FB}" type="pres">
      <dgm:prSet presAssocID="{1E747F26-89A9-476A-A75C-04B4232986C9}" presName="sibTrans" presStyleCnt="0"/>
      <dgm:spPr/>
    </dgm:pt>
    <dgm:pt modelId="{6CF1B658-3171-4B68-87BF-B3ECB0E400BB}" type="pres">
      <dgm:prSet presAssocID="{0EAD9D71-D14C-4093-A973-52C5F6213849}" presName="compNode" presStyleCnt="0"/>
      <dgm:spPr/>
    </dgm:pt>
    <dgm:pt modelId="{4233AB5E-59B8-412B-AEF9-322FD867065D}" type="pres">
      <dgm:prSet presAssocID="{0EAD9D71-D14C-4093-A973-52C5F6213849}" presName="bgRect" presStyleLbl="bgShp" presStyleIdx="4" presStyleCnt="6" custScaleY="114973"/>
      <dgm:spPr/>
    </dgm:pt>
    <dgm:pt modelId="{29BCF81A-E2BA-4D1B-B0EC-9E17DB8AD05A}" type="pres">
      <dgm:prSet presAssocID="{0EAD9D71-D14C-4093-A973-52C5F621384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otes"/>
        </a:ext>
      </dgm:extLst>
    </dgm:pt>
    <dgm:pt modelId="{1643DAA4-AE31-4D2B-A8BF-3AD96B50B6E2}" type="pres">
      <dgm:prSet presAssocID="{0EAD9D71-D14C-4093-A973-52C5F6213849}" presName="spaceRect" presStyleCnt="0"/>
      <dgm:spPr/>
    </dgm:pt>
    <dgm:pt modelId="{821B987D-1FB9-47FC-88AF-A6B470B7C265}" type="pres">
      <dgm:prSet presAssocID="{0EAD9D71-D14C-4093-A973-52C5F6213849}" presName="parTx" presStyleLbl="revTx" presStyleIdx="4" presStyleCnt="6" custLinFactNeighborY="-9630">
        <dgm:presLayoutVars>
          <dgm:chMax val="0"/>
          <dgm:chPref val="0"/>
        </dgm:presLayoutVars>
      </dgm:prSet>
      <dgm:spPr/>
    </dgm:pt>
    <dgm:pt modelId="{66F004E7-C817-48DE-AD9E-6A1AEFB7C99A}" type="pres">
      <dgm:prSet presAssocID="{2CC295CF-E856-403C-B162-B2A45DAAAEEE}" presName="sibTrans" presStyleCnt="0"/>
      <dgm:spPr/>
    </dgm:pt>
    <dgm:pt modelId="{6D5B0A01-BD7F-4EA3-A53E-BE8EFF80E2BA}" type="pres">
      <dgm:prSet presAssocID="{D7A5F120-8916-49D0-83DC-AD6D3B1573CC}" presName="compNode" presStyleCnt="0"/>
      <dgm:spPr/>
    </dgm:pt>
    <dgm:pt modelId="{D07137A7-6894-48A5-8E14-4EA8A5C1C5F5}" type="pres">
      <dgm:prSet presAssocID="{D7A5F120-8916-49D0-83DC-AD6D3B1573CC}" presName="bgRect" presStyleLbl="bgShp" presStyleIdx="5" presStyleCnt="6" custScaleY="107658"/>
      <dgm:spPr/>
    </dgm:pt>
    <dgm:pt modelId="{9BFB2693-879F-4FAD-AC54-510EE938C065}" type="pres">
      <dgm:prSet presAssocID="{D7A5F120-8916-49D0-83DC-AD6D3B1573C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nvelope"/>
        </a:ext>
      </dgm:extLst>
    </dgm:pt>
    <dgm:pt modelId="{5097E681-8329-49BE-BF7F-3A45616CFC8F}" type="pres">
      <dgm:prSet presAssocID="{D7A5F120-8916-49D0-83DC-AD6D3B1573CC}" presName="spaceRect" presStyleCnt="0"/>
      <dgm:spPr/>
    </dgm:pt>
    <dgm:pt modelId="{E3815048-22FE-426E-A602-17BA21341B41}" type="pres">
      <dgm:prSet presAssocID="{D7A5F120-8916-49D0-83DC-AD6D3B1573CC}" presName="parTx" presStyleLbl="revTx" presStyleIdx="5" presStyleCnt="6" custLinFactNeighborY="-4447">
        <dgm:presLayoutVars>
          <dgm:chMax val="0"/>
          <dgm:chPref val="0"/>
        </dgm:presLayoutVars>
      </dgm:prSet>
      <dgm:spPr/>
    </dgm:pt>
  </dgm:ptLst>
  <dgm:cxnLst>
    <dgm:cxn modelId="{5100B31C-AE58-4913-B7F7-C510C2291E8A}" srcId="{D316E37D-6EC3-49B9-8CF0-9B837DDEB465}" destId="{F3F7DE37-6325-4E84-A663-16A3AEAE4519}" srcOrd="1" destOrd="0" parTransId="{734E0D1D-9737-45C8-A022-444D1D6324B7}" sibTransId="{8FDEB804-BF90-4481-8EE1-F39E523DA147}"/>
    <dgm:cxn modelId="{597C6820-A772-E943-A33F-902453759D1F}" type="presOf" srcId="{04C13513-99FB-4A91-B654-453B72A7A261}" destId="{EF95F44B-F07D-40CF-9208-5A397851DA43}" srcOrd="0" destOrd="0" presId="urn:microsoft.com/office/officeart/2018/2/layout/IconVerticalSolidList"/>
    <dgm:cxn modelId="{29E8772E-42E1-412B-A751-FD0132F3E71E}" srcId="{D316E37D-6EC3-49B9-8CF0-9B837DDEB465}" destId="{1E4BF4BD-1BAE-44B8-B2CE-5071DA309676}" srcOrd="2" destOrd="0" parTransId="{0BB5F1D9-20E6-4F64-AAC9-C392ADFB14E7}" sibTransId="{621B0324-5B32-4A97-B962-E8C2D44C4551}"/>
    <dgm:cxn modelId="{F555CD37-F5C9-E54B-8A60-3A52AC906D2C}" type="presOf" srcId="{F3F7DE37-6325-4E84-A663-16A3AEAE4519}" destId="{1E51AF8A-9770-4127-8727-E1C6C32A3318}" srcOrd="0" destOrd="0" presId="urn:microsoft.com/office/officeart/2018/2/layout/IconVerticalSolidList"/>
    <dgm:cxn modelId="{FF54D25F-4C9B-EF42-99AA-E58EF2E75787}" type="presOf" srcId="{882B95BA-C437-436D-A826-BC7C02CE4D9E}" destId="{190CFA07-F021-4C3A-B761-D84BCD85FC57}" srcOrd="0" destOrd="0" presId="urn:microsoft.com/office/officeart/2018/2/layout/IconVerticalSolidList"/>
    <dgm:cxn modelId="{619AE943-AB01-AA4F-897B-C23EDC1C67C2}" type="presOf" srcId="{D316E37D-6EC3-49B9-8CF0-9B837DDEB465}" destId="{C18B45C9-0B28-4F42-BAA3-49DAF777BE89}" srcOrd="0" destOrd="0" presId="urn:microsoft.com/office/officeart/2018/2/layout/IconVerticalSolidList"/>
    <dgm:cxn modelId="{97A8F144-FCCD-8E44-9D6E-956CAA88E8A8}" type="presOf" srcId="{1E4BF4BD-1BAE-44B8-B2CE-5071DA309676}" destId="{F1F5BACE-A356-4BA5-8A33-157AFF37BAD5}" srcOrd="0" destOrd="0" presId="urn:microsoft.com/office/officeart/2018/2/layout/IconVerticalSolidList"/>
    <dgm:cxn modelId="{5E5CF565-DAA1-482B-B589-2B56AF061144}" srcId="{D316E37D-6EC3-49B9-8CF0-9B837DDEB465}" destId="{0EAD9D71-D14C-4093-A973-52C5F6213849}" srcOrd="4" destOrd="0" parTransId="{50AE6E36-ADFE-4B18-99D6-126ABA292173}" sibTransId="{2CC295CF-E856-403C-B162-B2A45DAAAEEE}"/>
    <dgm:cxn modelId="{090CF247-1EF0-41AC-8B16-C36E9E680D1E}" srcId="{D316E37D-6EC3-49B9-8CF0-9B837DDEB465}" destId="{882B95BA-C437-436D-A826-BC7C02CE4D9E}" srcOrd="3" destOrd="0" parTransId="{580D857C-F745-4BB1-9309-6825C403584E}" sibTransId="{1E747F26-89A9-476A-A75C-04B4232986C9}"/>
    <dgm:cxn modelId="{95425858-181B-46C0-846D-8266A62E542D}" srcId="{D316E37D-6EC3-49B9-8CF0-9B837DDEB465}" destId="{04C13513-99FB-4A91-B654-453B72A7A261}" srcOrd="0" destOrd="0" parTransId="{C28AAB82-0FDE-40C0-9E96-F2A9909C5AB3}" sibTransId="{D8BE7611-88F9-4C12-8364-B7A78665BF75}"/>
    <dgm:cxn modelId="{926D667E-EFE9-4AAB-964D-808F94DC0BEF}" srcId="{D316E37D-6EC3-49B9-8CF0-9B837DDEB465}" destId="{D7A5F120-8916-49D0-83DC-AD6D3B1573CC}" srcOrd="5" destOrd="0" parTransId="{7CBFA570-DD84-4804-BEE7-CEF47AFFFAA4}" sibTransId="{3A6C5801-09DD-4DED-A3CB-779FE4797E08}"/>
    <dgm:cxn modelId="{DAFC2588-EA69-6440-97BD-A15044AB42AC}" type="presOf" srcId="{0EAD9D71-D14C-4093-A973-52C5F6213849}" destId="{821B987D-1FB9-47FC-88AF-A6B470B7C265}" srcOrd="0" destOrd="0" presId="urn:microsoft.com/office/officeart/2018/2/layout/IconVerticalSolidList"/>
    <dgm:cxn modelId="{7D2BEBC3-81ED-2A4B-B3C9-726ADF39AC23}" type="presOf" srcId="{D7A5F120-8916-49D0-83DC-AD6D3B1573CC}" destId="{E3815048-22FE-426E-A602-17BA21341B41}" srcOrd="0" destOrd="0" presId="urn:microsoft.com/office/officeart/2018/2/layout/IconVerticalSolidList"/>
    <dgm:cxn modelId="{54017B7A-882C-1343-BF09-FA268FB118D3}" type="presParOf" srcId="{C18B45C9-0B28-4F42-BAA3-49DAF777BE89}" destId="{B998FEDC-02F5-4C74-9D7C-780D2994627D}" srcOrd="0" destOrd="0" presId="urn:microsoft.com/office/officeart/2018/2/layout/IconVerticalSolidList"/>
    <dgm:cxn modelId="{209A760A-5828-0945-9AC7-1AC12D46493D}" type="presParOf" srcId="{B998FEDC-02F5-4C74-9D7C-780D2994627D}" destId="{A6C407AD-D239-4CD8-A8EE-62B59E6A8C1A}" srcOrd="0" destOrd="0" presId="urn:microsoft.com/office/officeart/2018/2/layout/IconVerticalSolidList"/>
    <dgm:cxn modelId="{04899C0A-CC91-7A4A-A944-5823041F180E}" type="presParOf" srcId="{B998FEDC-02F5-4C74-9D7C-780D2994627D}" destId="{3C6F3B26-C3CD-4932-B7DF-5A24E509137C}" srcOrd="1" destOrd="0" presId="urn:microsoft.com/office/officeart/2018/2/layout/IconVerticalSolidList"/>
    <dgm:cxn modelId="{A9ACB8E0-6354-524E-BAEB-FC433B926548}" type="presParOf" srcId="{B998FEDC-02F5-4C74-9D7C-780D2994627D}" destId="{04ABC068-EF5B-4E6B-9596-13CEA73607C0}" srcOrd="2" destOrd="0" presId="urn:microsoft.com/office/officeart/2018/2/layout/IconVerticalSolidList"/>
    <dgm:cxn modelId="{5BB82198-D633-C94B-B56A-904FEE5BBCF5}" type="presParOf" srcId="{B998FEDC-02F5-4C74-9D7C-780D2994627D}" destId="{EF95F44B-F07D-40CF-9208-5A397851DA43}" srcOrd="3" destOrd="0" presId="urn:microsoft.com/office/officeart/2018/2/layout/IconVerticalSolidList"/>
    <dgm:cxn modelId="{95A89BFD-9B73-3741-9EF1-0A982ADBDB16}" type="presParOf" srcId="{C18B45C9-0B28-4F42-BAA3-49DAF777BE89}" destId="{16BAC4FE-40B4-469F-8B78-2DF8E6FC3333}" srcOrd="1" destOrd="0" presId="urn:microsoft.com/office/officeart/2018/2/layout/IconVerticalSolidList"/>
    <dgm:cxn modelId="{5F7ABDF5-D56D-6644-9BF5-AD9BD64EED8C}" type="presParOf" srcId="{C18B45C9-0B28-4F42-BAA3-49DAF777BE89}" destId="{AF1014C4-2DE1-44FE-A390-860CA66490B3}" srcOrd="2" destOrd="0" presId="urn:microsoft.com/office/officeart/2018/2/layout/IconVerticalSolidList"/>
    <dgm:cxn modelId="{11E1C8A3-3316-6546-B2C4-F74A1073AB07}" type="presParOf" srcId="{AF1014C4-2DE1-44FE-A390-860CA66490B3}" destId="{4D062232-FAA0-4FB6-A0F9-38C1BEE4DB50}" srcOrd="0" destOrd="0" presId="urn:microsoft.com/office/officeart/2018/2/layout/IconVerticalSolidList"/>
    <dgm:cxn modelId="{03EE533D-AC77-7E44-8B09-85F59E0FE899}" type="presParOf" srcId="{AF1014C4-2DE1-44FE-A390-860CA66490B3}" destId="{A96C0147-C2D9-4B8A-B56F-66B3E4816DA6}" srcOrd="1" destOrd="0" presId="urn:microsoft.com/office/officeart/2018/2/layout/IconVerticalSolidList"/>
    <dgm:cxn modelId="{2A138B21-5A8C-2D42-B884-D451051B286A}" type="presParOf" srcId="{AF1014C4-2DE1-44FE-A390-860CA66490B3}" destId="{2D5F566F-874D-43FA-ACC3-9E08108054CE}" srcOrd="2" destOrd="0" presId="urn:microsoft.com/office/officeart/2018/2/layout/IconVerticalSolidList"/>
    <dgm:cxn modelId="{F43F3810-05DE-FD47-86F4-931D5B4CF3F8}" type="presParOf" srcId="{AF1014C4-2DE1-44FE-A390-860CA66490B3}" destId="{1E51AF8A-9770-4127-8727-E1C6C32A3318}" srcOrd="3" destOrd="0" presId="urn:microsoft.com/office/officeart/2018/2/layout/IconVerticalSolidList"/>
    <dgm:cxn modelId="{678516C5-A4DF-3643-91AA-B4C60600E523}" type="presParOf" srcId="{C18B45C9-0B28-4F42-BAA3-49DAF777BE89}" destId="{903BEDFC-CE98-4481-AF27-B033E5A6FAE0}" srcOrd="3" destOrd="0" presId="urn:microsoft.com/office/officeart/2018/2/layout/IconVerticalSolidList"/>
    <dgm:cxn modelId="{AE77C8CD-30DA-7848-8117-0185B1D36678}" type="presParOf" srcId="{C18B45C9-0B28-4F42-BAA3-49DAF777BE89}" destId="{6F09D30F-B2E1-423D-A80A-5FCEB173E9A1}" srcOrd="4" destOrd="0" presId="urn:microsoft.com/office/officeart/2018/2/layout/IconVerticalSolidList"/>
    <dgm:cxn modelId="{A6D21873-184D-2844-822D-739441BC202B}" type="presParOf" srcId="{6F09D30F-B2E1-423D-A80A-5FCEB173E9A1}" destId="{AE36C37F-1381-4F7F-B5A3-ED26ED6FFFA2}" srcOrd="0" destOrd="0" presId="urn:microsoft.com/office/officeart/2018/2/layout/IconVerticalSolidList"/>
    <dgm:cxn modelId="{7316C615-F32E-4547-8B78-219987106C90}" type="presParOf" srcId="{6F09D30F-B2E1-423D-A80A-5FCEB173E9A1}" destId="{6CF701BF-EE3C-4411-9A92-A1426536BAB4}" srcOrd="1" destOrd="0" presId="urn:microsoft.com/office/officeart/2018/2/layout/IconVerticalSolidList"/>
    <dgm:cxn modelId="{92F21BA4-9FE0-2046-AA79-FE996A7C159E}" type="presParOf" srcId="{6F09D30F-B2E1-423D-A80A-5FCEB173E9A1}" destId="{2C1031B8-761F-492F-9E9E-C619A9BC5BAF}" srcOrd="2" destOrd="0" presId="urn:microsoft.com/office/officeart/2018/2/layout/IconVerticalSolidList"/>
    <dgm:cxn modelId="{4B2E7876-734E-DF4A-963B-C4ECD4F69AB7}" type="presParOf" srcId="{6F09D30F-B2E1-423D-A80A-5FCEB173E9A1}" destId="{F1F5BACE-A356-4BA5-8A33-157AFF37BAD5}" srcOrd="3" destOrd="0" presId="urn:microsoft.com/office/officeart/2018/2/layout/IconVerticalSolidList"/>
    <dgm:cxn modelId="{ED1BADDF-21F3-6D4C-A94C-A2C4AF3C800A}" type="presParOf" srcId="{C18B45C9-0B28-4F42-BAA3-49DAF777BE89}" destId="{6CEE33A5-60CE-405B-88C2-63513A768B83}" srcOrd="5" destOrd="0" presId="urn:microsoft.com/office/officeart/2018/2/layout/IconVerticalSolidList"/>
    <dgm:cxn modelId="{727A45E6-E0EE-EC48-9DAE-A83D969661A8}" type="presParOf" srcId="{C18B45C9-0B28-4F42-BAA3-49DAF777BE89}" destId="{7BFE9132-48FE-4006-A7C1-85509C9D7790}" srcOrd="6" destOrd="0" presId="urn:microsoft.com/office/officeart/2018/2/layout/IconVerticalSolidList"/>
    <dgm:cxn modelId="{30AEF4F6-57A8-DF43-B731-CD6095B59F9B}" type="presParOf" srcId="{7BFE9132-48FE-4006-A7C1-85509C9D7790}" destId="{2D0FB0E4-58AA-46E3-8C93-256D87F4021A}" srcOrd="0" destOrd="0" presId="urn:microsoft.com/office/officeart/2018/2/layout/IconVerticalSolidList"/>
    <dgm:cxn modelId="{5F57AFDD-3FB4-C248-9289-E954C189BAB0}" type="presParOf" srcId="{7BFE9132-48FE-4006-A7C1-85509C9D7790}" destId="{499C1257-6517-4038-8DBA-2CADF24C00B4}" srcOrd="1" destOrd="0" presId="urn:microsoft.com/office/officeart/2018/2/layout/IconVerticalSolidList"/>
    <dgm:cxn modelId="{EDA75E2E-DA90-6A48-BC59-AD60D7B587B2}" type="presParOf" srcId="{7BFE9132-48FE-4006-A7C1-85509C9D7790}" destId="{F187876E-D0AF-44E0-99ED-8083C9E5C201}" srcOrd="2" destOrd="0" presId="urn:microsoft.com/office/officeart/2018/2/layout/IconVerticalSolidList"/>
    <dgm:cxn modelId="{E4D6C5EC-7C85-DA4D-B258-A711ED06704F}" type="presParOf" srcId="{7BFE9132-48FE-4006-A7C1-85509C9D7790}" destId="{190CFA07-F021-4C3A-B761-D84BCD85FC57}" srcOrd="3" destOrd="0" presId="urn:microsoft.com/office/officeart/2018/2/layout/IconVerticalSolidList"/>
    <dgm:cxn modelId="{889669F6-7A2A-0848-95F9-524A2DD4340A}" type="presParOf" srcId="{C18B45C9-0B28-4F42-BAA3-49DAF777BE89}" destId="{E2D087BA-4421-44E3-91B5-154420B3F6FB}" srcOrd="7" destOrd="0" presId="urn:microsoft.com/office/officeart/2018/2/layout/IconVerticalSolidList"/>
    <dgm:cxn modelId="{7C66D91E-7B5F-2A47-9F8E-2B2DD3EA372C}" type="presParOf" srcId="{C18B45C9-0B28-4F42-BAA3-49DAF777BE89}" destId="{6CF1B658-3171-4B68-87BF-B3ECB0E400BB}" srcOrd="8" destOrd="0" presId="urn:microsoft.com/office/officeart/2018/2/layout/IconVerticalSolidList"/>
    <dgm:cxn modelId="{A41FD5F8-365C-1B47-AF06-FD8F2E929529}" type="presParOf" srcId="{6CF1B658-3171-4B68-87BF-B3ECB0E400BB}" destId="{4233AB5E-59B8-412B-AEF9-322FD867065D}" srcOrd="0" destOrd="0" presId="urn:microsoft.com/office/officeart/2018/2/layout/IconVerticalSolidList"/>
    <dgm:cxn modelId="{135A3745-9354-FC4D-BDC9-B665295AB4CE}" type="presParOf" srcId="{6CF1B658-3171-4B68-87BF-B3ECB0E400BB}" destId="{29BCF81A-E2BA-4D1B-B0EC-9E17DB8AD05A}" srcOrd="1" destOrd="0" presId="urn:microsoft.com/office/officeart/2018/2/layout/IconVerticalSolidList"/>
    <dgm:cxn modelId="{FF3F90AA-449E-B04F-AA8E-8C0E2596A1A8}" type="presParOf" srcId="{6CF1B658-3171-4B68-87BF-B3ECB0E400BB}" destId="{1643DAA4-AE31-4D2B-A8BF-3AD96B50B6E2}" srcOrd="2" destOrd="0" presId="urn:microsoft.com/office/officeart/2018/2/layout/IconVerticalSolidList"/>
    <dgm:cxn modelId="{5C232081-81C0-1A49-BDDF-A86C2131C954}" type="presParOf" srcId="{6CF1B658-3171-4B68-87BF-B3ECB0E400BB}" destId="{821B987D-1FB9-47FC-88AF-A6B470B7C265}" srcOrd="3" destOrd="0" presId="urn:microsoft.com/office/officeart/2018/2/layout/IconVerticalSolidList"/>
    <dgm:cxn modelId="{941AF7CA-3028-484B-BE77-EBA816A611D2}" type="presParOf" srcId="{C18B45C9-0B28-4F42-BAA3-49DAF777BE89}" destId="{66F004E7-C817-48DE-AD9E-6A1AEFB7C99A}" srcOrd="9" destOrd="0" presId="urn:microsoft.com/office/officeart/2018/2/layout/IconVerticalSolidList"/>
    <dgm:cxn modelId="{E23342CA-051D-964C-AA28-75F28E2ADA4A}" type="presParOf" srcId="{C18B45C9-0B28-4F42-BAA3-49DAF777BE89}" destId="{6D5B0A01-BD7F-4EA3-A53E-BE8EFF80E2BA}" srcOrd="10" destOrd="0" presId="urn:microsoft.com/office/officeart/2018/2/layout/IconVerticalSolidList"/>
    <dgm:cxn modelId="{7CBD09E3-7D52-6545-81D2-8E332355383E}" type="presParOf" srcId="{6D5B0A01-BD7F-4EA3-A53E-BE8EFF80E2BA}" destId="{D07137A7-6894-48A5-8E14-4EA8A5C1C5F5}" srcOrd="0" destOrd="0" presId="urn:microsoft.com/office/officeart/2018/2/layout/IconVerticalSolidList"/>
    <dgm:cxn modelId="{66685342-E245-BA4A-9A80-318E2C8BC374}" type="presParOf" srcId="{6D5B0A01-BD7F-4EA3-A53E-BE8EFF80E2BA}" destId="{9BFB2693-879F-4FAD-AC54-510EE938C065}" srcOrd="1" destOrd="0" presId="urn:microsoft.com/office/officeart/2018/2/layout/IconVerticalSolidList"/>
    <dgm:cxn modelId="{68DAE297-1BB9-FF47-AE9A-5A8A30D00A6A}" type="presParOf" srcId="{6D5B0A01-BD7F-4EA3-A53E-BE8EFF80E2BA}" destId="{5097E681-8329-49BE-BF7F-3A45616CFC8F}" srcOrd="2" destOrd="0" presId="urn:microsoft.com/office/officeart/2018/2/layout/IconVerticalSolidList"/>
    <dgm:cxn modelId="{07754392-FEB2-FB43-954C-2A27C7810B4A}" type="presParOf" srcId="{6D5B0A01-BD7F-4EA3-A53E-BE8EFF80E2BA}" destId="{E3815048-22FE-426E-A602-17BA21341B4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8C38C-0856-DF49-8347-86787B3CBA16}">
      <dsp:nvSpPr>
        <dsp:cNvPr id="0" name=""/>
        <dsp:cNvSpPr/>
      </dsp:nvSpPr>
      <dsp:spPr>
        <a:xfrm>
          <a:off x="0" y="4540835"/>
          <a:ext cx="1725128" cy="993423"/>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20472" rIns="122691" bIns="220472" numCol="1" spcCol="1270" anchor="ctr" anchorCtr="0">
          <a:noAutofit/>
        </a:bodyPr>
        <a:lstStyle/>
        <a:p>
          <a:pPr marL="0" lvl="0" indent="0" algn="ctr" defTabSz="1377950">
            <a:lnSpc>
              <a:spcPct val="90000"/>
            </a:lnSpc>
            <a:spcBef>
              <a:spcPct val="0"/>
            </a:spcBef>
            <a:spcAft>
              <a:spcPct val="35000"/>
            </a:spcAft>
            <a:buNone/>
          </a:pPr>
          <a:r>
            <a:rPr lang="en-US" sz="3100" kern="1200"/>
            <a:t>Identify</a:t>
          </a:r>
        </a:p>
      </dsp:txBody>
      <dsp:txXfrm>
        <a:off x="0" y="4540835"/>
        <a:ext cx="1725128" cy="993423"/>
      </dsp:txXfrm>
    </dsp:sp>
    <dsp:sp modelId="{62E096E1-6BF2-D347-A850-D4B117B3F377}">
      <dsp:nvSpPr>
        <dsp:cNvPr id="0" name=""/>
        <dsp:cNvSpPr/>
      </dsp:nvSpPr>
      <dsp:spPr>
        <a:xfrm>
          <a:off x="1725128" y="4540835"/>
          <a:ext cx="5175384" cy="99342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28600" rIns="104981" bIns="228600" numCol="1" spcCol="1270" anchor="ctr" anchorCtr="0">
          <a:noAutofit/>
        </a:bodyPr>
        <a:lstStyle/>
        <a:p>
          <a:pPr marL="0" lvl="0" indent="0" algn="l" defTabSz="800100">
            <a:lnSpc>
              <a:spcPct val="90000"/>
            </a:lnSpc>
            <a:spcBef>
              <a:spcPct val="0"/>
            </a:spcBef>
            <a:spcAft>
              <a:spcPct val="35000"/>
            </a:spcAft>
            <a:buNone/>
          </a:pPr>
          <a:r>
            <a:rPr lang="en-US" sz="1800" kern="1200"/>
            <a:t>Identify the deadline for each scholarship application</a:t>
          </a:r>
        </a:p>
      </dsp:txBody>
      <dsp:txXfrm>
        <a:off x="1725128" y="4540835"/>
        <a:ext cx="5175384" cy="993423"/>
      </dsp:txXfrm>
    </dsp:sp>
    <dsp:sp modelId="{0CD37611-69F4-884A-8AEB-B718C6478B5E}">
      <dsp:nvSpPr>
        <dsp:cNvPr id="0" name=""/>
        <dsp:cNvSpPr/>
      </dsp:nvSpPr>
      <dsp:spPr>
        <a:xfrm rot="10800000">
          <a:off x="0" y="3027850"/>
          <a:ext cx="1725128" cy="1527885"/>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20472" rIns="122691" bIns="220472" numCol="1" spcCol="1270" anchor="ctr" anchorCtr="0">
          <a:noAutofit/>
        </a:bodyPr>
        <a:lstStyle/>
        <a:p>
          <a:pPr marL="0" lvl="0" indent="0" algn="ctr" defTabSz="1377950">
            <a:lnSpc>
              <a:spcPct val="90000"/>
            </a:lnSpc>
            <a:spcBef>
              <a:spcPct val="0"/>
            </a:spcBef>
            <a:spcAft>
              <a:spcPct val="35000"/>
            </a:spcAft>
            <a:buNone/>
          </a:pPr>
          <a:r>
            <a:rPr lang="en-US" sz="3100" kern="1200"/>
            <a:t>Calculate</a:t>
          </a:r>
        </a:p>
      </dsp:txBody>
      <dsp:txXfrm rot="-10800000">
        <a:off x="0" y="3027850"/>
        <a:ext cx="1725128" cy="993125"/>
      </dsp:txXfrm>
    </dsp:sp>
    <dsp:sp modelId="{8CC65EA4-BB7E-7F44-ACEB-E7EF6E25ECB2}">
      <dsp:nvSpPr>
        <dsp:cNvPr id="0" name=""/>
        <dsp:cNvSpPr/>
      </dsp:nvSpPr>
      <dsp:spPr>
        <a:xfrm>
          <a:off x="1725128" y="3027850"/>
          <a:ext cx="5175384" cy="99312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28600" rIns="104981" bIns="228600" numCol="1" spcCol="1270" anchor="ctr" anchorCtr="0">
          <a:noAutofit/>
        </a:bodyPr>
        <a:lstStyle/>
        <a:p>
          <a:pPr marL="0" lvl="0" indent="0" algn="l" defTabSz="800100">
            <a:lnSpc>
              <a:spcPct val="90000"/>
            </a:lnSpc>
            <a:spcBef>
              <a:spcPct val="0"/>
            </a:spcBef>
            <a:spcAft>
              <a:spcPct val="35000"/>
            </a:spcAft>
            <a:buNone/>
          </a:pPr>
          <a:r>
            <a:rPr lang="en-US" sz="1800" kern="1200"/>
            <a:t>Calculate how many copies of your transcript and supporting documents are required</a:t>
          </a:r>
        </a:p>
      </dsp:txBody>
      <dsp:txXfrm>
        <a:off x="1725128" y="3027850"/>
        <a:ext cx="5175384" cy="993125"/>
      </dsp:txXfrm>
    </dsp:sp>
    <dsp:sp modelId="{8BE7F8B9-6BCF-5946-AA40-D7E33B00151A}">
      <dsp:nvSpPr>
        <dsp:cNvPr id="0" name=""/>
        <dsp:cNvSpPr/>
      </dsp:nvSpPr>
      <dsp:spPr>
        <a:xfrm rot="10800000">
          <a:off x="0" y="1514866"/>
          <a:ext cx="1725128" cy="1527885"/>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20472" rIns="122691" bIns="220472" numCol="1" spcCol="1270" anchor="ctr" anchorCtr="0">
          <a:noAutofit/>
        </a:bodyPr>
        <a:lstStyle/>
        <a:p>
          <a:pPr marL="0" lvl="0" indent="0" algn="ctr" defTabSz="1377950">
            <a:lnSpc>
              <a:spcPct val="90000"/>
            </a:lnSpc>
            <a:spcBef>
              <a:spcPct val="0"/>
            </a:spcBef>
            <a:spcAft>
              <a:spcPct val="35000"/>
            </a:spcAft>
            <a:buNone/>
          </a:pPr>
          <a:r>
            <a:rPr lang="en-US" sz="3100" kern="1200"/>
            <a:t>Track</a:t>
          </a:r>
        </a:p>
      </dsp:txBody>
      <dsp:txXfrm rot="-10800000">
        <a:off x="0" y="1514866"/>
        <a:ext cx="1725128" cy="993125"/>
      </dsp:txXfrm>
    </dsp:sp>
    <dsp:sp modelId="{C822E800-581A-0541-A51C-1981A2A8788E}">
      <dsp:nvSpPr>
        <dsp:cNvPr id="0" name=""/>
        <dsp:cNvSpPr/>
      </dsp:nvSpPr>
      <dsp:spPr>
        <a:xfrm>
          <a:off x="1725128" y="1514866"/>
          <a:ext cx="5175384" cy="99312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28600" rIns="104981" bIns="228600" numCol="1" spcCol="1270" anchor="ctr" anchorCtr="0">
          <a:noAutofit/>
        </a:bodyPr>
        <a:lstStyle/>
        <a:p>
          <a:pPr marL="0" lvl="0" indent="0" algn="l" defTabSz="800100">
            <a:lnSpc>
              <a:spcPct val="90000"/>
            </a:lnSpc>
            <a:spcBef>
              <a:spcPct val="0"/>
            </a:spcBef>
            <a:spcAft>
              <a:spcPct val="35000"/>
            </a:spcAft>
            <a:buNone/>
          </a:pPr>
          <a:r>
            <a:rPr lang="en-US" sz="1800" kern="1200"/>
            <a:t>Track the scholarships you are eligible for using your Scholarship Checklist </a:t>
          </a:r>
        </a:p>
      </dsp:txBody>
      <dsp:txXfrm>
        <a:off x="1725128" y="1514866"/>
        <a:ext cx="5175384" cy="993125"/>
      </dsp:txXfrm>
    </dsp:sp>
    <dsp:sp modelId="{7A9B379B-9592-6747-8183-24B67416C4F5}">
      <dsp:nvSpPr>
        <dsp:cNvPr id="0" name=""/>
        <dsp:cNvSpPr/>
      </dsp:nvSpPr>
      <dsp:spPr>
        <a:xfrm rot="10800000">
          <a:off x="0" y="1882"/>
          <a:ext cx="1725128" cy="1527885"/>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91" tIns="220472" rIns="122691" bIns="220472" numCol="1" spcCol="1270" anchor="ctr" anchorCtr="0">
          <a:noAutofit/>
        </a:bodyPr>
        <a:lstStyle/>
        <a:p>
          <a:pPr marL="0" lvl="0" indent="0" algn="ctr" defTabSz="1377950">
            <a:lnSpc>
              <a:spcPct val="90000"/>
            </a:lnSpc>
            <a:spcBef>
              <a:spcPct val="0"/>
            </a:spcBef>
            <a:spcAft>
              <a:spcPct val="35000"/>
            </a:spcAft>
            <a:buNone/>
          </a:pPr>
          <a:r>
            <a:rPr lang="en-US" sz="3100" kern="1200"/>
            <a:t>Read</a:t>
          </a:r>
        </a:p>
      </dsp:txBody>
      <dsp:txXfrm rot="-10800000">
        <a:off x="0" y="1882"/>
        <a:ext cx="1725128" cy="993125"/>
      </dsp:txXfrm>
    </dsp:sp>
    <dsp:sp modelId="{00B9296D-A66A-0346-BA4D-02D03BE97736}">
      <dsp:nvSpPr>
        <dsp:cNvPr id="0" name=""/>
        <dsp:cNvSpPr/>
      </dsp:nvSpPr>
      <dsp:spPr>
        <a:xfrm>
          <a:off x="1725128" y="1882"/>
          <a:ext cx="5175384" cy="99312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981" tIns="228600" rIns="104981" bIns="228600" numCol="1" spcCol="1270" anchor="ctr" anchorCtr="0">
          <a:noAutofit/>
        </a:bodyPr>
        <a:lstStyle/>
        <a:p>
          <a:pPr marL="0" lvl="0" indent="0" algn="l" defTabSz="800100">
            <a:lnSpc>
              <a:spcPct val="90000"/>
            </a:lnSpc>
            <a:spcBef>
              <a:spcPct val="0"/>
            </a:spcBef>
            <a:spcAft>
              <a:spcPct val="35000"/>
            </a:spcAft>
            <a:buNone/>
          </a:pPr>
          <a:r>
            <a:rPr lang="en-US" sz="1800" kern="1200"/>
            <a:t>Read each scholarship and pay close attention to the eligibility requirements</a:t>
          </a:r>
        </a:p>
      </dsp:txBody>
      <dsp:txXfrm>
        <a:off x="1725128" y="1882"/>
        <a:ext cx="5175384" cy="993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F9BE5-E6AA-4870-B38C-62ECCCA0AC62}">
      <dsp:nvSpPr>
        <dsp:cNvPr id="0" name=""/>
        <dsp:cNvSpPr/>
      </dsp:nvSpPr>
      <dsp:spPr>
        <a:xfrm>
          <a:off x="0" y="4418"/>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34678-7CCE-4EA8-B348-5A3ACBC57C70}">
      <dsp:nvSpPr>
        <dsp:cNvPr id="0" name=""/>
        <dsp:cNvSpPr/>
      </dsp:nvSpPr>
      <dsp:spPr>
        <a:xfrm>
          <a:off x="284724" y="216197"/>
          <a:ext cx="517680" cy="5176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DF012B-5214-4CF6-A221-20BD7F941ACD}">
      <dsp:nvSpPr>
        <dsp:cNvPr id="0" name=""/>
        <dsp:cNvSpPr/>
      </dsp:nvSpPr>
      <dsp:spPr>
        <a:xfrm>
          <a:off x="1087129" y="4418"/>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666750">
            <a:lnSpc>
              <a:spcPct val="100000"/>
            </a:lnSpc>
            <a:spcBef>
              <a:spcPct val="0"/>
            </a:spcBef>
            <a:spcAft>
              <a:spcPct val="35000"/>
            </a:spcAft>
            <a:buNone/>
          </a:pPr>
          <a:r>
            <a:rPr lang="en-US" sz="1500" kern="1200"/>
            <a:t>Must complete online application</a:t>
          </a:r>
        </a:p>
      </dsp:txBody>
      <dsp:txXfrm>
        <a:off x="1087129" y="4418"/>
        <a:ext cx="5161270" cy="941237"/>
      </dsp:txXfrm>
    </dsp:sp>
    <dsp:sp modelId="{AC97387C-EEA4-4BD0-AAD4-0F993B1C2542}">
      <dsp:nvSpPr>
        <dsp:cNvPr id="0" name=""/>
        <dsp:cNvSpPr/>
      </dsp:nvSpPr>
      <dsp:spPr>
        <a:xfrm>
          <a:off x="0" y="1180965"/>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598444-D90A-470A-A447-E0D74015A955}">
      <dsp:nvSpPr>
        <dsp:cNvPr id="0" name=""/>
        <dsp:cNvSpPr/>
      </dsp:nvSpPr>
      <dsp:spPr>
        <a:xfrm>
          <a:off x="284724" y="1392744"/>
          <a:ext cx="517680" cy="517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6BC6B6-8B2F-49D1-9BB1-E283FA8E742D}">
      <dsp:nvSpPr>
        <dsp:cNvPr id="0" name=""/>
        <dsp:cNvSpPr/>
      </dsp:nvSpPr>
      <dsp:spPr>
        <a:xfrm>
          <a:off x="1087129" y="1180965"/>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666750">
            <a:lnSpc>
              <a:spcPct val="100000"/>
            </a:lnSpc>
            <a:spcBef>
              <a:spcPct val="0"/>
            </a:spcBef>
            <a:spcAft>
              <a:spcPct val="35000"/>
            </a:spcAft>
            <a:buNone/>
          </a:pPr>
          <a:r>
            <a:rPr lang="en-US" sz="1500" kern="1200"/>
            <a:t>Write one-page essay</a:t>
          </a:r>
          <a:r>
            <a:rPr lang="en-US" sz="1500" kern="1200">
              <a:latin typeface="Calibri Light" panose="020F0302020204030204"/>
            </a:rPr>
            <a:t> </a:t>
          </a:r>
          <a:endParaRPr lang="en-US" sz="1500" kern="1200"/>
        </a:p>
      </dsp:txBody>
      <dsp:txXfrm>
        <a:off x="1087129" y="1180965"/>
        <a:ext cx="5161270" cy="941237"/>
      </dsp:txXfrm>
    </dsp:sp>
    <dsp:sp modelId="{8E6CA1C6-A4A5-4EBD-B84E-E7B3D3F78E8C}">
      <dsp:nvSpPr>
        <dsp:cNvPr id="0" name=""/>
        <dsp:cNvSpPr/>
      </dsp:nvSpPr>
      <dsp:spPr>
        <a:xfrm>
          <a:off x="0" y="2357512"/>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15410-2AB6-4D59-850B-8F24C285F010}">
      <dsp:nvSpPr>
        <dsp:cNvPr id="0" name=""/>
        <dsp:cNvSpPr/>
      </dsp:nvSpPr>
      <dsp:spPr>
        <a:xfrm>
          <a:off x="284724" y="2569291"/>
          <a:ext cx="517680" cy="5176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1935A9-6245-4629-A1F7-422E8E540800}">
      <dsp:nvSpPr>
        <dsp:cNvPr id="0" name=""/>
        <dsp:cNvSpPr/>
      </dsp:nvSpPr>
      <dsp:spPr>
        <a:xfrm>
          <a:off x="1087129" y="2357512"/>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666750">
            <a:lnSpc>
              <a:spcPct val="100000"/>
            </a:lnSpc>
            <a:spcBef>
              <a:spcPct val="0"/>
            </a:spcBef>
            <a:spcAft>
              <a:spcPct val="35000"/>
            </a:spcAft>
            <a:buNone/>
          </a:pPr>
          <a:r>
            <a:rPr lang="en-US" sz="1500" kern="1200"/>
            <a:t>Submit Parent Financial Statement Form</a:t>
          </a:r>
        </a:p>
      </dsp:txBody>
      <dsp:txXfrm>
        <a:off x="1087129" y="2357512"/>
        <a:ext cx="5161270" cy="941237"/>
      </dsp:txXfrm>
    </dsp:sp>
    <dsp:sp modelId="{4F427F61-98C5-4B2E-8B21-3A0E817EAB5E}">
      <dsp:nvSpPr>
        <dsp:cNvPr id="0" name=""/>
        <dsp:cNvSpPr/>
      </dsp:nvSpPr>
      <dsp:spPr>
        <a:xfrm>
          <a:off x="0" y="3534059"/>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DFD38-C8B7-45F6-BE3E-EEA333DC7C7C}">
      <dsp:nvSpPr>
        <dsp:cNvPr id="0" name=""/>
        <dsp:cNvSpPr/>
      </dsp:nvSpPr>
      <dsp:spPr>
        <a:xfrm>
          <a:off x="284724" y="3745838"/>
          <a:ext cx="517680" cy="5176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CC2D4D7-5349-46F9-8133-128991768E18}">
      <dsp:nvSpPr>
        <dsp:cNvPr id="0" name=""/>
        <dsp:cNvSpPr/>
      </dsp:nvSpPr>
      <dsp:spPr>
        <a:xfrm>
          <a:off x="1087129" y="3534059"/>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666750">
            <a:lnSpc>
              <a:spcPct val="100000"/>
            </a:lnSpc>
            <a:spcBef>
              <a:spcPct val="0"/>
            </a:spcBef>
            <a:spcAft>
              <a:spcPct val="35000"/>
            </a:spcAft>
            <a:buNone/>
          </a:pPr>
          <a:r>
            <a:rPr lang="en-US" sz="1500" kern="1200"/>
            <a:t>Deadline: April 15, </a:t>
          </a:r>
          <a:r>
            <a:rPr lang="en-US" sz="1500" kern="1200">
              <a:latin typeface="Calibri Light" panose="020F0302020204030204"/>
            </a:rPr>
            <a:t>2021</a:t>
          </a:r>
        </a:p>
      </dsp:txBody>
      <dsp:txXfrm>
        <a:off x="1087129" y="3534059"/>
        <a:ext cx="5161270" cy="941237"/>
      </dsp:txXfrm>
    </dsp:sp>
    <dsp:sp modelId="{EE49A634-6967-4156-AED2-71A466F884C0}">
      <dsp:nvSpPr>
        <dsp:cNvPr id="0" name=""/>
        <dsp:cNvSpPr/>
      </dsp:nvSpPr>
      <dsp:spPr>
        <a:xfrm>
          <a:off x="0" y="4710606"/>
          <a:ext cx="6248400" cy="9412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0CA023-1786-4D10-9EE5-749E789528E6}">
      <dsp:nvSpPr>
        <dsp:cNvPr id="0" name=""/>
        <dsp:cNvSpPr/>
      </dsp:nvSpPr>
      <dsp:spPr>
        <a:xfrm>
          <a:off x="284724" y="4922384"/>
          <a:ext cx="517680" cy="517680"/>
        </a:xfrm>
        <a:prstGeom prst="rect">
          <a:avLst/>
        </a:prstGeom>
        <a:solidFill>
          <a:schemeClr val="accent5">
            <a:hueOff val="-6758543"/>
            <a:satOff val="-17419"/>
            <a:lumOff val="-11765"/>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71C4E-C5EC-4571-9BE4-A479F4AE5E88}">
      <dsp:nvSpPr>
        <dsp:cNvPr id="0" name=""/>
        <dsp:cNvSpPr/>
      </dsp:nvSpPr>
      <dsp:spPr>
        <a:xfrm>
          <a:off x="1087129" y="4710606"/>
          <a:ext cx="5161270" cy="941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614" tIns="99614" rIns="99614" bIns="99614" numCol="1" spcCol="1270" anchor="ctr" anchorCtr="0">
          <a:noAutofit/>
        </a:bodyPr>
        <a:lstStyle/>
        <a:p>
          <a:pPr marL="0" lvl="0" indent="0" algn="l" defTabSz="666750">
            <a:lnSpc>
              <a:spcPct val="100000"/>
            </a:lnSpc>
            <a:spcBef>
              <a:spcPct val="0"/>
            </a:spcBef>
            <a:spcAft>
              <a:spcPct val="35000"/>
            </a:spcAft>
            <a:buNone/>
          </a:pPr>
          <a:r>
            <a:rPr lang="en-US" sz="1500" kern="1200">
              <a:latin typeface="+mn-lt"/>
            </a:rPr>
            <a:t>Reminder:  Students who have completed a FAFSA and have made a decision about their post-secondary plans will be given the high consideration.</a:t>
          </a:r>
        </a:p>
      </dsp:txBody>
      <dsp:txXfrm>
        <a:off x="1087129" y="4710606"/>
        <a:ext cx="5161270" cy="9412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AC1EE-7E20-491E-973B-20CF856878FB}">
      <dsp:nvSpPr>
        <dsp:cNvPr id="0" name=""/>
        <dsp:cNvSpPr/>
      </dsp:nvSpPr>
      <dsp:spPr>
        <a:xfrm>
          <a:off x="0" y="2347"/>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F84DA-7BAA-4FA0-A66D-452C9467CED2}">
      <dsp:nvSpPr>
        <dsp:cNvPr id="0" name=""/>
        <dsp:cNvSpPr/>
      </dsp:nvSpPr>
      <dsp:spPr>
        <a:xfrm>
          <a:off x="359915" y="270053"/>
          <a:ext cx="654392" cy="6543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CC81E6-D527-4686-88A6-52461E1A3939}">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100000"/>
            </a:lnSpc>
            <a:spcBef>
              <a:spcPct val="0"/>
            </a:spcBef>
            <a:spcAft>
              <a:spcPct val="35000"/>
            </a:spcAft>
            <a:buNone/>
          </a:pPr>
          <a:r>
            <a:rPr lang="en-US" sz="2200" kern="1200">
              <a:latin typeface="+mn-lt"/>
            </a:rPr>
            <a:t>Print the General Application (link to form on website)</a:t>
          </a:r>
        </a:p>
      </dsp:txBody>
      <dsp:txXfrm>
        <a:off x="1374223" y="2347"/>
        <a:ext cx="4874176" cy="1189803"/>
      </dsp:txXfrm>
    </dsp:sp>
    <dsp:sp modelId="{8B1AEA97-DF2D-426C-9033-2B4D9D03BEA4}">
      <dsp:nvSpPr>
        <dsp:cNvPr id="0" name=""/>
        <dsp:cNvSpPr/>
      </dsp:nvSpPr>
      <dsp:spPr>
        <a:xfrm>
          <a:off x="0" y="1489602"/>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920223-4A7D-4C0A-9316-C8F346751C6E}">
      <dsp:nvSpPr>
        <dsp:cNvPr id="0" name=""/>
        <dsp:cNvSpPr/>
      </dsp:nvSpPr>
      <dsp:spPr>
        <a:xfrm>
          <a:off x="359915" y="1757308"/>
          <a:ext cx="654392" cy="6543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9425E0-1E82-4F65-AC95-3DFF420C94F9}">
      <dsp:nvSpPr>
        <dsp:cNvPr id="0" name=""/>
        <dsp:cNvSpPr/>
      </dsp:nvSpPr>
      <dsp:spPr>
        <a:xfrm>
          <a:off x="1374223" y="1489602"/>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100000"/>
            </a:lnSpc>
            <a:spcBef>
              <a:spcPct val="0"/>
            </a:spcBef>
            <a:spcAft>
              <a:spcPct val="35000"/>
            </a:spcAft>
            <a:buNone/>
          </a:pPr>
          <a:r>
            <a:rPr lang="en-US" sz="2200" kern="1200"/>
            <a:t>Complete the General Application  </a:t>
          </a:r>
        </a:p>
      </dsp:txBody>
      <dsp:txXfrm>
        <a:off x="1374223" y="1489602"/>
        <a:ext cx="4874176" cy="1189803"/>
      </dsp:txXfrm>
    </dsp:sp>
    <dsp:sp modelId="{FC48A2FF-5822-4EE2-B3AB-54DB8A88B306}">
      <dsp:nvSpPr>
        <dsp:cNvPr id="0" name=""/>
        <dsp:cNvSpPr/>
      </dsp:nvSpPr>
      <dsp:spPr>
        <a:xfrm>
          <a:off x="0" y="2976856"/>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1E33DD-518E-4F4A-BA71-9A5580A68D84}">
      <dsp:nvSpPr>
        <dsp:cNvPr id="0" name=""/>
        <dsp:cNvSpPr/>
      </dsp:nvSpPr>
      <dsp:spPr>
        <a:xfrm>
          <a:off x="359915" y="3244562"/>
          <a:ext cx="654392" cy="6543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3E1EB2-9773-4233-85EE-FD96C5DCADEF}">
      <dsp:nvSpPr>
        <dsp:cNvPr id="0" name=""/>
        <dsp:cNvSpPr/>
      </dsp:nvSpPr>
      <dsp:spPr>
        <a:xfrm>
          <a:off x="1374223" y="2976856"/>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100000"/>
            </a:lnSpc>
            <a:spcBef>
              <a:spcPct val="0"/>
            </a:spcBef>
            <a:spcAft>
              <a:spcPct val="35000"/>
            </a:spcAft>
            <a:buNone/>
          </a:pPr>
          <a:r>
            <a:rPr lang="en-US" sz="2200" kern="1200"/>
            <a:t>Mail scholarship application to the address listed on corresponding page</a:t>
          </a:r>
        </a:p>
      </dsp:txBody>
      <dsp:txXfrm>
        <a:off x="1374223" y="2976856"/>
        <a:ext cx="4874176" cy="1189803"/>
      </dsp:txXfrm>
    </dsp:sp>
    <dsp:sp modelId="{5A7229A9-2BB8-421C-BDFC-4EBA02E08B30}">
      <dsp:nvSpPr>
        <dsp:cNvPr id="0" name=""/>
        <dsp:cNvSpPr/>
      </dsp:nvSpPr>
      <dsp:spPr>
        <a:xfrm>
          <a:off x="0" y="4464111"/>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CC830-2FFF-49C1-AEF6-2B97D30CC77D}">
      <dsp:nvSpPr>
        <dsp:cNvPr id="0" name=""/>
        <dsp:cNvSpPr/>
      </dsp:nvSpPr>
      <dsp:spPr>
        <a:xfrm>
          <a:off x="359915" y="4731817"/>
          <a:ext cx="654392" cy="6543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37DF8-0F3D-4EA8-9886-4A720362BBAF}">
      <dsp:nvSpPr>
        <dsp:cNvPr id="0" name=""/>
        <dsp:cNvSpPr/>
      </dsp:nvSpPr>
      <dsp:spPr>
        <a:xfrm>
          <a:off x="1374223" y="446411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977900">
            <a:lnSpc>
              <a:spcPct val="100000"/>
            </a:lnSpc>
            <a:spcBef>
              <a:spcPct val="0"/>
            </a:spcBef>
            <a:spcAft>
              <a:spcPct val="35000"/>
            </a:spcAft>
            <a:buNone/>
          </a:pPr>
          <a:r>
            <a:rPr lang="en-US" sz="2200" kern="1200"/>
            <a:t>Students are responsible for mailing and postage</a:t>
          </a:r>
        </a:p>
      </dsp:txBody>
      <dsp:txXfrm>
        <a:off x="1374223" y="4464111"/>
        <a:ext cx="4874176" cy="11898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07AD-D239-4CD8-A8EE-62B59E6A8C1A}">
      <dsp:nvSpPr>
        <dsp:cNvPr id="0" name=""/>
        <dsp:cNvSpPr/>
      </dsp:nvSpPr>
      <dsp:spPr>
        <a:xfrm>
          <a:off x="0" y="744"/>
          <a:ext cx="7357753" cy="96463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6F3B26-C3CD-4932-B7DF-5A24E509137C}">
      <dsp:nvSpPr>
        <dsp:cNvPr id="0" name=""/>
        <dsp:cNvSpPr/>
      </dsp:nvSpPr>
      <dsp:spPr>
        <a:xfrm>
          <a:off x="261566" y="245272"/>
          <a:ext cx="475574" cy="4755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95F44B-F07D-40CF-9208-5A397851DA43}">
      <dsp:nvSpPr>
        <dsp:cNvPr id="0" name=""/>
        <dsp:cNvSpPr/>
      </dsp:nvSpPr>
      <dsp:spPr>
        <a:xfrm>
          <a:off x="998707" y="0"/>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00100">
            <a:lnSpc>
              <a:spcPct val="100000"/>
            </a:lnSpc>
            <a:spcBef>
              <a:spcPct val="0"/>
            </a:spcBef>
            <a:spcAft>
              <a:spcPct val="35000"/>
            </a:spcAft>
            <a:buNone/>
          </a:pPr>
          <a:r>
            <a:rPr lang="en-US" sz="1800" b="0" kern="1200">
              <a:latin typeface="+mn-lt"/>
            </a:rPr>
            <a:t>After you submit your checklist, your special applications will be available for pickup within a few days.</a:t>
          </a:r>
        </a:p>
      </dsp:txBody>
      <dsp:txXfrm>
        <a:off x="998707" y="0"/>
        <a:ext cx="6359045" cy="864681"/>
      </dsp:txXfrm>
    </dsp:sp>
    <dsp:sp modelId="{4D062232-FAA0-4FB6-A0F9-38C1BEE4DB50}">
      <dsp:nvSpPr>
        <dsp:cNvPr id="0" name=""/>
        <dsp:cNvSpPr/>
      </dsp:nvSpPr>
      <dsp:spPr>
        <a:xfrm>
          <a:off x="0" y="1181545"/>
          <a:ext cx="7357753" cy="8646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C0147-C2D9-4B8A-B56F-66B3E4816DA6}">
      <dsp:nvSpPr>
        <dsp:cNvPr id="0" name=""/>
        <dsp:cNvSpPr/>
      </dsp:nvSpPr>
      <dsp:spPr>
        <a:xfrm>
          <a:off x="261566" y="1376098"/>
          <a:ext cx="475574" cy="4755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51AF8A-9770-4127-8727-E1C6C32A3318}">
      <dsp:nvSpPr>
        <dsp:cNvPr id="0" name=""/>
        <dsp:cNvSpPr/>
      </dsp:nvSpPr>
      <dsp:spPr>
        <a:xfrm>
          <a:off x="998707" y="1181545"/>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pitchFamily="34" charset="0"/>
              <a:cs typeface="Calibri" panose="020F0502020204030204" pitchFamily="34" charset="0"/>
            </a:rPr>
            <a:t>There are links to some special applications on the website</a:t>
          </a:r>
        </a:p>
      </dsp:txBody>
      <dsp:txXfrm>
        <a:off x="998707" y="1181545"/>
        <a:ext cx="6359045" cy="864681"/>
      </dsp:txXfrm>
    </dsp:sp>
    <dsp:sp modelId="{AE36C37F-1381-4F7F-B5A3-ED26ED6FFFA2}">
      <dsp:nvSpPr>
        <dsp:cNvPr id="0" name=""/>
        <dsp:cNvSpPr/>
      </dsp:nvSpPr>
      <dsp:spPr>
        <a:xfrm>
          <a:off x="0" y="2262397"/>
          <a:ext cx="7357753" cy="86468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F701BF-EE3C-4411-9A92-A1426536BAB4}">
      <dsp:nvSpPr>
        <dsp:cNvPr id="0" name=""/>
        <dsp:cNvSpPr/>
      </dsp:nvSpPr>
      <dsp:spPr>
        <a:xfrm>
          <a:off x="261566" y="2456951"/>
          <a:ext cx="475574" cy="4755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F5BACE-A356-4BA5-8A33-157AFF37BAD5}">
      <dsp:nvSpPr>
        <dsp:cNvPr id="0" name=""/>
        <dsp:cNvSpPr/>
      </dsp:nvSpPr>
      <dsp:spPr>
        <a:xfrm>
          <a:off x="952413" y="2256535"/>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pitchFamily="34" charset="0"/>
              <a:cs typeface="Calibri" panose="020F0502020204030204" pitchFamily="34" charset="0"/>
            </a:rPr>
            <a:t>Please pay attention to due dates, most are April 15th </a:t>
          </a:r>
          <a:r>
            <a:rPr lang="en-US" sz="1900" b="1" kern="1200">
              <a:latin typeface="Calibri" panose="020F0502020204030204" pitchFamily="34" charset="0"/>
              <a:cs typeface="Calibri" panose="020F0502020204030204" pitchFamily="34" charset="0"/>
            </a:rPr>
            <a:t>but not all</a:t>
          </a:r>
        </a:p>
      </dsp:txBody>
      <dsp:txXfrm>
        <a:off x="952413" y="2256535"/>
        <a:ext cx="6359045" cy="864681"/>
      </dsp:txXfrm>
    </dsp:sp>
    <dsp:sp modelId="{2D0FB0E4-58AA-46E3-8C93-256D87F4021A}">
      <dsp:nvSpPr>
        <dsp:cNvPr id="0" name=""/>
        <dsp:cNvSpPr/>
      </dsp:nvSpPr>
      <dsp:spPr>
        <a:xfrm>
          <a:off x="0" y="3402126"/>
          <a:ext cx="7357753" cy="74692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9C1257-6517-4038-8DBA-2CADF24C00B4}">
      <dsp:nvSpPr>
        <dsp:cNvPr id="0" name=""/>
        <dsp:cNvSpPr/>
      </dsp:nvSpPr>
      <dsp:spPr>
        <a:xfrm>
          <a:off x="261566" y="3537803"/>
          <a:ext cx="475574" cy="4755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0CFA07-F021-4C3A-B761-D84BCD85FC57}">
      <dsp:nvSpPr>
        <dsp:cNvPr id="0" name=""/>
        <dsp:cNvSpPr/>
      </dsp:nvSpPr>
      <dsp:spPr>
        <a:xfrm>
          <a:off x="998707" y="3313254"/>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00100">
            <a:lnSpc>
              <a:spcPct val="100000"/>
            </a:lnSpc>
            <a:spcBef>
              <a:spcPct val="0"/>
            </a:spcBef>
            <a:spcAft>
              <a:spcPct val="35000"/>
            </a:spcAft>
            <a:buNone/>
          </a:pPr>
          <a:r>
            <a:rPr lang="en-US" sz="1800" kern="1200">
              <a:latin typeface="Calibri" panose="020F0502020204030204" pitchFamily="34" charset="0"/>
              <a:cs typeface="Calibri" panose="020F0502020204030204" pitchFamily="34" charset="0"/>
            </a:rPr>
            <a:t>Complete applications neatly and accurately</a:t>
          </a:r>
        </a:p>
      </dsp:txBody>
      <dsp:txXfrm>
        <a:off x="998707" y="3313254"/>
        <a:ext cx="6359045" cy="864681"/>
      </dsp:txXfrm>
    </dsp:sp>
    <dsp:sp modelId="{4233AB5E-59B8-412B-AEF9-322FD867065D}">
      <dsp:nvSpPr>
        <dsp:cNvPr id="0" name=""/>
        <dsp:cNvSpPr/>
      </dsp:nvSpPr>
      <dsp:spPr>
        <a:xfrm>
          <a:off x="0" y="4424102"/>
          <a:ext cx="7357753" cy="9941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CF81A-E2BA-4D1B-B0EC-9E17DB8AD05A}">
      <dsp:nvSpPr>
        <dsp:cNvPr id="0" name=""/>
        <dsp:cNvSpPr/>
      </dsp:nvSpPr>
      <dsp:spPr>
        <a:xfrm>
          <a:off x="261566" y="4683389"/>
          <a:ext cx="475574" cy="4755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1B987D-1FB9-47FC-88AF-A6B470B7C265}">
      <dsp:nvSpPr>
        <dsp:cNvPr id="0" name=""/>
        <dsp:cNvSpPr/>
      </dsp:nvSpPr>
      <dsp:spPr>
        <a:xfrm>
          <a:off x="998707" y="4405567"/>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pitchFamily="34" charset="0"/>
              <a:cs typeface="Calibri" panose="020F0502020204030204" pitchFamily="34" charset="0"/>
            </a:rPr>
            <a:t>Take note of application requirements (Financial statement, letter or essay, transcript)</a:t>
          </a:r>
        </a:p>
      </dsp:txBody>
      <dsp:txXfrm>
        <a:off x="998707" y="4405567"/>
        <a:ext cx="6359045" cy="864681"/>
      </dsp:txXfrm>
    </dsp:sp>
    <dsp:sp modelId="{D07137A7-6894-48A5-8E14-4EA8A5C1C5F5}">
      <dsp:nvSpPr>
        <dsp:cNvPr id="0" name=""/>
        <dsp:cNvSpPr/>
      </dsp:nvSpPr>
      <dsp:spPr>
        <a:xfrm>
          <a:off x="0" y="5634423"/>
          <a:ext cx="7357753" cy="9308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FB2693-879F-4FAD-AC54-510EE938C065}">
      <dsp:nvSpPr>
        <dsp:cNvPr id="0" name=""/>
        <dsp:cNvSpPr/>
      </dsp:nvSpPr>
      <dsp:spPr>
        <a:xfrm>
          <a:off x="261566" y="5862085"/>
          <a:ext cx="475574" cy="47557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815048-22FE-426E-A602-17BA21341B41}">
      <dsp:nvSpPr>
        <dsp:cNvPr id="0" name=""/>
        <dsp:cNvSpPr/>
      </dsp:nvSpPr>
      <dsp:spPr>
        <a:xfrm>
          <a:off x="998707" y="5629079"/>
          <a:ext cx="6359045" cy="864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512" tIns="91512" rIns="91512" bIns="91512"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pitchFamily="34" charset="0"/>
              <a:cs typeface="Calibri" panose="020F0502020204030204" pitchFamily="34" charset="0"/>
            </a:rPr>
            <a:t>Reminder: Many applications/forms in this section need to be mailed to the donor address listed in the scholarship book </a:t>
          </a:r>
        </a:p>
      </dsp:txBody>
      <dsp:txXfrm>
        <a:off x="998707" y="5629079"/>
        <a:ext cx="6359045" cy="86468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88BE2C-477D-4130-BB90-37EE0ECEE318}" type="datetimeFigureOut">
              <a:rPr lang="en-US" smtClean="0"/>
              <a:t>3/1/2021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644EF2C-BAA0-47AE-8672-1C8316C3A118}" type="slidenum">
              <a:rPr lang="en-US" smtClean="0"/>
              <a:t>‹#›</a:t>
            </a:fld>
            <a:endParaRPr lang="en-US"/>
          </a:p>
        </p:txBody>
      </p:sp>
    </p:spTree>
    <p:extLst>
      <p:ext uri="{BB962C8B-B14F-4D97-AF65-F5344CB8AC3E}">
        <p14:creationId xmlns:p14="http://schemas.microsoft.com/office/powerpoint/2010/main" val="1337932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Seniors and welcome to the Brockton High School Scholarships Workshop.  In this presentation you will be shown and explained how to navigate the BHS Scholarship section of the website so you can apply for many local scholarships.</a:t>
            </a:r>
          </a:p>
          <a:p>
            <a:endParaRPr lang="en-US"/>
          </a:p>
          <a:p>
            <a:r>
              <a:rPr lang="en-US"/>
              <a:t>We highly encourage everyone to apply to these local scholarships so they can help you pay for textbooks and additional college-related expenses.  Students who have applied in the past have been able to receive up to 5 or $6,000 in scholarships.  These scholarships are ONLY for seniors who have already applied to two or four-year colleges. </a:t>
            </a:r>
          </a:p>
        </p:txBody>
      </p:sp>
      <p:sp>
        <p:nvSpPr>
          <p:cNvPr id="4" name="Slide Number Placeholder 3"/>
          <p:cNvSpPr>
            <a:spLocks noGrp="1"/>
          </p:cNvSpPr>
          <p:nvPr>
            <p:ph type="sldNum" sz="quarter" idx="5"/>
          </p:nvPr>
        </p:nvSpPr>
        <p:spPr/>
        <p:txBody>
          <a:bodyPr/>
          <a:lstStyle/>
          <a:p>
            <a:fld id="{C644EF2C-BAA0-47AE-8672-1C8316C3A118}" type="slidenum">
              <a:rPr lang="en-US" smtClean="0"/>
              <a:t>1</a:t>
            </a:fld>
            <a:endParaRPr lang="en-US"/>
          </a:p>
        </p:txBody>
      </p:sp>
    </p:spTree>
    <p:extLst>
      <p:ext uri="{BB962C8B-B14F-4D97-AF65-F5344CB8AC3E}">
        <p14:creationId xmlns:p14="http://schemas.microsoft.com/office/powerpoint/2010/main" val="357200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special applications can be found on pages 87-106</a:t>
            </a:r>
          </a:p>
          <a:p>
            <a:r>
              <a:rPr lang="en-US">
                <a:cs typeface="Calibri"/>
              </a:rPr>
              <a:t>These applications are considered special because the donor has a specific application that they require you to fill out, many (all) of which can be filled out on the website.</a:t>
            </a:r>
          </a:p>
          <a:p>
            <a:r>
              <a:rPr lang="en-US">
                <a:cs typeface="Calibri"/>
              </a:rPr>
              <a:t>Many of these scholarships have a variety of due dates, some as early as March 13th</a:t>
            </a:r>
          </a:p>
          <a:p>
            <a:r>
              <a:rPr lang="en-US">
                <a:cs typeface="Calibri"/>
              </a:rPr>
              <a:t>Please complete the applications neatly and accurately and remember that you are responsible for mailing all the required documents (financial statement, letter or essay or transcript) to the addresses listed in the scholarship book.</a:t>
            </a:r>
          </a:p>
        </p:txBody>
      </p:sp>
      <p:sp>
        <p:nvSpPr>
          <p:cNvPr id="4" name="Slide Number Placeholder 3"/>
          <p:cNvSpPr>
            <a:spLocks noGrp="1"/>
          </p:cNvSpPr>
          <p:nvPr>
            <p:ph type="sldNum" sz="quarter" idx="5"/>
          </p:nvPr>
        </p:nvSpPr>
        <p:spPr/>
        <p:txBody>
          <a:bodyPr/>
          <a:lstStyle/>
          <a:p>
            <a:fld id="{C644EF2C-BAA0-47AE-8672-1C8316C3A118}" type="slidenum">
              <a:rPr lang="en-US" smtClean="0"/>
              <a:t>10</a:t>
            </a:fld>
            <a:endParaRPr lang="en-US"/>
          </a:p>
        </p:txBody>
      </p:sp>
    </p:spTree>
    <p:extLst>
      <p:ext uri="{BB962C8B-B14F-4D97-AF65-F5344CB8AC3E}">
        <p14:creationId xmlns:p14="http://schemas.microsoft.com/office/powerpoint/2010/main" val="325335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Shown here is an example of a special application. Please take note of the name of the scholarship, the eligibility requirements, the application requirements and the steps to take if awarded the scholarship</a:t>
            </a:r>
          </a:p>
        </p:txBody>
      </p:sp>
      <p:sp>
        <p:nvSpPr>
          <p:cNvPr id="4" name="Slide Number Placeholder 3"/>
          <p:cNvSpPr>
            <a:spLocks noGrp="1"/>
          </p:cNvSpPr>
          <p:nvPr>
            <p:ph type="sldNum" sz="quarter" idx="5"/>
          </p:nvPr>
        </p:nvSpPr>
        <p:spPr/>
        <p:txBody>
          <a:bodyPr/>
          <a:lstStyle/>
          <a:p>
            <a:fld id="{C644EF2C-BAA0-47AE-8672-1C8316C3A118}" type="slidenum">
              <a:rPr lang="en-US" smtClean="0"/>
              <a:t>11</a:t>
            </a:fld>
            <a:endParaRPr lang="en-US"/>
          </a:p>
        </p:txBody>
      </p:sp>
    </p:spTree>
    <p:extLst>
      <p:ext uri="{BB962C8B-B14F-4D97-AF65-F5344CB8AC3E}">
        <p14:creationId xmlns:p14="http://schemas.microsoft.com/office/powerpoint/2010/main" val="295431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Before you head off to begin the scholarship process, we wanted to just go over some general helpful tips and reminders one last time to assist you during this process. </a:t>
            </a:r>
          </a:p>
        </p:txBody>
      </p:sp>
      <p:sp>
        <p:nvSpPr>
          <p:cNvPr id="4" name="Slide Number Placeholder 3"/>
          <p:cNvSpPr>
            <a:spLocks noGrp="1"/>
          </p:cNvSpPr>
          <p:nvPr>
            <p:ph type="sldNum" sz="quarter" idx="5"/>
          </p:nvPr>
        </p:nvSpPr>
        <p:spPr/>
        <p:txBody>
          <a:bodyPr/>
          <a:lstStyle/>
          <a:p>
            <a:fld id="{C644EF2C-BAA0-47AE-8672-1C8316C3A118}" type="slidenum">
              <a:rPr lang="en-US" smtClean="0"/>
              <a:t>12</a:t>
            </a:fld>
            <a:endParaRPr lang="en-US"/>
          </a:p>
        </p:txBody>
      </p:sp>
    </p:spTree>
    <p:extLst>
      <p:ext uri="{BB962C8B-B14F-4D97-AF65-F5344CB8AC3E}">
        <p14:creationId xmlns:p14="http://schemas.microsoft.com/office/powerpoint/2010/main" val="129851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*Finding the Scholarship Book online is easy.  Let’s look at the process.</a:t>
            </a:r>
          </a:p>
          <a:p>
            <a:r>
              <a:rPr lang="en-US"/>
              <a:t>On the BPS website, if a pop-up box with scholarship information does not appear, do the following:</a:t>
            </a:r>
          </a:p>
          <a:p>
            <a:pPr marL="232943" indent="-232943">
              <a:buAutoNum type="alphaLcParenR"/>
            </a:pPr>
            <a:r>
              <a:rPr lang="en-US"/>
              <a:t>Go to the OUR SCHOOLS section and scroll down to BROCKTON HIGH SCHOOL.</a:t>
            </a:r>
          </a:p>
          <a:p>
            <a:pPr marL="232943" indent="-232943">
              <a:buAutoNum type="alphaLcParenR"/>
            </a:pPr>
            <a:r>
              <a:rPr lang="en-US"/>
              <a:t>Further down on the Brockton High School page, click on the round icon GUIDANCE.</a:t>
            </a:r>
          </a:p>
          <a:p>
            <a:pPr marL="232943" indent="-232943">
              <a:buAutoNum type="alphaLcParenR"/>
            </a:pPr>
            <a:r>
              <a:rPr lang="en-US"/>
              <a:t>Once you click on the GUIDANCE icon, look for the BROCKTON HIGH SCHOOL SCHOLARSHIP PROGRAM on the left-hand side and click.</a:t>
            </a:r>
          </a:p>
        </p:txBody>
      </p:sp>
      <p:sp>
        <p:nvSpPr>
          <p:cNvPr id="4" name="Slide Number Placeholder 3"/>
          <p:cNvSpPr>
            <a:spLocks noGrp="1"/>
          </p:cNvSpPr>
          <p:nvPr>
            <p:ph type="sldNum" sz="quarter" idx="5"/>
          </p:nvPr>
        </p:nvSpPr>
        <p:spPr/>
        <p:txBody>
          <a:bodyPr/>
          <a:lstStyle/>
          <a:p>
            <a:fld id="{C644EF2C-BAA0-47AE-8672-1C8316C3A118}" type="slidenum">
              <a:rPr lang="en-US" smtClean="0"/>
              <a:t>2</a:t>
            </a:fld>
            <a:endParaRPr lang="en-US"/>
          </a:p>
        </p:txBody>
      </p:sp>
    </p:spTree>
    <p:extLst>
      <p:ext uri="{BB962C8B-B14F-4D97-AF65-F5344CB8AC3E}">
        <p14:creationId xmlns:p14="http://schemas.microsoft.com/office/powerpoint/2010/main" val="1769001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BHS Scholarship Program page will contain links to the following:</a:t>
            </a:r>
          </a:p>
          <a:p>
            <a:pPr marL="232943" indent="-232943">
              <a:buAutoNum type="arabicParenR"/>
            </a:pPr>
            <a:r>
              <a:rPr lang="en-US"/>
              <a:t>The Scholarship Book</a:t>
            </a:r>
          </a:p>
          <a:p>
            <a:pPr marL="232943" indent="-232943">
              <a:buAutoNum type="arabicParenR"/>
            </a:pPr>
            <a:r>
              <a:rPr lang="en-US"/>
              <a:t>An online general application</a:t>
            </a:r>
          </a:p>
          <a:p>
            <a:pPr marL="232943" indent="-232943">
              <a:buAutoNum type="arabicParenR"/>
            </a:pPr>
            <a:r>
              <a:rPr lang="en-US"/>
              <a:t>A checklist to help you stay organized</a:t>
            </a:r>
          </a:p>
          <a:p>
            <a:pPr marL="232943" indent="-232943">
              <a:buAutoNum type="arabicParenR"/>
            </a:pPr>
            <a:r>
              <a:rPr lang="en-US"/>
              <a:t>A Financial Statement form</a:t>
            </a:r>
          </a:p>
          <a:p>
            <a:pPr marL="232943" indent="-232943">
              <a:buAutoNum type="arabicParenR"/>
            </a:pPr>
            <a:r>
              <a:rPr lang="en-US"/>
              <a:t>All Special Applications</a:t>
            </a:r>
          </a:p>
        </p:txBody>
      </p:sp>
      <p:sp>
        <p:nvSpPr>
          <p:cNvPr id="4" name="Slide Number Placeholder 3"/>
          <p:cNvSpPr>
            <a:spLocks noGrp="1"/>
          </p:cNvSpPr>
          <p:nvPr>
            <p:ph type="sldNum" sz="quarter" idx="5"/>
          </p:nvPr>
        </p:nvSpPr>
        <p:spPr/>
        <p:txBody>
          <a:bodyPr/>
          <a:lstStyle/>
          <a:p>
            <a:fld id="{C644EF2C-BAA0-47AE-8672-1C8316C3A118}" type="slidenum">
              <a:rPr lang="en-US" smtClean="0"/>
              <a:t>3</a:t>
            </a:fld>
            <a:endParaRPr lang="en-US"/>
          </a:p>
        </p:txBody>
      </p:sp>
    </p:spTree>
    <p:extLst>
      <p:ext uri="{BB962C8B-B14F-4D97-AF65-F5344CB8AC3E}">
        <p14:creationId xmlns:p14="http://schemas.microsoft.com/office/powerpoint/2010/main" val="418988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more closely at the checklist.  The Scholarship Checklist provides a brief summary of scholarships, requirements, and deadlines. It is important to view the scholarship book, read the complete eligibility requirements, and apply for only the scholarships you are qualified for. You will notice that the checklist is organized in order of the scholarships and what additional information is requested, such as Financial Statement, a letter or essay, a transcript and the application deadline.  </a:t>
            </a:r>
          </a:p>
          <a:p>
            <a:endParaRPr lang="en-US"/>
          </a:p>
          <a:p>
            <a:r>
              <a:rPr lang="en-US"/>
              <a:t>Place a check mark on the checklist next to all scholarships you are eligible for. After completing the checklist, leave the form with the Guidance Office Secretary to receive required paperwork, such as a copy of your transcript and any special applications.  </a:t>
            </a:r>
          </a:p>
          <a:p>
            <a:endParaRPr lang="en-US"/>
          </a:p>
          <a:p>
            <a:r>
              <a:rPr lang="en-US"/>
              <a:t>If you are not present in the building, you may scan and email the checklist to your counselor or the guidance secretaries.  </a:t>
            </a:r>
          </a:p>
          <a:p>
            <a:endParaRPr lang="en-US"/>
          </a:p>
          <a:p>
            <a:r>
              <a:rPr lang="en-US"/>
              <a:t>The three different types of scholarships will be covered in forthcoming slides. </a:t>
            </a:r>
          </a:p>
        </p:txBody>
      </p:sp>
      <p:sp>
        <p:nvSpPr>
          <p:cNvPr id="4" name="Slide Number Placeholder 3"/>
          <p:cNvSpPr>
            <a:spLocks noGrp="1"/>
          </p:cNvSpPr>
          <p:nvPr>
            <p:ph type="sldNum" sz="quarter" idx="5"/>
          </p:nvPr>
        </p:nvSpPr>
        <p:spPr/>
        <p:txBody>
          <a:bodyPr/>
          <a:lstStyle/>
          <a:p>
            <a:fld id="{C644EF2C-BAA0-47AE-8672-1C8316C3A118}" type="slidenum">
              <a:rPr lang="en-US" smtClean="0"/>
              <a:t>4</a:t>
            </a:fld>
            <a:endParaRPr lang="en-US"/>
          </a:p>
        </p:txBody>
      </p:sp>
    </p:spTree>
    <p:extLst>
      <p:ext uri="{BB962C8B-B14F-4D97-AF65-F5344CB8AC3E}">
        <p14:creationId xmlns:p14="http://schemas.microsoft.com/office/powerpoint/2010/main" val="290338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read the scholarship entries, it is important to keep the following in mind:</a:t>
            </a:r>
          </a:p>
          <a:p>
            <a:pPr marL="232943" indent="-232943">
              <a:buAutoNum type="alphaLcParenR"/>
            </a:pPr>
            <a:r>
              <a:rPr lang="en-US"/>
              <a:t>READ each scholarship carefully and pay close attention to what additional documents they request.</a:t>
            </a:r>
          </a:p>
          <a:p>
            <a:pPr marL="232943" indent="-232943">
              <a:buAutoNum type="alphaLcParenR"/>
            </a:pPr>
            <a:r>
              <a:rPr lang="en-US"/>
              <a:t>Use the checklist provided to help you keep track of which scholarships you may be eligible for.</a:t>
            </a:r>
          </a:p>
          <a:p>
            <a:pPr marL="232943" indent="-232943">
              <a:buAutoNum type="alphaLcParenR"/>
            </a:pPr>
            <a:r>
              <a:rPr lang="en-US"/>
              <a:t>After you complete the checklist with which scholarships you are eligible for, count how many copies you will need of your transcript and supporting documents.  Please remember: YOU ARE RESPSONSIBLE FOR MAKING COPIES OF ALL DOCUMENTS YOU NEED TO SUBMIT with the applications.</a:t>
            </a:r>
          </a:p>
          <a:p>
            <a:pPr marL="232943" indent="-232943">
              <a:buAutoNum type="alphaLcParenR"/>
            </a:pPr>
            <a:r>
              <a:rPr lang="en-US"/>
              <a:t>Carefully keep in mind the deadlines for each of the scholarships you plan to apply for.  Work accordingly with those deadlines.  </a:t>
            </a:r>
          </a:p>
        </p:txBody>
      </p:sp>
      <p:sp>
        <p:nvSpPr>
          <p:cNvPr id="4" name="Slide Number Placeholder 3"/>
          <p:cNvSpPr>
            <a:spLocks noGrp="1"/>
          </p:cNvSpPr>
          <p:nvPr>
            <p:ph type="sldNum" sz="quarter" idx="5"/>
          </p:nvPr>
        </p:nvSpPr>
        <p:spPr/>
        <p:txBody>
          <a:bodyPr/>
          <a:lstStyle/>
          <a:p>
            <a:fld id="{C644EF2C-BAA0-47AE-8672-1C8316C3A118}" type="slidenum">
              <a:rPr lang="en-US" smtClean="0"/>
              <a:t>5</a:t>
            </a:fld>
            <a:endParaRPr lang="en-US"/>
          </a:p>
        </p:txBody>
      </p:sp>
    </p:spTree>
    <p:extLst>
      <p:ext uri="{BB962C8B-B14F-4D97-AF65-F5344CB8AC3E}">
        <p14:creationId xmlns:p14="http://schemas.microsoft.com/office/powerpoint/2010/main" val="2994504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you are ready to view the scholarships and determine which ones you are eligible to apply for.  Scholarships 1-22 are sponsored by individuals, organizations, and various other entities in the Brockton area.  Recipients of scholarships 1-22 are selected by a scholarship committee at Brockton High School.  In order to determine if you qualify, you will need to carefully view the online description of each scholarship and read about the eligibility criteria.  It is best to make a list of all of the scholarships that you qualify for because next you will need to fill out the online application which is on the website.  On the application you will check off the scholarships that you are applying for.  After you complete the application, you will submit it online.  You will then receive a confirmation email that guidance department has received it.   You must also write a one-page essay on why you should be considered for a scholarship and ask your parent or guardian to fill out the financial statement which you will print off of the website.   Once you have completed your essay and filled out your financial statement, you will need to drop them off in a box labeled “Scholarships” at the main office here in school.   Another option is to mail your essay and financial statement to:  BHS Guidance Department, Brockton High School, 470 Forest Ave, Brockton MA 02301.   Your application should be submitted, and your essay and financial statement received no later than April 15, 2021. </a:t>
            </a:r>
          </a:p>
          <a:p>
            <a:r>
              <a:rPr lang="en-US"/>
              <a:t>Again recipients of these scholarships are selected by the Brockton High School Scholarship Committee consisting of teachers, counselors, and administrators.  A rubric is used in the decision making process.   Students who have completed a FAFSA and have made a decision about their post-secondary plans will be given the high consideration.</a:t>
            </a:r>
          </a:p>
        </p:txBody>
      </p:sp>
      <p:sp>
        <p:nvSpPr>
          <p:cNvPr id="4" name="Slide Number Placeholder 3"/>
          <p:cNvSpPr>
            <a:spLocks noGrp="1"/>
          </p:cNvSpPr>
          <p:nvPr>
            <p:ph type="sldNum" sz="quarter" idx="5"/>
          </p:nvPr>
        </p:nvSpPr>
        <p:spPr/>
        <p:txBody>
          <a:bodyPr/>
          <a:lstStyle/>
          <a:p>
            <a:fld id="{C644EF2C-BAA0-47AE-8672-1C8316C3A118}" type="slidenum">
              <a:rPr lang="en-US" smtClean="0"/>
              <a:t>6</a:t>
            </a:fld>
            <a:endParaRPr lang="en-US"/>
          </a:p>
        </p:txBody>
      </p:sp>
    </p:spTree>
    <p:extLst>
      <p:ext uri="{BB962C8B-B14F-4D97-AF65-F5344CB8AC3E}">
        <p14:creationId xmlns:p14="http://schemas.microsoft.com/office/powerpoint/2010/main" val="2144225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visual of the online application for scholarships 1-22</a:t>
            </a:r>
          </a:p>
        </p:txBody>
      </p:sp>
      <p:sp>
        <p:nvSpPr>
          <p:cNvPr id="4" name="Slide Number Placeholder 3"/>
          <p:cNvSpPr>
            <a:spLocks noGrp="1"/>
          </p:cNvSpPr>
          <p:nvPr>
            <p:ph type="sldNum" sz="quarter" idx="5"/>
          </p:nvPr>
        </p:nvSpPr>
        <p:spPr/>
        <p:txBody>
          <a:bodyPr/>
          <a:lstStyle/>
          <a:p>
            <a:fld id="{C644EF2C-BAA0-47AE-8672-1C8316C3A118}" type="slidenum">
              <a:rPr lang="en-US" smtClean="0"/>
              <a:t>7</a:t>
            </a:fld>
            <a:endParaRPr lang="en-US"/>
          </a:p>
        </p:txBody>
      </p:sp>
    </p:spTree>
    <p:extLst>
      <p:ext uri="{BB962C8B-B14F-4D97-AF65-F5344CB8AC3E}">
        <p14:creationId xmlns:p14="http://schemas.microsoft.com/office/powerpoint/2010/main" val="2029083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Scholarships 23 to 86 are private scholarships.  In order to apply for these, you will need to print a blank application from the website.   Next carefully read over the criteria for each scholarship and determine if you are eligible.   Use the checklist and check off the names of the scholarships that you qualify for.  We recommend that you fill out the paper application </a:t>
            </a:r>
            <a:r>
              <a:rPr lang="en-US" b="1"/>
              <a:t>once,</a:t>
            </a:r>
            <a:r>
              <a:rPr lang="en-US"/>
              <a:t> and leave the top line blank.  Once you have determined how many private scholarships you are applying for, make as many copies of the original copy as you need.   Write the name of the scholarship on the top line where it says “scholarship application for”.  Use the checklist to determine if you will need to include a transcript, essay and financial statement.    If you need a copy of your transcript, please email your counselor or contact them on Teams.  It is your responsibility to mail the applications, and the accompanying materials to the private donors.  Instructions and addresses as to where each scholarship is to be mailed, are clearly indicated on the scholarship description page.  You will need to pay close attention to the deadlines and pay for the postage.   Recipients of scholarships 23 to 86 are selected by their private scholarship committees using their own selection criteria.</a:t>
            </a:r>
          </a:p>
        </p:txBody>
      </p:sp>
      <p:sp>
        <p:nvSpPr>
          <p:cNvPr id="4" name="Slide Number Placeholder 3"/>
          <p:cNvSpPr>
            <a:spLocks noGrp="1"/>
          </p:cNvSpPr>
          <p:nvPr>
            <p:ph type="sldNum" sz="quarter" idx="5"/>
          </p:nvPr>
        </p:nvSpPr>
        <p:spPr/>
        <p:txBody>
          <a:bodyPr/>
          <a:lstStyle/>
          <a:p>
            <a:fld id="{C644EF2C-BAA0-47AE-8672-1C8316C3A118}" type="slidenum">
              <a:rPr lang="en-US" smtClean="0"/>
              <a:t>8</a:t>
            </a:fld>
            <a:endParaRPr lang="en-US"/>
          </a:p>
        </p:txBody>
      </p:sp>
    </p:spTree>
    <p:extLst>
      <p:ext uri="{BB962C8B-B14F-4D97-AF65-F5344CB8AC3E}">
        <p14:creationId xmlns:p14="http://schemas.microsoft.com/office/powerpoint/2010/main" val="131340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on the right side is a visual of the general application which you will find on the website.  On the left side is a sample of a private scholarship.  As you can see, students applying to this scholarship must be planning to attend Massasoit Community College.    The name and address to whom this application must be sent are clearly indicated under # 5.</a:t>
            </a:r>
          </a:p>
        </p:txBody>
      </p:sp>
      <p:sp>
        <p:nvSpPr>
          <p:cNvPr id="4" name="Slide Number Placeholder 3"/>
          <p:cNvSpPr>
            <a:spLocks noGrp="1"/>
          </p:cNvSpPr>
          <p:nvPr>
            <p:ph type="sldNum" sz="quarter" idx="5"/>
          </p:nvPr>
        </p:nvSpPr>
        <p:spPr/>
        <p:txBody>
          <a:bodyPr/>
          <a:lstStyle/>
          <a:p>
            <a:fld id="{C644EF2C-BAA0-47AE-8672-1C8316C3A118}" type="slidenum">
              <a:rPr lang="en-US" smtClean="0"/>
              <a:t>9</a:t>
            </a:fld>
            <a:endParaRPr lang="en-US"/>
          </a:p>
        </p:txBody>
      </p:sp>
    </p:spTree>
    <p:extLst>
      <p:ext uri="{BB962C8B-B14F-4D97-AF65-F5344CB8AC3E}">
        <p14:creationId xmlns:p14="http://schemas.microsoft.com/office/powerpoint/2010/main" val="294597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935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24221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527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7207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8736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286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9458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3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626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6742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423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8211282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49.sv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hyperlink" Target="http://bpsma.org" TargetMode="External"/><Relationship Id="rId11" Type="http://schemas.openxmlformats.org/officeDocument/2006/relationships/image" Target="../media/image4.png"/><Relationship Id="rId5" Type="http://schemas.openxmlformats.org/officeDocument/2006/relationships/notesSlide" Target="../notesSlides/notesSlide2.xml"/><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ov"/><Relationship Id="rId1" Type="http://schemas.openxmlformats.org/officeDocument/2006/relationships/video" Target="NULL" TargetMode="External"/><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1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12"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11" Type="http://schemas.openxmlformats.org/officeDocument/2006/relationships/image" Target="../media/image23.svg"/><Relationship Id="rId5" Type="http://schemas.openxmlformats.org/officeDocument/2006/relationships/diagramData" Target="../diagrams/data2.xml"/><Relationship Id="rId10" Type="http://schemas.openxmlformats.org/officeDocument/2006/relationships/image" Target="../media/image22.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4.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8" name="Rectangle 106">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F26E87-CB0D-43B1-BE44-B27BDE344CD5}"/>
              </a:ext>
            </a:extLst>
          </p:cNvPr>
          <p:cNvSpPr>
            <a:spLocks noGrp="1"/>
          </p:cNvSpPr>
          <p:nvPr>
            <p:ph type="ctrTitle"/>
          </p:nvPr>
        </p:nvSpPr>
        <p:spPr>
          <a:xfrm>
            <a:off x="1094095" y="851517"/>
            <a:ext cx="5238466" cy="2991416"/>
          </a:xfrm>
        </p:spPr>
        <p:txBody>
          <a:bodyPr anchor="b">
            <a:normAutofit/>
          </a:bodyPr>
          <a:lstStyle/>
          <a:p>
            <a:pPr algn="l"/>
            <a:r>
              <a:rPr lang="en-US" sz="5100" b="1">
                <a:cs typeface="Calibri Light"/>
              </a:rPr>
              <a:t>Brockton High School Scholarship Program</a:t>
            </a:r>
          </a:p>
        </p:txBody>
      </p:sp>
      <p:sp>
        <p:nvSpPr>
          <p:cNvPr id="3" name="Subtitle 2">
            <a:extLst>
              <a:ext uri="{FF2B5EF4-FFF2-40B4-BE49-F238E27FC236}">
                <a16:creationId xmlns:a16="http://schemas.microsoft.com/office/drawing/2014/main" id="{8ACE1819-E78D-4376-A18B-76E9DA758532}"/>
              </a:ext>
            </a:extLst>
          </p:cNvPr>
          <p:cNvSpPr>
            <a:spLocks noGrp="1"/>
          </p:cNvSpPr>
          <p:nvPr>
            <p:ph type="subTitle" idx="1"/>
          </p:nvPr>
        </p:nvSpPr>
        <p:spPr>
          <a:xfrm>
            <a:off x="1094096" y="3842932"/>
            <a:ext cx="4167115" cy="2163551"/>
          </a:xfrm>
        </p:spPr>
        <p:txBody>
          <a:bodyPr vert="horz" lIns="91440" tIns="45720" rIns="91440" bIns="45720" rtlCol="0" anchor="t">
            <a:normAutofit/>
          </a:bodyPr>
          <a:lstStyle/>
          <a:p>
            <a:pPr algn="l"/>
            <a:r>
              <a:rPr lang="en-US">
                <a:cs typeface="Calibri"/>
              </a:rPr>
              <a:t>2020-2021</a:t>
            </a:r>
            <a:endParaRPr lang="en-US"/>
          </a:p>
        </p:txBody>
      </p:sp>
      <p:sp>
        <p:nvSpPr>
          <p:cNvPr id="819" name="Freeform: Shape 108">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Books with solid fill">
            <a:extLst>
              <a:ext uri="{FF2B5EF4-FFF2-40B4-BE49-F238E27FC236}">
                <a16:creationId xmlns:a16="http://schemas.microsoft.com/office/drawing/2014/main" id="{09826383-76FF-424C-81DB-B1B35987DB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1503" y="2129307"/>
            <a:ext cx="3217333" cy="3217333"/>
          </a:xfrm>
          <a:prstGeom prst="rect">
            <a:avLst/>
          </a:prstGeom>
        </p:spPr>
      </p:pic>
      <p:pic>
        <p:nvPicPr>
          <p:cNvPr id="242" name="Picture 241">
            <a:extLst>
              <a:ext uri="{FF2B5EF4-FFF2-40B4-BE49-F238E27FC236}">
                <a16:creationId xmlns:a16="http://schemas.microsoft.com/office/drawing/2014/main" id="{7683A893-C47B-6A42-9F65-204B3383DA31}"/>
              </a:ext>
            </a:extLst>
          </p:cNvPr>
          <p:cNvPicPr>
            <a:picLocks noChangeAspect="1"/>
          </p:cNvPicPr>
          <p:nvPr/>
        </p:nvPicPr>
        <p:blipFill rotWithShape="1">
          <a:blip r:embed="rId7"/>
          <a:srcRect l="18241" t="16692" r="19556" b="16927"/>
          <a:stretch/>
        </p:blipFill>
        <p:spPr>
          <a:xfrm>
            <a:off x="1753349" y="4268931"/>
            <a:ext cx="2026920" cy="2163071"/>
          </a:xfrm>
          <a:custGeom>
            <a:avLst/>
            <a:gdLst/>
            <a:ahLst/>
            <a:cxnLst/>
            <a:rect l="l" t="t" r="r" b="b"/>
            <a:pathLst>
              <a:path w="2833631" h="2677010">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p:spPr>
      </p:pic>
      <p:pic>
        <p:nvPicPr>
          <p:cNvPr id="5" name="Audio 4">
            <a:hlinkClick r:id="" action="ppaction://media"/>
            <a:extLst>
              <a:ext uri="{FF2B5EF4-FFF2-40B4-BE49-F238E27FC236}">
                <a16:creationId xmlns:a16="http://schemas.microsoft.com/office/drawing/2014/main" id="{1F54512C-8DFB-4298-97B6-CFBA1705EF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41364961"/>
      </p:ext>
    </p:extLst>
  </p:cSld>
  <p:clrMapOvr>
    <a:masterClrMapping/>
  </p:clrMapOvr>
  <mc:AlternateContent xmlns:mc="http://schemas.openxmlformats.org/markup-compatibility/2006" xmlns:p14="http://schemas.microsoft.com/office/powerpoint/2010/main">
    <mc:Choice Requires="p14">
      <p:transition spd="slow" p14:dur="2000" advTm="41205"/>
    </mc:Choice>
    <mc:Fallback xmlns="">
      <p:transition spd="slow" advTm="4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8FB9-85FA-E942-8153-227CB7557A28}"/>
              </a:ext>
            </a:extLst>
          </p:cNvPr>
          <p:cNvSpPr>
            <a:spLocks noGrp="1"/>
          </p:cNvSpPr>
          <p:nvPr>
            <p:ph type="title"/>
          </p:nvPr>
        </p:nvSpPr>
        <p:spPr>
          <a:xfrm>
            <a:off x="208344" y="559678"/>
            <a:ext cx="4121571" cy="4952492"/>
          </a:xfrm>
        </p:spPr>
        <p:txBody>
          <a:bodyPr vert="horz" lIns="91440" tIns="45720" rIns="91440" bIns="45720" rtlCol="0">
            <a:normAutofit/>
          </a:bodyPr>
          <a:lstStyle/>
          <a:p>
            <a:pPr algn="ctr"/>
            <a:r>
              <a:rPr lang="en-US" sz="4000" b="1"/>
              <a:t>Special Application</a:t>
            </a:r>
            <a:br>
              <a:rPr lang="en-US" sz="4000" b="1"/>
            </a:br>
            <a:r>
              <a:rPr lang="en-US" sz="4000" b="1"/>
              <a:t>Scholarships </a:t>
            </a:r>
            <a:br>
              <a:rPr lang="en-US" sz="4000" b="1"/>
            </a:br>
            <a:r>
              <a:rPr lang="en-US" sz="4000" b="1"/>
              <a:t> #</a:t>
            </a:r>
            <a:r>
              <a:rPr lang="en-US" sz="4000" b="1" kern="1200">
                <a:latin typeface="+mj-lt"/>
                <a:ea typeface="+mj-ea"/>
                <a:cs typeface="+mj-cs"/>
              </a:rPr>
              <a:t>87-106</a:t>
            </a:r>
            <a:endParaRPr lang="en-US" sz="4000" b="1" kern="1200">
              <a:latin typeface="+mj-lt"/>
              <a:cs typeface="Calibri Light"/>
            </a:endParaRPr>
          </a:p>
        </p:txBody>
      </p:sp>
      <p:sp>
        <p:nvSpPr>
          <p:cNvPr id="4" name="TextBox 3">
            <a:extLst>
              <a:ext uri="{FF2B5EF4-FFF2-40B4-BE49-F238E27FC236}">
                <a16:creationId xmlns:a16="http://schemas.microsoft.com/office/drawing/2014/main" id="{3CFA2BBE-BBAA-7542-AC05-523361A6DBDB}"/>
              </a:ext>
            </a:extLst>
          </p:cNvPr>
          <p:cNvSpPr txBox="1"/>
          <p:nvPr/>
        </p:nvSpPr>
        <p:spPr>
          <a:xfrm>
            <a:off x="17898894" y="1848255"/>
            <a:ext cx="184731" cy="369332"/>
          </a:xfrm>
          <a:prstGeom prst="rect">
            <a:avLst/>
          </a:prstGeom>
          <a:solidFill>
            <a:schemeClr val="bg1"/>
          </a:solidFill>
        </p:spPr>
        <p:txBody>
          <a:bodyPr wrap="none" rtlCol="0">
            <a:spAutoFit/>
          </a:bodyPr>
          <a:lstStyle/>
          <a:p>
            <a:endParaRPr lang="en-US"/>
          </a:p>
        </p:txBody>
      </p:sp>
      <p:graphicFrame>
        <p:nvGraphicFramePr>
          <p:cNvPr id="338" name="TextBox 221">
            <a:extLst>
              <a:ext uri="{FF2B5EF4-FFF2-40B4-BE49-F238E27FC236}">
                <a16:creationId xmlns:a16="http://schemas.microsoft.com/office/drawing/2014/main" id="{934E2F93-5C56-4525-8225-ABCD30365F4F}"/>
              </a:ext>
            </a:extLst>
          </p:cNvPr>
          <p:cNvGraphicFramePr/>
          <p:nvPr>
            <p:extLst>
              <p:ext uri="{D42A27DB-BD31-4B8C-83A1-F6EECF244321}">
                <p14:modId xmlns:p14="http://schemas.microsoft.com/office/powerpoint/2010/main" val="2431706405"/>
              </p:ext>
            </p:extLst>
          </p:nvPr>
        </p:nvGraphicFramePr>
        <p:xfrm>
          <a:off x="4617066" y="115748"/>
          <a:ext cx="7357753" cy="6566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0B4A9AAF-968D-4927-89FC-E0B0EB00C9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275616828"/>
      </p:ext>
    </p:extLst>
  </p:cSld>
  <p:clrMapOvr>
    <a:masterClrMapping/>
  </p:clrMapOvr>
  <mc:AlternateContent xmlns:mc="http://schemas.openxmlformats.org/markup-compatibility/2006" xmlns:p14="http://schemas.microsoft.com/office/powerpoint/2010/main">
    <mc:Choice Requires="p14">
      <p:transition spd="slow" p14:dur="2000" advTm="36543"/>
    </mc:Choice>
    <mc:Fallback xmlns="">
      <p:transition spd="slow" advTm="36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393D4B-3123-48EE-9C87-FB14A2C41AEF}"/>
              </a:ext>
            </a:extLst>
          </p:cNvPr>
          <p:cNvSpPr txBox="1"/>
          <p:nvPr/>
        </p:nvSpPr>
        <p:spPr>
          <a:xfrm>
            <a:off x="757992" y="1898767"/>
            <a:ext cx="3995395" cy="3071906"/>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Bef>
                <a:spcPct val="0"/>
              </a:spcBef>
              <a:spcAft>
                <a:spcPts val="600"/>
              </a:spcAft>
            </a:pPr>
            <a:r>
              <a:rPr lang="en-US" sz="4000" kern="1200">
                <a:latin typeface="+mj-lt"/>
                <a:ea typeface="+mj-ea"/>
                <a:cs typeface="+mj-cs"/>
              </a:rPr>
              <a:t>Special Scholarship Example:</a:t>
            </a:r>
          </a:p>
          <a:p>
            <a:pPr>
              <a:lnSpc>
                <a:spcPct val="90000"/>
              </a:lnSpc>
              <a:spcBef>
                <a:spcPct val="0"/>
              </a:spcBef>
              <a:spcAft>
                <a:spcPts val="600"/>
              </a:spcAft>
            </a:pPr>
            <a:r>
              <a:rPr lang="en-US" sz="3200">
                <a:latin typeface="+mj-lt"/>
                <a:ea typeface="+mj-ea"/>
                <a:cs typeface="Calibri Light"/>
              </a:rPr>
              <a:t>Education First Scholarship </a:t>
            </a:r>
          </a:p>
          <a:p>
            <a:pPr>
              <a:lnSpc>
                <a:spcPct val="90000"/>
              </a:lnSpc>
              <a:spcBef>
                <a:spcPct val="0"/>
              </a:spcBef>
              <a:spcAft>
                <a:spcPts val="600"/>
              </a:spcAft>
            </a:pPr>
            <a:r>
              <a:rPr lang="en-US" sz="3200">
                <a:latin typeface="+mj-lt"/>
                <a:ea typeface="+mj-ea"/>
                <a:cs typeface="Calibri Light"/>
              </a:rPr>
              <a:t>Page 88</a:t>
            </a:r>
          </a:p>
          <a:p>
            <a:pPr>
              <a:lnSpc>
                <a:spcPct val="90000"/>
              </a:lnSpc>
              <a:spcBef>
                <a:spcPct val="0"/>
              </a:spcBef>
              <a:spcAft>
                <a:spcPts val="600"/>
              </a:spcAft>
            </a:pPr>
            <a:endParaRPr lang="en-US" sz="4000">
              <a:latin typeface="+mj-lt"/>
              <a:ea typeface="+mj-ea"/>
              <a:cs typeface="Calibri Light"/>
            </a:endParaRPr>
          </a:p>
        </p:txBody>
      </p:sp>
      <p:pic>
        <p:nvPicPr>
          <p:cNvPr id="4" name="Picture 4">
            <a:extLst>
              <a:ext uri="{FF2B5EF4-FFF2-40B4-BE49-F238E27FC236}">
                <a16:creationId xmlns:a16="http://schemas.microsoft.com/office/drawing/2014/main" id="{58E6B29C-C2D0-4E21-A34B-B8F0702650E0}"/>
              </a:ext>
            </a:extLst>
          </p:cNvPr>
          <p:cNvPicPr>
            <a:picLocks noChangeAspect="1"/>
          </p:cNvPicPr>
          <p:nvPr/>
        </p:nvPicPr>
        <p:blipFill rotWithShape="1">
          <a:blip r:embed="rId5"/>
          <a:srcRect l="14005" t="4415" r="13268" b="16507"/>
          <a:stretch/>
        </p:blipFill>
        <p:spPr>
          <a:xfrm>
            <a:off x="5286205" y="430672"/>
            <a:ext cx="4292887" cy="5992210"/>
          </a:xfrm>
          <a:prstGeom prst="rect">
            <a:avLst/>
          </a:prstGeom>
        </p:spPr>
      </p:pic>
      <p:pic>
        <p:nvPicPr>
          <p:cNvPr id="6" name="Graphic 5" descr="Arrow Right with solid fill">
            <a:extLst>
              <a:ext uri="{FF2B5EF4-FFF2-40B4-BE49-F238E27FC236}">
                <a16:creationId xmlns:a16="http://schemas.microsoft.com/office/drawing/2014/main" id="{259D5D02-2E4C-C24F-851E-00815CD261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2596" y="430672"/>
            <a:ext cx="914400" cy="914400"/>
          </a:xfrm>
          <a:prstGeom prst="rect">
            <a:avLst/>
          </a:prstGeom>
        </p:spPr>
      </p:pic>
      <p:pic>
        <p:nvPicPr>
          <p:cNvPr id="7" name="Graphic 6" descr="Arrow Right with solid fill">
            <a:extLst>
              <a:ext uri="{FF2B5EF4-FFF2-40B4-BE49-F238E27FC236}">
                <a16:creationId xmlns:a16="http://schemas.microsoft.com/office/drawing/2014/main" id="{1206B7EF-7870-624B-BB9F-BE199EC647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62596" y="1692391"/>
            <a:ext cx="914400" cy="914400"/>
          </a:xfrm>
          <a:prstGeom prst="rect">
            <a:avLst/>
          </a:prstGeom>
        </p:spPr>
      </p:pic>
      <p:pic>
        <p:nvPicPr>
          <p:cNvPr id="8" name="Graphic 7" descr="Arrow Right with solid fill">
            <a:extLst>
              <a:ext uri="{FF2B5EF4-FFF2-40B4-BE49-F238E27FC236}">
                <a16:creationId xmlns:a16="http://schemas.microsoft.com/office/drawing/2014/main" id="{D2285BBA-50AF-8C42-9A67-3EA20428C0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45863" y="2490591"/>
            <a:ext cx="914400" cy="914400"/>
          </a:xfrm>
          <a:prstGeom prst="rect">
            <a:avLst/>
          </a:prstGeom>
        </p:spPr>
      </p:pic>
      <p:pic>
        <p:nvPicPr>
          <p:cNvPr id="9" name="Graphic 8" descr="Arrow Right with solid fill">
            <a:extLst>
              <a:ext uri="{FF2B5EF4-FFF2-40B4-BE49-F238E27FC236}">
                <a16:creationId xmlns:a16="http://schemas.microsoft.com/office/drawing/2014/main" id="{9AB900AF-6F9C-4348-AA12-C15433DC4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9197510" y="3805449"/>
            <a:ext cx="914400" cy="914400"/>
          </a:xfrm>
          <a:prstGeom prst="rect">
            <a:avLst/>
          </a:prstGeom>
        </p:spPr>
      </p:pic>
      <p:pic>
        <p:nvPicPr>
          <p:cNvPr id="12" name="Graphic 11" descr="Arrow Right with solid fill">
            <a:extLst>
              <a:ext uri="{FF2B5EF4-FFF2-40B4-BE49-F238E27FC236}">
                <a16:creationId xmlns:a16="http://schemas.microsoft.com/office/drawing/2014/main" id="{4DC94BDB-87F2-4A43-8531-84CEB68414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91001" y="4719849"/>
            <a:ext cx="914400" cy="914400"/>
          </a:xfrm>
          <a:prstGeom prst="rect">
            <a:avLst/>
          </a:prstGeom>
        </p:spPr>
      </p:pic>
      <p:pic>
        <p:nvPicPr>
          <p:cNvPr id="2" name="Audio 1">
            <a:hlinkClick r:id="" action="ppaction://media"/>
            <a:extLst>
              <a:ext uri="{FF2B5EF4-FFF2-40B4-BE49-F238E27FC236}">
                <a16:creationId xmlns:a16="http://schemas.microsoft.com/office/drawing/2014/main" id="{474D1CB9-78E9-4043-A967-FF1CA3F922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7985928"/>
      </p:ext>
    </p:extLst>
  </p:cSld>
  <p:clrMapOvr>
    <a:masterClrMapping/>
  </p:clrMapOvr>
  <mc:AlternateContent xmlns:mc="http://schemas.openxmlformats.org/markup-compatibility/2006" xmlns:p14="http://schemas.microsoft.com/office/powerpoint/2010/main">
    <mc:Choice Requires="p14">
      <p:transition spd="slow" p14:dur="2000" advTm="15263"/>
    </mc:Choice>
    <mc:Fallback xmlns="">
      <p:transition spd="slow" advTm="1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3" name="Rectangle 112">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D81DA-6014-4FCF-9798-89A09844D000}"/>
              </a:ext>
            </a:extLst>
          </p:cNvPr>
          <p:cNvSpPr>
            <a:spLocks noGrp="1"/>
          </p:cNvSpPr>
          <p:nvPr>
            <p:ph type="title"/>
          </p:nvPr>
        </p:nvSpPr>
        <p:spPr>
          <a:xfrm>
            <a:off x="838200" y="894027"/>
            <a:ext cx="3494362" cy="4782873"/>
          </a:xfrm>
        </p:spPr>
        <p:txBody>
          <a:bodyPr>
            <a:normAutofit/>
          </a:bodyPr>
          <a:lstStyle/>
          <a:p>
            <a:pPr algn="r"/>
            <a:r>
              <a:rPr lang="en-US">
                <a:solidFill>
                  <a:schemeClr val="bg1"/>
                </a:solidFill>
                <a:cs typeface="Calibri Light"/>
              </a:rPr>
              <a:t>Helpful Tips and Reminders</a:t>
            </a:r>
            <a:endParaRPr lang="en-US">
              <a:solidFill>
                <a:schemeClr val="bg1"/>
              </a:solidFill>
            </a:endParaRPr>
          </a:p>
        </p:txBody>
      </p:sp>
      <p:cxnSp>
        <p:nvCxnSpPr>
          <p:cNvPr id="117" name="Straight Connector 11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ED38FE-BAFA-44D5-BB10-05E25B756595}"/>
              </a:ext>
            </a:extLst>
          </p:cNvPr>
          <p:cNvSpPr>
            <a:spLocks noGrp="1"/>
          </p:cNvSpPr>
          <p:nvPr>
            <p:ph idx="1"/>
          </p:nvPr>
        </p:nvSpPr>
        <p:spPr>
          <a:xfrm>
            <a:off x="4976032" y="894027"/>
            <a:ext cx="6377768" cy="4782873"/>
          </a:xfrm>
        </p:spPr>
        <p:txBody>
          <a:bodyPr vert="horz" lIns="91440" tIns="45720" rIns="91440" bIns="45720" rtlCol="0" anchor="ctr">
            <a:normAutofit/>
          </a:bodyPr>
          <a:lstStyle/>
          <a:p>
            <a:pPr marL="457200" indent="-457200"/>
            <a:r>
              <a:rPr lang="en-US" sz="2400">
                <a:solidFill>
                  <a:schemeClr val="bg1"/>
                </a:solidFill>
                <a:ea typeface="+mn-lt"/>
                <a:cs typeface="+mn-lt"/>
              </a:rPr>
              <a:t>Print out the general application and fill it out leaving the top line blank. Make several copies and fill in scholarship(s) name afterwards.</a:t>
            </a:r>
            <a:endParaRPr lang="en-US" sz="2400">
              <a:solidFill>
                <a:schemeClr val="bg1"/>
              </a:solidFill>
              <a:cs typeface="Calibri" panose="020F0502020204030204"/>
            </a:endParaRPr>
          </a:p>
          <a:p>
            <a:pPr marL="457200" indent="-457200"/>
            <a:r>
              <a:rPr lang="en-US" sz="2400">
                <a:solidFill>
                  <a:schemeClr val="bg1"/>
                </a:solidFill>
                <a:ea typeface="+mn-lt"/>
                <a:cs typeface="+mn-lt"/>
              </a:rPr>
              <a:t>Parent Financial Statement is required for many scholarships. Make multiple copies.</a:t>
            </a:r>
            <a:endParaRPr lang="en-US" sz="2400">
              <a:solidFill>
                <a:schemeClr val="bg1"/>
              </a:solidFill>
              <a:cs typeface="Calibri" panose="020F0502020204030204"/>
            </a:endParaRPr>
          </a:p>
          <a:p>
            <a:pPr marL="457200" indent="-457200"/>
            <a:r>
              <a:rPr lang="en-US" sz="2400">
                <a:solidFill>
                  <a:schemeClr val="bg1"/>
                </a:solidFill>
                <a:ea typeface="+mn-lt"/>
                <a:cs typeface="+mn-lt"/>
              </a:rPr>
              <a:t>Write one essay and make multiple copies.</a:t>
            </a:r>
            <a:endParaRPr lang="en-US" sz="2400">
              <a:solidFill>
                <a:schemeClr val="bg1"/>
              </a:solidFill>
              <a:cs typeface="Calibri" panose="020F0502020204030204"/>
            </a:endParaRPr>
          </a:p>
          <a:p>
            <a:pPr marL="457200" indent="-457200"/>
            <a:r>
              <a:rPr lang="en-US" sz="2400">
                <a:solidFill>
                  <a:schemeClr val="bg1"/>
                </a:solidFill>
                <a:ea typeface="+mn-lt"/>
                <a:cs typeface="+mn-lt"/>
              </a:rPr>
              <a:t>Reminder: You are responsible for making your copies (staples, envelopes, stamps, etc.).</a:t>
            </a:r>
          </a:p>
          <a:p>
            <a:pPr marL="457200" indent="-457200"/>
            <a:r>
              <a:rPr lang="en-US" sz="2400">
                <a:solidFill>
                  <a:schemeClr val="bg1"/>
                </a:solidFill>
                <a:cs typeface="Calibri"/>
              </a:rPr>
              <a:t>Write</a:t>
            </a:r>
            <a:r>
              <a:rPr lang="en-US" sz="2400">
                <a:solidFill>
                  <a:schemeClr val="bg1"/>
                </a:solidFill>
                <a:ea typeface="+mn-lt"/>
                <a:cs typeface="+mn-lt"/>
              </a:rPr>
              <a:t> a thank you note and send it to the organization or individual that awards you a scholarship.</a:t>
            </a:r>
          </a:p>
          <a:p>
            <a:pPr marL="0" indent="0">
              <a:buNone/>
            </a:pPr>
            <a:endParaRPr lang="en-US" sz="2400">
              <a:solidFill>
                <a:schemeClr val="bg1"/>
              </a:solidFill>
              <a:cs typeface="Calibri"/>
            </a:endParaRPr>
          </a:p>
        </p:txBody>
      </p:sp>
      <p:pic>
        <p:nvPicPr>
          <p:cNvPr id="7" name="Audio 6">
            <a:hlinkClick r:id="" action="ppaction://media"/>
            <a:extLst>
              <a:ext uri="{FF2B5EF4-FFF2-40B4-BE49-F238E27FC236}">
                <a16:creationId xmlns:a16="http://schemas.microsoft.com/office/drawing/2014/main" id="{027F1387-1941-4D58-BE68-3B399C987A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80367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6630"/>
    </mc:Choice>
    <mc:Fallback xmlns="">
      <p:transition spd="slow" advTm="46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E1CD7D-F355-AA48-BFB5-68E5E250E525}"/>
              </a:ext>
            </a:extLst>
          </p:cNvPr>
          <p:cNvSpPr txBox="1"/>
          <p:nvPr/>
        </p:nvSpPr>
        <p:spPr>
          <a:xfrm>
            <a:off x="818525" y="4844183"/>
            <a:ext cx="2527300" cy="923330"/>
          </a:xfrm>
          <a:prstGeom prst="rect">
            <a:avLst/>
          </a:prstGeom>
          <a:noFill/>
        </p:spPr>
        <p:txBody>
          <a:bodyPr wrap="square" lIns="91440" tIns="45720" rIns="91440" bIns="45720" rtlCol="0" anchor="t">
            <a:spAutoFit/>
          </a:bodyPr>
          <a:lstStyle/>
          <a:p>
            <a:r>
              <a:rPr lang="en-US" b="1"/>
              <a:t>1. Our Schools &gt; </a:t>
            </a:r>
            <a:r>
              <a:rPr lang="en-US" b="1">
                <a:highlight>
                  <a:srgbClr val="FFFF00"/>
                </a:highlight>
              </a:rPr>
              <a:t>Brockton High School</a:t>
            </a:r>
            <a:endParaRPr lang="en-US" b="1">
              <a:highlight>
                <a:srgbClr val="FFFF00"/>
              </a:highlight>
              <a:ea typeface="+mn-lt"/>
              <a:cs typeface="+mn-lt"/>
            </a:endParaRPr>
          </a:p>
          <a:p>
            <a:endParaRPr lang="en-US">
              <a:cs typeface="Calibri"/>
            </a:endParaRPr>
          </a:p>
        </p:txBody>
      </p:sp>
      <p:sp>
        <p:nvSpPr>
          <p:cNvPr id="8" name="TextBox 7">
            <a:extLst>
              <a:ext uri="{FF2B5EF4-FFF2-40B4-BE49-F238E27FC236}">
                <a16:creationId xmlns:a16="http://schemas.microsoft.com/office/drawing/2014/main" id="{803FA669-E19B-0948-A9B3-DDDD7CCE819C}"/>
              </a:ext>
            </a:extLst>
          </p:cNvPr>
          <p:cNvSpPr txBox="1"/>
          <p:nvPr/>
        </p:nvSpPr>
        <p:spPr>
          <a:xfrm>
            <a:off x="4659646" y="4844183"/>
            <a:ext cx="2690735" cy="646331"/>
          </a:xfrm>
          <a:prstGeom prst="rect">
            <a:avLst/>
          </a:prstGeom>
          <a:noFill/>
        </p:spPr>
        <p:txBody>
          <a:bodyPr wrap="square" lIns="91440" tIns="45720" rIns="91440" bIns="45720" rtlCol="0" anchor="t">
            <a:spAutoFit/>
          </a:bodyPr>
          <a:lstStyle/>
          <a:p>
            <a:r>
              <a:rPr lang="en-US" b="1">
                <a:cs typeface="Calibri"/>
              </a:rPr>
              <a:t>2. Brockton High School &gt; </a:t>
            </a:r>
            <a:r>
              <a:rPr lang="en-US" b="1">
                <a:highlight>
                  <a:srgbClr val="FFFF00"/>
                </a:highlight>
                <a:cs typeface="Calibri"/>
              </a:rPr>
              <a:t>Guidance</a:t>
            </a:r>
          </a:p>
        </p:txBody>
      </p:sp>
      <p:sp>
        <p:nvSpPr>
          <p:cNvPr id="9" name="TextBox 8">
            <a:extLst>
              <a:ext uri="{FF2B5EF4-FFF2-40B4-BE49-F238E27FC236}">
                <a16:creationId xmlns:a16="http://schemas.microsoft.com/office/drawing/2014/main" id="{204FCAE8-54A8-C04E-86D6-4B0409FECC82}"/>
              </a:ext>
            </a:extLst>
          </p:cNvPr>
          <p:cNvSpPr txBox="1"/>
          <p:nvPr/>
        </p:nvSpPr>
        <p:spPr>
          <a:xfrm>
            <a:off x="8378105" y="4844183"/>
            <a:ext cx="3365161" cy="923330"/>
          </a:xfrm>
          <a:prstGeom prst="rect">
            <a:avLst/>
          </a:prstGeom>
          <a:noFill/>
        </p:spPr>
        <p:txBody>
          <a:bodyPr wrap="square" lIns="91440" tIns="45720" rIns="91440" bIns="45720" rtlCol="0" anchor="t">
            <a:spAutoFit/>
          </a:bodyPr>
          <a:lstStyle/>
          <a:p>
            <a:r>
              <a:rPr lang="en-US" b="1"/>
              <a:t>3. Guidance &gt; </a:t>
            </a:r>
            <a:r>
              <a:rPr lang="en-US" b="1">
                <a:highlight>
                  <a:srgbClr val="FFFF00"/>
                </a:highlight>
              </a:rPr>
              <a:t>Brockton High School Scholarship Program</a:t>
            </a:r>
          </a:p>
          <a:p>
            <a:endParaRPr lang="en-US"/>
          </a:p>
        </p:txBody>
      </p:sp>
      <p:sp>
        <p:nvSpPr>
          <p:cNvPr id="15" name="TextBox 14">
            <a:extLst>
              <a:ext uri="{FF2B5EF4-FFF2-40B4-BE49-F238E27FC236}">
                <a16:creationId xmlns:a16="http://schemas.microsoft.com/office/drawing/2014/main" id="{E576B4CD-05F3-584F-AF2D-51FD245222FF}"/>
              </a:ext>
            </a:extLst>
          </p:cNvPr>
          <p:cNvSpPr txBox="1"/>
          <p:nvPr/>
        </p:nvSpPr>
        <p:spPr>
          <a:xfrm>
            <a:off x="1743075" y="177155"/>
            <a:ext cx="8501062" cy="646331"/>
          </a:xfrm>
          <a:prstGeom prst="rect">
            <a:avLst/>
          </a:prstGeom>
          <a:noFill/>
        </p:spPr>
        <p:txBody>
          <a:bodyPr wrap="square" rtlCol="0">
            <a:spAutoFit/>
          </a:bodyPr>
          <a:lstStyle/>
          <a:p>
            <a:pPr algn="ctr"/>
            <a:r>
              <a:rPr lang="en-US" sz="4000" b="1"/>
              <a:t>Where to Find</a:t>
            </a:r>
          </a:p>
        </p:txBody>
      </p:sp>
      <p:sp>
        <p:nvSpPr>
          <p:cNvPr id="2" name="TextBox 1">
            <a:extLst>
              <a:ext uri="{FF2B5EF4-FFF2-40B4-BE49-F238E27FC236}">
                <a16:creationId xmlns:a16="http://schemas.microsoft.com/office/drawing/2014/main" id="{80EC963E-3994-4A1C-AE02-D660A00733F3}"/>
              </a:ext>
            </a:extLst>
          </p:cNvPr>
          <p:cNvSpPr txBox="1"/>
          <p:nvPr/>
        </p:nvSpPr>
        <p:spPr>
          <a:xfrm>
            <a:off x="451469" y="1046662"/>
            <a:ext cx="52680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*Go to </a:t>
            </a:r>
            <a:r>
              <a:rPr lang="en-US" b="1">
                <a:hlinkClick r:id="rId6"/>
              </a:rPr>
              <a:t>bpsma.org</a:t>
            </a:r>
            <a:r>
              <a:rPr lang="en-US" b="1"/>
              <a:t> and follow the pathways below*</a:t>
            </a:r>
          </a:p>
        </p:txBody>
      </p:sp>
      <p:pic>
        <p:nvPicPr>
          <p:cNvPr id="10" name="Picture 9" descr="Graphical user interface&#10;&#10;Description automatically generated">
            <a:extLst>
              <a:ext uri="{FF2B5EF4-FFF2-40B4-BE49-F238E27FC236}">
                <a16:creationId xmlns:a16="http://schemas.microsoft.com/office/drawing/2014/main" id="{6D947C09-8ED9-8A4F-BE23-400E5085B10C}"/>
              </a:ext>
            </a:extLst>
          </p:cNvPr>
          <p:cNvPicPr>
            <a:picLocks noChangeAspect="1"/>
          </p:cNvPicPr>
          <p:nvPr/>
        </p:nvPicPr>
        <p:blipFill rotWithShape="1">
          <a:blip r:embed="rId7">
            <a:extLst>
              <a:ext uri="{28A0092B-C50C-407E-A947-70E740481C1C}">
                <a14:useLocalDpi xmlns:a14="http://schemas.microsoft.com/office/drawing/2010/main" val="0"/>
              </a:ext>
            </a:extLst>
          </a:blip>
          <a:srcRect t="38444" r="64261" b="15776"/>
          <a:stretch/>
        </p:blipFill>
        <p:spPr>
          <a:xfrm>
            <a:off x="463869" y="2013817"/>
            <a:ext cx="3236611" cy="2597718"/>
          </a:xfrm>
          <a:prstGeom prst="rect">
            <a:avLst/>
          </a:prstGeom>
        </p:spPr>
      </p:pic>
      <p:pic>
        <p:nvPicPr>
          <p:cNvPr id="12" name="Picture 11" descr="Chart, bubble chart&#10;&#10;Description automatically generated">
            <a:extLst>
              <a:ext uri="{FF2B5EF4-FFF2-40B4-BE49-F238E27FC236}">
                <a16:creationId xmlns:a16="http://schemas.microsoft.com/office/drawing/2014/main" id="{FA25EE80-A7E8-ED4A-996D-2B838E10FAB8}"/>
              </a:ext>
            </a:extLst>
          </p:cNvPr>
          <p:cNvPicPr>
            <a:picLocks noChangeAspect="1"/>
          </p:cNvPicPr>
          <p:nvPr/>
        </p:nvPicPr>
        <p:blipFill rotWithShape="1">
          <a:blip r:embed="rId8">
            <a:extLst>
              <a:ext uri="{28A0092B-C50C-407E-A947-70E740481C1C}">
                <a14:useLocalDpi xmlns:a14="http://schemas.microsoft.com/office/drawing/2010/main" val="0"/>
              </a:ext>
            </a:extLst>
          </a:blip>
          <a:srcRect l="36341" t="19940" r="16975" b="29365"/>
          <a:stretch/>
        </p:blipFill>
        <p:spPr>
          <a:xfrm>
            <a:off x="4253145" y="2137139"/>
            <a:ext cx="3685709" cy="2351074"/>
          </a:xfrm>
          <a:prstGeom prst="rect">
            <a:avLst/>
          </a:prstGeom>
        </p:spPr>
      </p:pic>
      <p:pic>
        <p:nvPicPr>
          <p:cNvPr id="14" name="Picture 13" descr="Graphical user interface&#10;&#10;Description automatically generated with medium confidence">
            <a:extLst>
              <a:ext uri="{FF2B5EF4-FFF2-40B4-BE49-F238E27FC236}">
                <a16:creationId xmlns:a16="http://schemas.microsoft.com/office/drawing/2014/main" id="{3D50368C-2047-0948-8BA4-E82ACC394C34}"/>
              </a:ext>
            </a:extLst>
          </p:cNvPr>
          <p:cNvPicPr>
            <a:picLocks noChangeAspect="1"/>
          </p:cNvPicPr>
          <p:nvPr/>
        </p:nvPicPr>
        <p:blipFill rotWithShape="1">
          <a:blip r:embed="rId9">
            <a:extLst>
              <a:ext uri="{28A0092B-C50C-407E-A947-70E740481C1C}">
                <a14:useLocalDpi xmlns:a14="http://schemas.microsoft.com/office/drawing/2010/main" val="0"/>
              </a:ext>
            </a:extLst>
          </a:blip>
          <a:srcRect t="50000" r="69675" b="12121"/>
          <a:stretch/>
        </p:blipFill>
        <p:spPr>
          <a:xfrm>
            <a:off x="8378105" y="1890495"/>
            <a:ext cx="3365161" cy="2597718"/>
          </a:xfrm>
          <a:prstGeom prst="rect">
            <a:avLst/>
          </a:prstGeom>
        </p:spPr>
      </p:pic>
      <p:cxnSp>
        <p:nvCxnSpPr>
          <p:cNvPr id="17" name="Straight Arrow Connector 16">
            <a:extLst>
              <a:ext uri="{FF2B5EF4-FFF2-40B4-BE49-F238E27FC236}">
                <a16:creationId xmlns:a16="http://schemas.microsoft.com/office/drawing/2014/main" id="{332D1203-0C1F-874A-8A50-2514D15A5CAF}"/>
              </a:ext>
            </a:extLst>
          </p:cNvPr>
          <p:cNvCxnSpPr>
            <a:cxnSpLocks/>
          </p:cNvCxnSpPr>
          <p:nvPr/>
        </p:nvCxnSpPr>
        <p:spPr>
          <a:xfrm flipH="1">
            <a:off x="2236508" y="1415994"/>
            <a:ext cx="1463972" cy="128191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AC353721-B42E-A449-9185-34B1EABFF93B}"/>
              </a:ext>
            </a:extLst>
          </p:cNvPr>
          <p:cNvCxnSpPr>
            <a:cxnSpLocks/>
          </p:cNvCxnSpPr>
          <p:nvPr/>
        </p:nvCxnSpPr>
        <p:spPr>
          <a:xfrm flipH="1">
            <a:off x="6436638" y="1551920"/>
            <a:ext cx="1463972" cy="128191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09C0BF35-F757-D740-B104-B295FE15DB28}"/>
              </a:ext>
            </a:extLst>
          </p:cNvPr>
          <p:cNvCxnSpPr>
            <a:cxnSpLocks/>
          </p:cNvCxnSpPr>
          <p:nvPr/>
        </p:nvCxnSpPr>
        <p:spPr>
          <a:xfrm flipH="1">
            <a:off x="9803092" y="1372860"/>
            <a:ext cx="1463972" cy="128191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3" name="Picture 3" descr="Chart, bubble chart&#10;&#10;Description automatically generated">
            <a:extLst>
              <a:ext uri="{FF2B5EF4-FFF2-40B4-BE49-F238E27FC236}">
                <a16:creationId xmlns:a16="http://schemas.microsoft.com/office/drawing/2014/main" id="{3D5DAAAD-0039-401F-9F09-C0978C99CD34}"/>
              </a:ext>
            </a:extLst>
          </p:cNvPr>
          <p:cNvPicPr>
            <a:picLocks noChangeAspect="1"/>
          </p:cNvPicPr>
          <p:nvPr/>
        </p:nvPicPr>
        <p:blipFill>
          <a:blip r:embed="rId10"/>
          <a:stretch>
            <a:fillRect/>
          </a:stretch>
        </p:blipFill>
        <p:spPr>
          <a:xfrm>
            <a:off x="4029635" y="1415324"/>
            <a:ext cx="4121523" cy="4139411"/>
          </a:xfrm>
          <a:prstGeom prst="rect">
            <a:avLst/>
          </a:prstGeom>
        </p:spPr>
      </p:pic>
      <p:pic>
        <p:nvPicPr>
          <p:cNvPr id="6" name="Audio 5">
            <a:hlinkClick r:id="" action="ppaction://media"/>
            <a:extLst>
              <a:ext uri="{FF2B5EF4-FFF2-40B4-BE49-F238E27FC236}">
                <a16:creationId xmlns:a16="http://schemas.microsoft.com/office/drawing/2014/main" id="{9EAD8F89-A3C5-4BAB-AC67-C05E2209A5A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411233113"/>
      </p:ext>
    </p:extLst>
  </p:cSld>
  <p:clrMapOvr>
    <a:masterClrMapping/>
  </p:clrMapOvr>
  <mc:AlternateContent xmlns:mc="http://schemas.openxmlformats.org/markup-compatibility/2006" xmlns:p14="http://schemas.microsoft.com/office/powerpoint/2010/main">
    <mc:Choice Requires="p14">
      <p:transition spd="slow" p14:dur="2000" advTm="45531"/>
    </mc:Choice>
    <mc:Fallback xmlns="">
      <p:transition spd="slow" advTm="4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cholarshipRecording.mov" descr="ScholarshipRecording.mov">
            <a:hlinkClick r:id="" action="ppaction://media"/>
            <a:extLst>
              <a:ext uri="{FF2B5EF4-FFF2-40B4-BE49-F238E27FC236}">
                <a16:creationId xmlns:a16="http://schemas.microsoft.com/office/drawing/2014/main" id="{6C8AFA52-A9C0-D546-8172-1FEDCD074663}"/>
              </a:ext>
            </a:extLst>
          </p:cNvPr>
          <p:cNvPicPr>
            <a:picLocks noChangeAspect="1"/>
          </p:cNvPicPr>
          <p:nvPr>
            <a:videoFile r:link="rId1"/>
            <p:extLst>
              <p:ext uri="{DAA4B4D4-6D71-4841-9C94-3DE7FCFB9230}">
                <p14:media xmlns:p14="http://schemas.microsoft.com/office/powerpoint/2010/main" r:embed="rId2">
                  <p14:trim end="3840.8379"/>
                </p14:media>
              </p:ext>
            </p:extLst>
          </p:nvPr>
        </p:nvPicPr>
        <p:blipFill>
          <a:blip r:embed="rId5"/>
          <a:stretch>
            <a:fillRect/>
          </a:stretch>
        </p:blipFill>
        <p:spPr>
          <a:xfrm>
            <a:off x="1816101" y="159656"/>
            <a:ext cx="8532586" cy="6698343"/>
          </a:xfrm>
          <a:prstGeom prst="rect">
            <a:avLst/>
          </a:prstGeom>
        </p:spPr>
      </p:pic>
    </p:spTree>
    <p:extLst>
      <p:ext uri="{BB962C8B-B14F-4D97-AF65-F5344CB8AC3E}">
        <p14:creationId xmlns:p14="http://schemas.microsoft.com/office/powerpoint/2010/main" val="4142405208"/>
      </p:ext>
    </p:extLst>
  </p:cSld>
  <p:clrMapOvr>
    <a:masterClrMapping/>
  </p:clrMapOvr>
  <mc:AlternateContent xmlns:mc="http://schemas.openxmlformats.org/markup-compatibility/2006" xmlns:p14="http://schemas.microsoft.com/office/powerpoint/2010/main">
    <mc:Choice Requires="p14">
      <p:transition spd="slow" p14:dur="2000" advClick="0" advTm="63000"/>
    </mc:Choice>
    <mc:Fallback xmlns="">
      <p:transition spd="slow" advClick="0"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996F-0545-467E-94FF-7DE094D60F3E}"/>
              </a:ext>
            </a:extLst>
          </p:cNvPr>
          <p:cNvSpPr>
            <a:spLocks noGrp="1"/>
          </p:cNvSpPr>
          <p:nvPr>
            <p:ph type="title"/>
          </p:nvPr>
        </p:nvSpPr>
        <p:spPr>
          <a:xfrm>
            <a:off x="838200" y="264483"/>
            <a:ext cx="10515600" cy="1325563"/>
          </a:xfrm>
        </p:spPr>
        <p:txBody>
          <a:bodyPr/>
          <a:lstStyle/>
          <a:p>
            <a:r>
              <a:rPr lang="en-US">
                <a:cs typeface="Calibri Light"/>
              </a:rPr>
              <a:t>Scholarship Checklist </a:t>
            </a:r>
            <a:endParaRPr lang="en-US"/>
          </a:p>
        </p:txBody>
      </p:sp>
      <p:pic>
        <p:nvPicPr>
          <p:cNvPr id="4" name="Picture 4" descr="Graphical user interface, table&#10;&#10;Description automatically generated">
            <a:extLst>
              <a:ext uri="{FF2B5EF4-FFF2-40B4-BE49-F238E27FC236}">
                <a16:creationId xmlns:a16="http://schemas.microsoft.com/office/drawing/2014/main" id="{C875AC29-1651-4D43-8637-D8D8BBF0AD70}"/>
              </a:ext>
            </a:extLst>
          </p:cNvPr>
          <p:cNvPicPr>
            <a:picLocks noChangeAspect="1"/>
          </p:cNvPicPr>
          <p:nvPr/>
        </p:nvPicPr>
        <p:blipFill>
          <a:blip r:embed="rId6"/>
          <a:stretch>
            <a:fillRect/>
          </a:stretch>
        </p:blipFill>
        <p:spPr>
          <a:xfrm>
            <a:off x="2180680" y="1535674"/>
            <a:ext cx="7877419" cy="5108083"/>
          </a:xfrm>
          <a:prstGeom prst="rect">
            <a:avLst/>
          </a:prstGeom>
        </p:spPr>
      </p:pic>
      <p:pic>
        <p:nvPicPr>
          <p:cNvPr id="3" name="Graphic 4" descr="Close with solid fill">
            <a:extLst>
              <a:ext uri="{FF2B5EF4-FFF2-40B4-BE49-F238E27FC236}">
                <a16:creationId xmlns:a16="http://schemas.microsoft.com/office/drawing/2014/main" id="{255F5D8A-3216-42AC-9E58-8C7F25897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2295099" y="3328916"/>
            <a:ext cx="209266" cy="222913"/>
          </a:xfrm>
          <a:prstGeom prst="rect">
            <a:avLst/>
          </a:prstGeom>
        </p:spPr>
      </p:pic>
      <p:sp>
        <p:nvSpPr>
          <p:cNvPr id="13" name="Parallelogram 12">
            <a:extLst>
              <a:ext uri="{FF2B5EF4-FFF2-40B4-BE49-F238E27FC236}">
                <a16:creationId xmlns:a16="http://schemas.microsoft.com/office/drawing/2014/main" id="{25C29CB6-7270-4513-8C5A-731BE9BE8164}"/>
              </a:ext>
            </a:extLst>
          </p:cNvPr>
          <p:cNvSpPr/>
          <p:nvPr/>
        </p:nvSpPr>
        <p:spPr>
          <a:xfrm rot="1020000">
            <a:off x="5157780" y="1947656"/>
            <a:ext cx="545911" cy="761999"/>
          </a:xfrm>
          <a:prstGeom prst="parallelogram">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000080"/>
              </a:highlight>
              <a:cs typeface="Calibri"/>
            </a:endParaRPr>
          </a:p>
        </p:txBody>
      </p:sp>
      <p:sp>
        <p:nvSpPr>
          <p:cNvPr id="16" name="Parallelogram 15">
            <a:extLst>
              <a:ext uri="{FF2B5EF4-FFF2-40B4-BE49-F238E27FC236}">
                <a16:creationId xmlns:a16="http://schemas.microsoft.com/office/drawing/2014/main" id="{A93C816C-2FFA-41C8-BAC5-E8C509D33630}"/>
              </a:ext>
            </a:extLst>
          </p:cNvPr>
          <p:cNvSpPr/>
          <p:nvPr/>
        </p:nvSpPr>
        <p:spPr>
          <a:xfrm rot="1020000">
            <a:off x="5640001" y="1952205"/>
            <a:ext cx="545911" cy="761999"/>
          </a:xfrm>
          <a:prstGeom prst="parallelogram">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000080"/>
              </a:highlight>
              <a:cs typeface="Calibri"/>
            </a:endParaRPr>
          </a:p>
        </p:txBody>
      </p:sp>
      <p:sp>
        <p:nvSpPr>
          <p:cNvPr id="18" name="Parallelogram 17">
            <a:extLst>
              <a:ext uri="{FF2B5EF4-FFF2-40B4-BE49-F238E27FC236}">
                <a16:creationId xmlns:a16="http://schemas.microsoft.com/office/drawing/2014/main" id="{8C74C760-3720-4E3C-AAD7-97AF2A00C9EC}"/>
              </a:ext>
            </a:extLst>
          </p:cNvPr>
          <p:cNvSpPr/>
          <p:nvPr/>
        </p:nvSpPr>
        <p:spPr>
          <a:xfrm rot="1020000">
            <a:off x="6049434" y="2031817"/>
            <a:ext cx="545911" cy="761999"/>
          </a:xfrm>
          <a:prstGeom prst="parallelogram">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000080"/>
              </a:highlight>
              <a:cs typeface="Calibri"/>
            </a:endParaRPr>
          </a:p>
        </p:txBody>
      </p:sp>
      <p:sp>
        <p:nvSpPr>
          <p:cNvPr id="21" name="Rectangle 20">
            <a:extLst>
              <a:ext uri="{FF2B5EF4-FFF2-40B4-BE49-F238E27FC236}">
                <a16:creationId xmlns:a16="http://schemas.microsoft.com/office/drawing/2014/main" id="{A79967A0-97AE-4849-8AF1-E4841C52EA9E}"/>
              </a:ext>
            </a:extLst>
          </p:cNvPr>
          <p:cNvSpPr/>
          <p:nvPr/>
        </p:nvSpPr>
        <p:spPr>
          <a:xfrm>
            <a:off x="7357565" y="3723849"/>
            <a:ext cx="1978924" cy="250209"/>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4C5CF78E-261E-BE47-896C-8ACBBCAE1493}"/>
              </a:ext>
            </a:extLst>
          </p:cNvPr>
          <p:cNvSpPr/>
          <p:nvPr/>
        </p:nvSpPr>
        <p:spPr>
          <a:xfrm rot="1020000">
            <a:off x="6500260" y="2031816"/>
            <a:ext cx="545911" cy="761999"/>
          </a:xfrm>
          <a:prstGeom prst="parallelogram">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highlight>
                <a:srgbClr val="000080"/>
              </a:highlight>
              <a:cs typeface="Calibri"/>
            </a:endParaRPr>
          </a:p>
        </p:txBody>
      </p:sp>
      <p:pic>
        <p:nvPicPr>
          <p:cNvPr id="9" name="Audio 8">
            <a:hlinkClick r:id="" action="ppaction://media"/>
            <a:extLst>
              <a:ext uri="{FF2B5EF4-FFF2-40B4-BE49-F238E27FC236}">
                <a16:creationId xmlns:a16="http://schemas.microsoft.com/office/drawing/2014/main" id="{C680189C-D2D8-48FB-8143-74D8DB8BC0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325887685"/>
      </p:ext>
    </p:extLst>
  </p:cSld>
  <p:clrMapOvr>
    <a:masterClrMapping/>
  </p:clrMapOvr>
  <mc:AlternateContent xmlns:mc="http://schemas.openxmlformats.org/markup-compatibility/2006" xmlns:p14="http://schemas.microsoft.com/office/powerpoint/2010/main">
    <mc:Choice Requires="p14">
      <p:transition spd="slow" p14:dur="2000" advTm="70476"/>
    </mc:Choice>
    <mc:Fallback xmlns="">
      <p:transition spd="slow" advTm="7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9"/>
                </p:tgtEl>
              </p:cMediaNode>
            </p:audio>
          </p:childTnLst>
        </p:cTn>
      </p:par>
    </p:tnLst>
    <p:bldLst>
      <p:bldP spid="13" grpId="0" animBg="1"/>
      <p:bldP spid="16" grpId="0" animBg="1"/>
      <p:bldP spid="18" grpId="0" animBg="1"/>
      <p:bldP spid="21"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20" name="Content Placeholder 2">
            <a:extLst>
              <a:ext uri="{FF2B5EF4-FFF2-40B4-BE49-F238E27FC236}">
                <a16:creationId xmlns:a16="http://schemas.microsoft.com/office/drawing/2014/main" id="{40784B68-7424-43B5-BEB3-FBBBADD77629}"/>
              </a:ext>
            </a:extLst>
          </p:cNvPr>
          <p:cNvGraphicFramePr/>
          <p:nvPr>
            <p:extLst>
              <p:ext uri="{D42A27DB-BD31-4B8C-83A1-F6EECF244321}">
                <p14:modId xmlns:p14="http://schemas.microsoft.com/office/powerpoint/2010/main" val="419210330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879B6C28-03B8-824C-B827-449D099192AF}"/>
              </a:ext>
            </a:extLst>
          </p:cNvPr>
          <p:cNvPicPr>
            <a:picLocks noChangeAspect="1"/>
          </p:cNvPicPr>
          <p:nvPr/>
        </p:nvPicPr>
        <p:blipFill>
          <a:blip r:embed="rId10"/>
          <a:stretch>
            <a:fillRect/>
          </a:stretch>
        </p:blipFill>
        <p:spPr>
          <a:xfrm>
            <a:off x="643470" y="1013427"/>
            <a:ext cx="3687898" cy="4831145"/>
          </a:xfrm>
          <a:prstGeom prst="rect">
            <a:avLst/>
          </a:prstGeom>
        </p:spPr>
      </p:pic>
      <p:pic>
        <p:nvPicPr>
          <p:cNvPr id="5" name="Audio 4">
            <a:hlinkClick r:id="" action="ppaction://media"/>
            <a:extLst>
              <a:ext uri="{FF2B5EF4-FFF2-40B4-BE49-F238E27FC236}">
                <a16:creationId xmlns:a16="http://schemas.microsoft.com/office/drawing/2014/main" id="{13C9ED46-81EE-4BEE-B335-D4930E80113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90647041"/>
      </p:ext>
    </p:extLst>
  </p:cSld>
  <p:clrMapOvr>
    <a:masterClrMapping/>
  </p:clrMapOvr>
  <mc:AlternateContent xmlns:mc="http://schemas.openxmlformats.org/markup-compatibility/2006" xmlns:p14="http://schemas.microsoft.com/office/powerpoint/2010/main">
    <mc:Choice Requires="p14">
      <p:transition spd="slow" p14:dur="2000" advTm="46626"/>
    </mc:Choice>
    <mc:Fallback xmlns="">
      <p:transition spd="slow" advTm="46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6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46A6F-A81A-7846-901C-42E239495065}"/>
              </a:ext>
            </a:extLst>
          </p:cNvPr>
          <p:cNvSpPr>
            <a:spLocks noGrp="1"/>
          </p:cNvSpPr>
          <p:nvPr>
            <p:ph type="title"/>
          </p:nvPr>
        </p:nvSpPr>
        <p:spPr>
          <a:xfrm>
            <a:off x="233465" y="568325"/>
            <a:ext cx="4045297" cy="4952492"/>
          </a:xfrm>
        </p:spPr>
        <p:txBody>
          <a:bodyPr>
            <a:normAutofit/>
          </a:bodyPr>
          <a:lstStyle/>
          <a:p>
            <a:pPr algn="ctr"/>
            <a:r>
              <a:rPr lang="en-US" b="1"/>
              <a:t>Brockton High</a:t>
            </a:r>
            <a:br>
              <a:rPr lang="en-US" b="1"/>
            </a:br>
            <a:r>
              <a:rPr lang="en-US" b="1"/>
              <a:t>Scholarships</a:t>
            </a:r>
            <a:br>
              <a:rPr lang="en-US" b="1"/>
            </a:br>
            <a:r>
              <a:rPr lang="en-US" b="1"/>
              <a:t># 1-22</a:t>
            </a:r>
            <a:endParaRPr lang="en-US" b="1">
              <a:cs typeface="Calibri Light"/>
            </a:endParaRPr>
          </a:p>
        </p:txBody>
      </p:sp>
      <p:graphicFrame>
        <p:nvGraphicFramePr>
          <p:cNvPr id="244" name="Content Placeholder 2">
            <a:extLst>
              <a:ext uri="{FF2B5EF4-FFF2-40B4-BE49-F238E27FC236}">
                <a16:creationId xmlns:a16="http://schemas.microsoft.com/office/drawing/2014/main" id="{24F4E6C1-F786-44D8-AB2C-56A54B34FD4C}"/>
              </a:ext>
            </a:extLst>
          </p:cNvPr>
          <p:cNvGraphicFramePr>
            <a:graphicFrameLocks noGrp="1"/>
          </p:cNvGraphicFramePr>
          <p:nvPr>
            <p:ph idx="1"/>
            <p:extLst>
              <p:ext uri="{D42A27DB-BD31-4B8C-83A1-F6EECF244321}">
                <p14:modId xmlns:p14="http://schemas.microsoft.com/office/powerpoint/2010/main" val="2889514211"/>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 name="Graphic 51" descr="Checklist with solid fill">
            <a:extLst>
              <a:ext uri="{FF2B5EF4-FFF2-40B4-BE49-F238E27FC236}">
                <a16:creationId xmlns:a16="http://schemas.microsoft.com/office/drawing/2014/main" id="{7836253A-3819-48EA-AD21-D1714C8DB6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22339" y="5424691"/>
            <a:ext cx="814136" cy="703848"/>
          </a:xfrm>
          <a:prstGeom prst="rect">
            <a:avLst/>
          </a:prstGeom>
        </p:spPr>
      </p:pic>
      <p:sp>
        <p:nvSpPr>
          <p:cNvPr id="35" name="TextBox 34">
            <a:extLst>
              <a:ext uri="{FF2B5EF4-FFF2-40B4-BE49-F238E27FC236}">
                <a16:creationId xmlns:a16="http://schemas.microsoft.com/office/drawing/2014/main" id="{CEECEC68-5703-4428-9BF5-8310AA094BE5}"/>
              </a:ext>
            </a:extLst>
          </p:cNvPr>
          <p:cNvSpPr txBox="1"/>
          <p:nvPr/>
        </p:nvSpPr>
        <p:spPr>
          <a:xfrm>
            <a:off x="-1893" y="4826428"/>
            <a:ext cx="4134505" cy="2031325"/>
          </a:xfrm>
          <a:prstGeom prst="rect">
            <a:avLst/>
          </a:prstGeom>
          <a:solidFill>
            <a:srgbClr val="FFFFFF">
              <a:alpha val="80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Please mail documents to:</a:t>
            </a:r>
          </a:p>
          <a:p>
            <a:pPr algn="ctr"/>
            <a:r>
              <a:rPr lang="en-US">
                <a:cs typeface="Calibri"/>
              </a:rPr>
              <a:t>BHS Guidance Dept.</a:t>
            </a:r>
          </a:p>
          <a:p>
            <a:pPr algn="ctr"/>
            <a:r>
              <a:rPr lang="en-US">
                <a:cs typeface="Calibri"/>
              </a:rPr>
              <a:t>Brockton High School </a:t>
            </a:r>
          </a:p>
          <a:p>
            <a:pPr algn="ctr"/>
            <a:r>
              <a:rPr lang="en-US">
                <a:cs typeface="Calibri"/>
              </a:rPr>
              <a:t>470 Forest Ave</a:t>
            </a:r>
          </a:p>
          <a:p>
            <a:pPr algn="ctr"/>
            <a:r>
              <a:rPr lang="en-US">
                <a:cs typeface="Calibri"/>
              </a:rPr>
              <a:t>Brockton, MA 02301</a:t>
            </a:r>
          </a:p>
          <a:p>
            <a:pPr algn="ctr"/>
            <a:r>
              <a:rPr lang="en-US" b="1">
                <a:cs typeface="Calibri"/>
              </a:rPr>
              <a:t>OR </a:t>
            </a:r>
          </a:p>
          <a:p>
            <a:r>
              <a:rPr lang="en-US">
                <a:cs typeface="Calibri"/>
              </a:rPr>
              <a:t>Drop-off in Scholarship Box in Main Office</a:t>
            </a:r>
          </a:p>
        </p:txBody>
      </p:sp>
      <p:pic>
        <p:nvPicPr>
          <p:cNvPr id="5" name="Audio 4">
            <a:hlinkClick r:id="" action="ppaction://media"/>
            <a:extLst>
              <a:ext uri="{FF2B5EF4-FFF2-40B4-BE49-F238E27FC236}">
                <a16:creationId xmlns:a16="http://schemas.microsoft.com/office/drawing/2014/main" id="{9AD07B89-6597-432B-B2BB-9ACAF47A4F0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53610729"/>
      </p:ext>
    </p:extLst>
  </p:cSld>
  <p:clrMapOvr>
    <a:masterClrMapping/>
  </p:clrMapOvr>
  <mc:AlternateContent xmlns:mc="http://schemas.openxmlformats.org/markup-compatibility/2006" xmlns:p14="http://schemas.microsoft.com/office/powerpoint/2010/main">
    <mc:Choice Requires="p14">
      <p:transition spd="slow" p14:dur="2000" advTm="112120"/>
    </mc:Choice>
    <mc:Fallback xmlns="">
      <p:transition spd="slow" advTm="112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272BC-4F4B-FC4B-9DF3-1E5305ED3F97}"/>
              </a:ext>
            </a:extLst>
          </p:cNvPr>
          <p:cNvSpPr>
            <a:spLocks noGrp="1"/>
          </p:cNvSpPr>
          <p:nvPr>
            <p:ph type="title"/>
          </p:nvPr>
        </p:nvSpPr>
        <p:spPr>
          <a:xfrm>
            <a:off x="547894" y="956600"/>
            <a:ext cx="3039367" cy="4515729"/>
          </a:xfrm>
        </p:spPr>
        <p:txBody>
          <a:bodyPr>
            <a:normAutofit/>
          </a:bodyPr>
          <a:lstStyle/>
          <a:p>
            <a:r>
              <a:rPr lang="en-US" b="1"/>
              <a:t>Online Application #1-22</a:t>
            </a:r>
          </a:p>
        </p:txBody>
      </p:sp>
      <p:pic>
        <p:nvPicPr>
          <p:cNvPr id="3" name="Screen Recording 2">
            <a:hlinkClick r:id="" action="ppaction://media"/>
            <a:extLst>
              <a:ext uri="{FF2B5EF4-FFF2-40B4-BE49-F238E27FC236}">
                <a16:creationId xmlns:a16="http://schemas.microsoft.com/office/drawing/2014/main" id="{58317551-4DBB-4EC7-8FB6-39A293C092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85643" y="56858"/>
            <a:ext cx="8887364" cy="6754647"/>
          </a:xfrm>
          <a:prstGeom prst="rect">
            <a:avLst/>
          </a:prstGeom>
        </p:spPr>
      </p:pic>
    </p:spTree>
    <p:extLst>
      <p:ext uri="{BB962C8B-B14F-4D97-AF65-F5344CB8AC3E}">
        <p14:creationId xmlns:p14="http://schemas.microsoft.com/office/powerpoint/2010/main" val="385764800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3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alpha val="24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095D0-B02E-3D44-B652-DC6C49CD6C55}"/>
              </a:ext>
            </a:extLst>
          </p:cNvPr>
          <p:cNvSpPr>
            <a:spLocks noGrp="1"/>
          </p:cNvSpPr>
          <p:nvPr>
            <p:ph type="title"/>
          </p:nvPr>
        </p:nvSpPr>
        <p:spPr>
          <a:xfrm>
            <a:off x="256162" y="552990"/>
            <a:ext cx="4419600" cy="4952492"/>
          </a:xfrm>
        </p:spPr>
        <p:txBody>
          <a:bodyPr>
            <a:normAutofit/>
          </a:bodyPr>
          <a:lstStyle/>
          <a:p>
            <a:pPr algn="ctr"/>
            <a:r>
              <a:rPr lang="en-US" b="1"/>
              <a:t>Private</a:t>
            </a:r>
            <a:br>
              <a:rPr lang="en-US" b="1"/>
            </a:br>
            <a:r>
              <a:rPr lang="en-US" b="1"/>
              <a:t>Scholarships </a:t>
            </a:r>
            <a:br>
              <a:rPr lang="en-US" b="1"/>
            </a:br>
            <a:r>
              <a:rPr lang="en-US" b="1"/>
              <a:t># 23-86</a:t>
            </a:r>
            <a:endParaRPr lang="en-US" b="1">
              <a:cs typeface="Calibri Light"/>
            </a:endParaRPr>
          </a:p>
        </p:txBody>
      </p:sp>
      <p:graphicFrame>
        <p:nvGraphicFramePr>
          <p:cNvPr id="5" name="Content Placeholder 2">
            <a:extLst>
              <a:ext uri="{FF2B5EF4-FFF2-40B4-BE49-F238E27FC236}">
                <a16:creationId xmlns:a16="http://schemas.microsoft.com/office/drawing/2014/main" id="{A566E7DB-082D-4098-A896-AD93AF64BF7F}"/>
              </a:ext>
            </a:extLst>
          </p:cNvPr>
          <p:cNvGraphicFramePr>
            <a:graphicFrameLocks noGrp="1"/>
          </p:cNvGraphicFramePr>
          <p:nvPr>
            <p:ph idx="1"/>
            <p:extLst>
              <p:ext uri="{D42A27DB-BD31-4B8C-83A1-F6EECF244321}">
                <p14:modId xmlns:p14="http://schemas.microsoft.com/office/powerpoint/2010/main" val="2844447336"/>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a16="http://schemas.microsoft.com/office/drawing/2014/main" id="{EF396D58-BD96-4013-8ABD-CE2C2544833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9858503"/>
      </p:ext>
    </p:extLst>
  </p:cSld>
  <p:clrMapOvr>
    <a:masterClrMapping/>
  </p:clrMapOvr>
  <mc:AlternateContent xmlns:mc="http://schemas.openxmlformats.org/markup-compatibility/2006" xmlns:p14="http://schemas.microsoft.com/office/powerpoint/2010/main">
    <mc:Choice Requires="p14">
      <p:transition spd="slow" p14:dur="2000" advTm="79355"/>
    </mc:Choice>
    <mc:Fallback xmlns="">
      <p:transition spd="slow" advTm="79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0000">
            <a:alpha val="2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A3280-1464-E644-A831-6B19B0FBB9B5}"/>
              </a:ext>
            </a:extLst>
          </p:cNvPr>
          <p:cNvSpPr>
            <a:spLocks noGrp="1"/>
          </p:cNvSpPr>
          <p:nvPr>
            <p:ph type="title"/>
          </p:nvPr>
        </p:nvSpPr>
        <p:spPr>
          <a:xfrm>
            <a:off x="736287" y="365125"/>
            <a:ext cx="4845424" cy="1347974"/>
          </a:xfrm>
        </p:spPr>
        <p:txBody>
          <a:bodyPr/>
          <a:lstStyle/>
          <a:p>
            <a:r>
              <a:rPr lang="en-US" b="1"/>
              <a:t>General Application</a:t>
            </a:r>
          </a:p>
        </p:txBody>
      </p:sp>
      <p:pic>
        <p:nvPicPr>
          <p:cNvPr id="4" name="Content Placeholder 3">
            <a:extLst>
              <a:ext uri="{FF2B5EF4-FFF2-40B4-BE49-F238E27FC236}">
                <a16:creationId xmlns:a16="http://schemas.microsoft.com/office/drawing/2014/main" id="{EC086260-AE1A-4F09-9225-B0C52536299D}"/>
              </a:ext>
            </a:extLst>
          </p:cNvPr>
          <p:cNvPicPr>
            <a:picLocks noGrp="1" noChangeAspect="1"/>
          </p:cNvPicPr>
          <p:nvPr>
            <p:ph idx="1"/>
          </p:nvPr>
        </p:nvPicPr>
        <p:blipFill>
          <a:blip r:embed="rId5"/>
          <a:stretch>
            <a:fillRect/>
          </a:stretch>
        </p:blipFill>
        <p:spPr>
          <a:xfrm>
            <a:off x="6563796" y="817383"/>
            <a:ext cx="5037302" cy="5927581"/>
          </a:xfrm>
          <a:prstGeom prst="rect">
            <a:avLst/>
          </a:prstGeom>
        </p:spPr>
      </p:pic>
      <p:pic>
        <p:nvPicPr>
          <p:cNvPr id="3" name="Picture 2">
            <a:extLst>
              <a:ext uri="{FF2B5EF4-FFF2-40B4-BE49-F238E27FC236}">
                <a16:creationId xmlns:a16="http://schemas.microsoft.com/office/drawing/2014/main" id="{70F5DE85-B936-46E4-86EF-ED330C284E25}"/>
              </a:ext>
            </a:extLst>
          </p:cNvPr>
          <p:cNvPicPr>
            <a:picLocks noChangeAspect="1"/>
          </p:cNvPicPr>
          <p:nvPr/>
        </p:nvPicPr>
        <p:blipFill>
          <a:blip r:embed="rId6"/>
          <a:stretch>
            <a:fillRect/>
          </a:stretch>
        </p:blipFill>
        <p:spPr>
          <a:xfrm>
            <a:off x="428068" y="1713099"/>
            <a:ext cx="5024799" cy="4992996"/>
          </a:xfrm>
          <a:prstGeom prst="rect">
            <a:avLst/>
          </a:prstGeom>
        </p:spPr>
      </p:pic>
      <p:pic>
        <p:nvPicPr>
          <p:cNvPr id="5" name="Audio 4">
            <a:hlinkClick r:id="" action="ppaction://media"/>
            <a:extLst>
              <a:ext uri="{FF2B5EF4-FFF2-40B4-BE49-F238E27FC236}">
                <a16:creationId xmlns:a16="http://schemas.microsoft.com/office/drawing/2014/main" id="{C19C6B43-5023-49AC-99CE-6987C443B3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0470038"/>
      </p:ext>
    </p:extLst>
  </p:cSld>
  <p:clrMapOvr>
    <a:masterClrMapping/>
  </p:clrMapOvr>
  <mc:AlternateContent xmlns:mc="http://schemas.openxmlformats.org/markup-compatibility/2006" xmlns:p14="http://schemas.microsoft.com/office/powerpoint/2010/main">
    <mc:Choice Requires="p14">
      <p:transition spd="slow" p14:dur="2000" advTm="23609"/>
    </mc:Choice>
    <mc:Fallback xmlns="">
      <p:transition spd="slow" advTm="23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9|4.8|6.2|10.1"/>
</p:tagLst>
</file>

<file path=ppt/tags/tag2.xml><?xml version="1.0" encoding="utf-8"?>
<p:tagLst xmlns:a="http://schemas.openxmlformats.org/drawingml/2006/main" xmlns:r="http://schemas.openxmlformats.org/officeDocument/2006/relationships" xmlns:p="http://schemas.openxmlformats.org/presentationml/2006/main">
  <p:tag name="TIMING" val="|30|0.9|3|1.8|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375D9D022F274A9EB36AD0CC378A10" ma:contentTypeVersion="12" ma:contentTypeDescription="Create a new document." ma:contentTypeScope="" ma:versionID="632c6bb5d13e1f0cf55fa5e0a777cb49">
  <xsd:schema xmlns:xsd="http://www.w3.org/2001/XMLSchema" xmlns:xs="http://www.w3.org/2001/XMLSchema" xmlns:p="http://schemas.microsoft.com/office/2006/metadata/properties" xmlns:ns3="62006a80-a11c-4bb5-ba16-6e6d4db03975" xmlns:ns4="3a846e43-2927-4946-8220-42ec6bcbe743" targetNamespace="http://schemas.microsoft.com/office/2006/metadata/properties" ma:root="true" ma:fieldsID="45f91732a0b69eb5733dfc8813f4a409" ns3:_="" ns4:_="">
    <xsd:import namespace="62006a80-a11c-4bb5-ba16-6e6d4db03975"/>
    <xsd:import namespace="3a846e43-2927-4946-8220-42ec6bcbe74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006a80-a11c-4bb5-ba16-6e6d4db039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846e43-2927-4946-8220-42ec6bcbe74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52B3B-7005-4BE8-84F4-596571DC28E4}">
  <ds:schemaRefs>
    <ds:schemaRef ds:uri="http://schemas.microsoft.com/sharepoint/v3/contenttype/forms"/>
  </ds:schemaRefs>
</ds:datastoreItem>
</file>

<file path=customXml/itemProps2.xml><?xml version="1.0" encoding="utf-8"?>
<ds:datastoreItem xmlns:ds="http://schemas.openxmlformats.org/officeDocument/2006/customXml" ds:itemID="{79C4FF54-B084-4118-911F-489D42A664EA}">
  <ds:schemaRefs>
    <ds:schemaRef ds:uri="http://www.w3.org/XML/1998/namespace"/>
    <ds:schemaRef ds:uri="3a846e43-2927-4946-8220-42ec6bcbe743"/>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dcmitype/"/>
    <ds:schemaRef ds:uri="62006a80-a11c-4bb5-ba16-6e6d4db03975"/>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186FB8F5-6F18-497C-8970-4E736BB445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006a80-a11c-4bb5-ba16-6e6d4db03975"/>
    <ds:schemaRef ds:uri="3a846e43-2927-4946-8220-42ec6bcbe7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33</TotalTime>
  <Words>1734</Words>
  <Application>Microsoft Office PowerPoint</Application>
  <PresentationFormat>Widescreen</PresentationFormat>
  <Paragraphs>101</Paragraphs>
  <Slides>12</Slides>
  <Notes>12</Notes>
  <HiddenSlides>0</HiddenSlides>
  <MMClips>12</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Brockton High School Scholarship Program</vt:lpstr>
      <vt:lpstr>PowerPoint Presentation</vt:lpstr>
      <vt:lpstr>PowerPoint Presentation</vt:lpstr>
      <vt:lpstr>Scholarship Checklist </vt:lpstr>
      <vt:lpstr>PowerPoint Presentation</vt:lpstr>
      <vt:lpstr>Brockton High Scholarships # 1-22</vt:lpstr>
      <vt:lpstr>Online Application #1-22</vt:lpstr>
      <vt:lpstr>Private Scholarships  # 23-86</vt:lpstr>
      <vt:lpstr>General Application</vt:lpstr>
      <vt:lpstr>Special Application Scholarships   #87-106</vt:lpstr>
      <vt:lpstr>PowerPoint Presentation</vt:lpstr>
      <vt:lpstr>Helpful Tips and Reminders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Brockton High School Scholarship Program</dc:title>
  <dc:creator>Kelly Cassidy</dc:creator>
  <cp:lastModifiedBy>VASILIKI PALANTZAS</cp:lastModifiedBy>
  <cp:revision>3</cp:revision>
  <cp:lastPrinted>2021-02-23T19:18:11Z</cp:lastPrinted>
  <dcterms:created xsi:type="dcterms:W3CDTF">2021-02-11T15:45:29Z</dcterms:created>
  <dcterms:modified xsi:type="dcterms:W3CDTF">2021-03-01T21:53:01Z</dcterms:modified>
</cp:coreProperties>
</file>