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59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75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121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72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5294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814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26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23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7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81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60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6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42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95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9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81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7DAA-0928-497F-8A97-7737EA2A3AEC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A1A779-C253-4614-80F3-EB701A2FE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484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40F4FCA-9C2D-47B8-ABA5-6DC546E0FF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7901" b="5140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563C0B-06B3-496F-9366-3A134D5B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en-GB" sz="4800" dirty="0"/>
              <a:t>Heathfield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0E77B-C3E6-4F35-9F9E-C6E862C3F6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r>
              <a:rPr lang="en-GB" sz="1600"/>
              <a:t> 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201D64-D86B-44C2-875A-703B59103FA3}"/>
              </a:ext>
            </a:extLst>
          </p:cNvPr>
          <p:cNvSpPr txBox="1"/>
          <p:nvPr/>
        </p:nvSpPr>
        <p:spPr>
          <a:xfrm>
            <a:off x="2459114" y="4708037"/>
            <a:ext cx="4429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>
                <a:solidFill>
                  <a:schemeClr val="accent1">
                    <a:lumMod val="75000"/>
                  </a:schemeClr>
                </a:solidFill>
              </a:rPr>
              <a:t>BY ZAKARIYAH</a:t>
            </a:r>
          </a:p>
        </p:txBody>
      </p:sp>
    </p:spTree>
    <p:extLst>
      <p:ext uri="{BB962C8B-B14F-4D97-AF65-F5344CB8AC3E}">
        <p14:creationId xmlns:p14="http://schemas.microsoft.com/office/powerpoint/2010/main" val="248464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A657C5-CF30-4FAE-A49A-2C4D10D977CA}"/>
              </a:ext>
            </a:extLst>
          </p:cNvPr>
          <p:cNvSpPr txBox="1"/>
          <p:nvPr/>
        </p:nvSpPr>
        <p:spPr>
          <a:xfrm>
            <a:off x="361950" y="552450"/>
            <a:ext cx="523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EEFCD5-FF67-49F8-A72D-D78E96730F43}"/>
              </a:ext>
            </a:extLst>
          </p:cNvPr>
          <p:cNvSpPr txBox="1"/>
          <p:nvPr/>
        </p:nvSpPr>
        <p:spPr>
          <a:xfrm>
            <a:off x="1085017" y="781236"/>
            <a:ext cx="4057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Heathfield is a very good school  where I have made lots of friends.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8545CD-A0F2-4A04-A594-D0C9289B562F}"/>
              </a:ext>
            </a:extLst>
          </p:cNvPr>
          <p:cNvSpPr txBox="1"/>
          <p:nvPr/>
        </p:nvSpPr>
        <p:spPr>
          <a:xfrm>
            <a:off x="398477" y="1314292"/>
            <a:ext cx="363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</a:rPr>
              <a:t>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1DE2B1-BC97-4056-BA25-8D1DB879CBAC}"/>
              </a:ext>
            </a:extLst>
          </p:cNvPr>
          <p:cNvSpPr txBox="1"/>
          <p:nvPr/>
        </p:nvSpPr>
        <p:spPr>
          <a:xfrm>
            <a:off x="511944" y="1532037"/>
            <a:ext cx="5584056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dirty="0"/>
              <a:t>Eating at school with my, friend’s is fun.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00F3F8-5E00-4E36-84D4-6F7F400F0E92}"/>
              </a:ext>
            </a:extLst>
          </p:cNvPr>
          <p:cNvSpPr txBox="1"/>
          <p:nvPr/>
        </p:nvSpPr>
        <p:spPr>
          <a:xfrm>
            <a:off x="361950" y="1988598"/>
            <a:ext cx="523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E94C18-FD82-49EA-A6EA-2DAB1A52C749}"/>
              </a:ext>
            </a:extLst>
          </p:cNvPr>
          <p:cNvSpPr txBox="1"/>
          <p:nvPr/>
        </p:nvSpPr>
        <p:spPr>
          <a:xfrm>
            <a:off x="1085017" y="2050742"/>
            <a:ext cx="4809756" cy="37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CC420B-FCA9-4B28-93E3-AF2076BD3CC2}"/>
              </a:ext>
            </a:extLst>
          </p:cNvPr>
          <p:cNvSpPr txBox="1"/>
          <p:nvPr/>
        </p:nvSpPr>
        <p:spPr>
          <a:xfrm>
            <a:off x="869037" y="2217083"/>
            <a:ext cx="5320685" cy="37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Achieving your goals is good thing.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7C6489-0A86-4810-BE75-169912D4A46E}"/>
              </a:ext>
            </a:extLst>
          </p:cNvPr>
          <p:cNvSpPr txBox="1"/>
          <p:nvPr/>
        </p:nvSpPr>
        <p:spPr>
          <a:xfrm>
            <a:off x="388581" y="2904961"/>
            <a:ext cx="437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5">
                    <a:lumMod val="50000"/>
                  </a:schemeClr>
                </a:solidFill>
              </a:rPr>
              <a:t>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4E8F9E-378F-442C-9D5F-88EC78B1B021}"/>
              </a:ext>
            </a:extLst>
          </p:cNvPr>
          <p:cNvSpPr txBox="1"/>
          <p:nvPr/>
        </p:nvSpPr>
        <p:spPr>
          <a:xfrm>
            <a:off x="1085017" y="2947387"/>
            <a:ext cx="3282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Topics are fun to learn and taking parts in different activities are fun as well.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68DD37-C8FF-4396-8DC9-E70A33CE3AB3}"/>
              </a:ext>
            </a:extLst>
          </p:cNvPr>
          <p:cNvSpPr txBox="1"/>
          <p:nvPr/>
        </p:nvSpPr>
        <p:spPr>
          <a:xfrm>
            <a:off x="345162" y="4108397"/>
            <a:ext cx="523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4E7B7A-5C67-4D7F-826D-73CD603FC0CF}"/>
              </a:ext>
            </a:extLst>
          </p:cNvPr>
          <p:cNvSpPr txBox="1"/>
          <p:nvPr/>
        </p:nvSpPr>
        <p:spPr>
          <a:xfrm>
            <a:off x="1164917" y="4162777"/>
            <a:ext cx="3282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Headmaster in the heath field is very nice and kind person.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4347CE-8896-46A6-82BA-EDE1BEA91CB2}"/>
              </a:ext>
            </a:extLst>
          </p:cNvPr>
          <p:cNvSpPr txBox="1"/>
          <p:nvPr/>
        </p:nvSpPr>
        <p:spPr>
          <a:xfrm>
            <a:off x="388581" y="5101168"/>
            <a:ext cx="863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tx2">
                    <a:lumMod val="10000"/>
                  </a:schemeClr>
                </a:solidFill>
              </a:rPr>
              <a:t>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683A2-BB5A-42DE-B62E-A9F169714D38}"/>
              </a:ext>
            </a:extLst>
          </p:cNvPr>
          <p:cNvSpPr txBox="1"/>
          <p:nvPr/>
        </p:nvSpPr>
        <p:spPr>
          <a:xfrm>
            <a:off x="1085017" y="5211192"/>
            <a:ext cx="3282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Friends can help u with different activities.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E028036-DFFF-470C-98B3-1847FD112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7238" y="0"/>
            <a:ext cx="4504762" cy="465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3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105AA9-2B97-4BF9-8D7F-997D90C2979D}"/>
              </a:ext>
            </a:extLst>
          </p:cNvPr>
          <p:cNvSpPr txBox="1"/>
          <p:nvPr/>
        </p:nvSpPr>
        <p:spPr>
          <a:xfrm>
            <a:off x="408372" y="591823"/>
            <a:ext cx="1065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2">
                    <a:lumMod val="75000"/>
                  </a:schemeClr>
                </a:solidFill>
              </a:rPr>
              <a:t>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37F77-ABE2-44ED-9504-C242C3F8CE16}"/>
              </a:ext>
            </a:extLst>
          </p:cNvPr>
          <p:cNvSpPr txBox="1"/>
          <p:nvPr/>
        </p:nvSpPr>
        <p:spPr>
          <a:xfrm>
            <a:off x="399495" y="1722268"/>
            <a:ext cx="763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5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CBFA9-D011-413E-BA04-01560785C79D}"/>
              </a:ext>
            </a:extLst>
          </p:cNvPr>
          <p:cNvSpPr txBox="1"/>
          <p:nvPr/>
        </p:nvSpPr>
        <p:spPr>
          <a:xfrm>
            <a:off x="443882" y="3367444"/>
            <a:ext cx="665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3"/>
                </a:solidFill>
              </a:rPr>
              <a:t>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2831B1-FC09-438B-B7A4-9636928072F3}"/>
              </a:ext>
            </a:extLst>
          </p:cNvPr>
          <p:cNvSpPr txBox="1"/>
          <p:nvPr/>
        </p:nvSpPr>
        <p:spPr>
          <a:xfrm>
            <a:off x="399495" y="4551278"/>
            <a:ext cx="941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2060"/>
                </a:solidFill>
              </a:rPr>
              <a:t>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91CDDC-D6A5-4DDD-9A50-20B9CF88D676}"/>
              </a:ext>
            </a:extLst>
          </p:cNvPr>
          <p:cNvSpPr txBox="1"/>
          <p:nvPr/>
        </p:nvSpPr>
        <p:spPr>
          <a:xfrm>
            <a:off x="1162975" y="674703"/>
            <a:ext cx="3258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like going school to learn about different subject.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EF9A83-136F-4BD8-81DB-0EF8CA1DC676}"/>
              </a:ext>
            </a:extLst>
          </p:cNvPr>
          <p:cNvSpPr txBox="1"/>
          <p:nvPr/>
        </p:nvSpPr>
        <p:spPr>
          <a:xfrm>
            <a:off x="1162975" y="1793289"/>
            <a:ext cx="4580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23BF46-947B-4EEE-B07F-E1EC3E2E59A6}"/>
              </a:ext>
            </a:extLst>
          </p:cNvPr>
          <p:cNvSpPr txBox="1"/>
          <p:nvPr/>
        </p:nvSpPr>
        <p:spPr>
          <a:xfrm>
            <a:off x="1162975" y="1926454"/>
            <a:ext cx="3923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Eastwood is the surname of my teacher. She is the best teacher in the world.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4C5B6D-1BC8-4631-A403-A64D1D65F591}"/>
              </a:ext>
            </a:extLst>
          </p:cNvPr>
          <p:cNvSpPr txBox="1"/>
          <p:nvPr/>
        </p:nvSpPr>
        <p:spPr>
          <a:xfrm>
            <a:off x="1162975" y="3429000"/>
            <a:ext cx="4403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Learning at Heathfield is exciting and enjoyable.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02BBDF-3774-4886-A160-6E21271FC575}"/>
              </a:ext>
            </a:extLst>
          </p:cNvPr>
          <p:cNvSpPr txBox="1"/>
          <p:nvPr/>
        </p:nvSpPr>
        <p:spPr>
          <a:xfrm>
            <a:off x="1162975" y="4654547"/>
            <a:ext cx="529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During break there are different games and extra curriculum to take part in. </a:t>
            </a:r>
          </a:p>
        </p:txBody>
      </p:sp>
    </p:spTree>
    <p:extLst>
      <p:ext uri="{BB962C8B-B14F-4D97-AF65-F5344CB8AC3E}">
        <p14:creationId xmlns:p14="http://schemas.microsoft.com/office/powerpoint/2010/main" val="23996102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131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Heathfield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Heathfield</dc:title>
  <dc:creator>zak</dc:creator>
  <cp:lastModifiedBy>zak</cp:lastModifiedBy>
  <cp:revision>13</cp:revision>
  <dcterms:created xsi:type="dcterms:W3CDTF">2021-02-06T17:25:31Z</dcterms:created>
  <dcterms:modified xsi:type="dcterms:W3CDTF">2021-02-06T20:45:21Z</dcterms:modified>
</cp:coreProperties>
</file>