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56" r:id="rId2"/>
    <p:sldId id="257" r:id="rId3"/>
    <p:sldId id="271" r:id="rId4"/>
    <p:sldId id="277" r:id="rId5"/>
    <p:sldId id="324" r:id="rId6"/>
    <p:sldId id="310" r:id="rId7"/>
    <p:sldId id="294" r:id="rId8"/>
    <p:sldId id="314" r:id="rId9"/>
    <p:sldId id="321" r:id="rId10"/>
    <p:sldId id="316" r:id="rId11"/>
    <p:sldId id="317" r:id="rId12"/>
    <p:sldId id="323" r:id="rId13"/>
    <p:sldId id="318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 Cardinal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0" autoAdjust="0"/>
    <p:restoredTop sz="92547" autoAdjust="0"/>
  </p:normalViewPr>
  <p:slideViewPr>
    <p:cSldViewPr snapToGrid="0" snapToObjects="1">
      <p:cViewPr varScale="1">
        <p:scale>
          <a:sx n="119" d="100"/>
          <a:sy n="119" d="100"/>
        </p:scale>
        <p:origin x="1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2T17:32:15.997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7D9AB-0C63-8847-A30A-8647F051E53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0B3E1-00DA-FC45-A2DF-70E1077E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0B3E1-00DA-FC45-A2DF-70E1077EE7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603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77524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530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17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9648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654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57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aet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69" y="423007"/>
            <a:ext cx="5827012" cy="15750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is My SAE Graded?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79934" y="5007629"/>
            <a:ext cx="6370300" cy="140504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cap="none" dirty="0" smtClean="0"/>
              <a:t>What Is Required?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cap="none" dirty="0" smtClean="0"/>
              <a:t>How Do I Get An ‘A’?</a:t>
            </a:r>
            <a:endParaRPr lang="en-US" sz="32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2295373"/>
            <a:ext cx="2945080" cy="24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5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5677" y="107576"/>
            <a:ext cx="6655873" cy="891491"/>
          </a:xfrm>
        </p:spPr>
        <p:txBody>
          <a:bodyPr/>
          <a:lstStyle/>
          <a:p>
            <a:r>
              <a:rPr lang="en-US" b="1" dirty="0" smtClean="0"/>
              <a:t>How do I get an ‘A’?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5677" y="988950"/>
            <a:ext cx="5058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Complete an SAE Plan for each SAE and update it at least once a year!</a:t>
            </a:r>
          </a:p>
          <a:p>
            <a:pPr algn="ctr"/>
            <a:r>
              <a:rPr lang="en-US" sz="2000" dirty="0" smtClean="0"/>
              <a:t>Your plan should include 3 challenging learning objectives properly recorded in AET.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07151" y="1254741"/>
            <a:ext cx="879789" cy="1197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3210" y="5878847"/>
            <a:ext cx="5652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Update your financial and journal entries weekly!</a:t>
            </a:r>
          </a:p>
          <a:p>
            <a:r>
              <a:rPr lang="en-US" sz="2000" dirty="0" smtClean="0"/>
              <a:t>Make sure that you include enough detail so that your ag teacher knows what you are learning!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601598" y="5725029"/>
            <a:ext cx="521612" cy="307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2644"/>
            <a:ext cx="8930244" cy="32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40" y="487189"/>
            <a:ext cx="7441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Make sure to include what you are learning! We look for statements such as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algn="ctr"/>
            <a:r>
              <a:rPr lang="en-US" sz="2400" dirty="0" smtClean="0"/>
              <a:t> “</a:t>
            </a:r>
            <a:r>
              <a:rPr lang="en-US" sz="2400" i="1" dirty="0" smtClean="0"/>
              <a:t>I learned how to</a:t>
            </a:r>
            <a:r>
              <a:rPr lang="mr-IN" sz="2400" i="1" dirty="0" smtClean="0"/>
              <a:t>…</a:t>
            </a:r>
            <a:r>
              <a:rPr lang="en-US" sz="2400" dirty="0" smtClean="0"/>
              <a:t>”, </a:t>
            </a:r>
            <a:r>
              <a:rPr lang="en-US" sz="2400" i="1" dirty="0" smtClean="0"/>
              <a:t>“_____ taught me how to</a:t>
            </a:r>
            <a:r>
              <a:rPr lang="mr-IN" sz="2400" i="1" dirty="0" smtClean="0"/>
              <a:t>…</a:t>
            </a:r>
            <a:r>
              <a:rPr lang="en-US" sz="2400" dirty="0" smtClean="0"/>
              <a:t>”, “</a:t>
            </a:r>
            <a:r>
              <a:rPr lang="en-US" sz="2400" i="1" dirty="0" smtClean="0"/>
              <a:t>I did some research to try to figure out</a:t>
            </a:r>
            <a:r>
              <a:rPr lang="mr-IN" sz="2400" i="1" dirty="0" smtClean="0"/>
              <a:t>…</a:t>
            </a:r>
            <a:r>
              <a:rPr lang="en-US" sz="2400" dirty="0" smtClean="0"/>
              <a:t>” . 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61901" y="866899"/>
            <a:ext cx="634187" cy="1258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4430" y="5126079"/>
            <a:ext cx="57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 ahead so that you can devote more than 25 hours to your SAE each quarter</a:t>
            </a:r>
            <a:r>
              <a:rPr lang="en-US" sz="2400" dirty="0" smtClean="0"/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10252" y="3921234"/>
            <a:ext cx="1084178" cy="1232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5723"/>
            <a:ext cx="9103525" cy="18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7527" y="3385119"/>
            <a:ext cx="7504116" cy="32753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quality photos are well lit,  in focus, include the students face and show the student practicing a skill.</a:t>
            </a:r>
          </a:p>
          <a:p>
            <a:r>
              <a:rPr lang="en-US" sz="2400" dirty="0" smtClean="0"/>
              <a:t>In some cases a photo is not appropriate; other evidence could work as well, it depends on what works for your project.</a:t>
            </a:r>
          </a:p>
          <a:p>
            <a:r>
              <a:rPr lang="en-US" sz="2400" dirty="0" smtClean="0"/>
              <a:t>We do not recommend selfies!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3226" y="213105"/>
            <a:ext cx="50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Take at least two high quality photos of </a:t>
            </a:r>
            <a:r>
              <a:rPr lang="en-US" sz="2400" smtClean="0"/>
              <a:t>each SAE </a:t>
            </a:r>
            <a:r>
              <a:rPr lang="en-US" sz="2400" dirty="0" smtClean="0"/>
              <a:t>project!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73531" y="427512"/>
            <a:ext cx="1985950" cy="1567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5360"/>
            <a:ext cx="9136403" cy="11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3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744" y="128239"/>
            <a:ext cx="3727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your reflection as an opportunity to tell your ag teacher what you have learned or accomplished this quarter.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62781" y="1337603"/>
            <a:ext cx="467992" cy="1530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9294" y="368107"/>
            <a:ext cx="3738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Quality SAE projects are always growing and changing. </a:t>
            </a:r>
          </a:p>
          <a:p>
            <a:pPr algn="ctr"/>
            <a:r>
              <a:rPr lang="en-US" sz="2000" dirty="0" smtClean="0"/>
              <a:t>We want you to take advantage of opportunities to learn.  As you learn more you accomplish more and build a higher quality project.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853"/>
            <a:ext cx="9144000" cy="31579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662781" y="572015"/>
            <a:ext cx="3692990" cy="3737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8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928" y="136349"/>
            <a:ext cx="7487146" cy="13369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n SAE project is required for each Ag Student!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7" y="1473305"/>
            <a:ext cx="8177467" cy="1750845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2400" dirty="0" smtClean="0"/>
              <a:t>An SAE is the most individualized project that could be. We understand that each individual student has different interests, abilities and opportunities. We do consider these when grading your project!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444" y="2980292"/>
            <a:ext cx="3877708" cy="38777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2549" y="3539151"/>
            <a:ext cx="4433895" cy="282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2400" smtClean="0"/>
              <a:t>Our </a:t>
            </a:r>
            <a:r>
              <a:rPr lang="en-US" sz="2400" dirty="0" smtClean="0"/>
              <a:t>goal is to support you so that you can graduate ready for college and/or the workforce. </a:t>
            </a:r>
          </a:p>
          <a:p>
            <a:pPr algn="ctr">
              <a:spcBef>
                <a:spcPts val="1000"/>
              </a:spcBef>
            </a:pPr>
            <a:r>
              <a:rPr lang="en-US" sz="2400" dirty="0" smtClean="0"/>
              <a:t>A quality SAE project helps you get t</a:t>
            </a:r>
            <a:r>
              <a:rPr lang="en-US" dirty="0" smtClean="0"/>
              <a:t>here!</a:t>
            </a:r>
          </a:p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ts val="1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71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9" y="107576"/>
            <a:ext cx="8190300" cy="8383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Supervised Agricultural 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179" y="716872"/>
            <a:ext cx="8051954" cy="10151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SAE is one of the three essential components </a:t>
            </a:r>
            <a:r>
              <a:rPr lang="en-US" sz="2800" dirty="0"/>
              <a:t>of </a:t>
            </a:r>
            <a:r>
              <a:rPr lang="en-US" sz="2800" dirty="0" smtClean="0"/>
              <a:t>all </a:t>
            </a:r>
            <a:r>
              <a:rPr lang="en-US" sz="2800" dirty="0"/>
              <a:t>agriculture education </a:t>
            </a:r>
            <a:r>
              <a:rPr lang="en-US" sz="2800" dirty="0" smtClean="0"/>
              <a:t>programs.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82" y="1731981"/>
            <a:ext cx="5236530" cy="51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7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08" y="178828"/>
            <a:ext cx="8042276" cy="866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Killingly SAE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5" y="935485"/>
            <a:ext cx="8123025" cy="580956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sz="2400" dirty="0" smtClean="0"/>
              <a:t>The </a:t>
            </a:r>
            <a:r>
              <a:rPr lang="en-US" sz="2400" dirty="0"/>
              <a:t>SAE project counts for </a:t>
            </a:r>
            <a:r>
              <a:rPr lang="en-US" sz="2400" u="sng" dirty="0"/>
              <a:t>25% </a:t>
            </a:r>
            <a:r>
              <a:rPr lang="en-US" sz="2400" u="sng" dirty="0" smtClean="0"/>
              <a:t>of the </a:t>
            </a:r>
            <a:r>
              <a:rPr lang="en-US" sz="2400" u="sng" dirty="0"/>
              <a:t>a</a:t>
            </a:r>
            <a:r>
              <a:rPr lang="en-US" sz="2400" u="sng" dirty="0" smtClean="0"/>
              <a:t>griculture class </a:t>
            </a:r>
            <a:r>
              <a:rPr lang="en-US" sz="2400" u="sng" dirty="0"/>
              <a:t>grade</a:t>
            </a:r>
            <a:r>
              <a:rPr lang="en-US" sz="2400" dirty="0"/>
              <a:t> beginning in the second quarter of </a:t>
            </a:r>
            <a:r>
              <a:rPr lang="en-US" sz="2400" dirty="0" smtClean="0"/>
              <a:t>your freshman </a:t>
            </a:r>
            <a:r>
              <a:rPr lang="en-US" sz="2400" dirty="0"/>
              <a:t>year</a:t>
            </a:r>
            <a:r>
              <a:rPr lang="en-US" sz="2400" dirty="0" smtClean="0"/>
              <a:t>.  </a:t>
            </a:r>
          </a:p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sz="2400" u="sng" dirty="0" smtClean="0"/>
              <a:t>Your first SAE grade will be at the end of quarter 2 in January</a:t>
            </a:r>
            <a:r>
              <a:rPr lang="en-US" sz="2400" dirty="0" smtClean="0"/>
              <a:t>!</a:t>
            </a:r>
          </a:p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sz="2400" dirty="0" smtClean="0"/>
              <a:t>Each student should document a minimum of 25 hours per academic quarter.</a:t>
            </a:r>
          </a:p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sz="2400" dirty="0" smtClean="0"/>
              <a:t>All </a:t>
            </a:r>
            <a:r>
              <a:rPr lang="en-US" sz="2400" dirty="0"/>
              <a:t>SAE’s require students to…</a:t>
            </a:r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sz="2000" dirty="0"/>
              <a:t>Set SMART </a:t>
            </a:r>
            <a:r>
              <a:rPr lang="en-US" sz="2000" dirty="0" smtClean="0"/>
              <a:t>goals</a:t>
            </a:r>
            <a:endParaRPr lang="en-US" sz="2000" dirty="0"/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sz="2000" dirty="0" smtClean="0"/>
              <a:t>Keep Accurate Records</a:t>
            </a:r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sz="2000" dirty="0" smtClean="0"/>
              <a:t>Learn </a:t>
            </a:r>
            <a:r>
              <a:rPr lang="en-US" sz="2000" dirty="0"/>
              <a:t>new </a:t>
            </a:r>
            <a:r>
              <a:rPr lang="en-US" sz="2000" dirty="0" smtClean="0"/>
              <a:t>skills</a:t>
            </a:r>
            <a:endParaRPr lang="en-US" sz="2000" dirty="0"/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sz="2000" dirty="0" smtClean="0"/>
              <a:t>Reflect </a:t>
            </a:r>
            <a:r>
              <a:rPr lang="en-US" sz="2000" dirty="0"/>
              <a:t>on your </a:t>
            </a:r>
            <a:r>
              <a:rPr lang="en-US" sz="2000" dirty="0" smtClean="0"/>
              <a:t>learning</a:t>
            </a:r>
          </a:p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sz="2400" dirty="0" smtClean="0"/>
              <a:t>Depending </a:t>
            </a:r>
            <a:r>
              <a:rPr lang="en-US" sz="2400" dirty="0"/>
              <a:t>on </a:t>
            </a:r>
            <a:r>
              <a:rPr lang="en-US" sz="2400" dirty="0" smtClean="0"/>
              <a:t>the SAE </a:t>
            </a:r>
            <a:r>
              <a:rPr lang="en-US" sz="2400" dirty="0"/>
              <a:t>project, </a:t>
            </a:r>
            <a:r>
              <a:rPr lang="en-US" sz="2400" dirty="0" smtClean="0"/>
              <a:t>other </a:t>
            </a:r>
            <a:r>
              <a:rPr lang="en-US" sz="2400" dirty="0"/>
              <a:t>records and </a:t>
            </a:r>
            <a:r>
              <a:rPr lang="en-US" sz="2400" dirty="0" smtClean="0"/>
              <a:t>state paperwork may be required; an </a:t>
            </a:r>
            <a:r>
              <a:rPr lang="en-US" sz="2400" dirty="0"/>
              <a:t>Agriculture Teacher will </a:t>
            </a:r>
            <a:r>
              <a:rPr lang="en-US" sz="2400" dirty="0" smtClean="0"/>
              <a:t>help </a:t>
            </a:r>
            <a:r>
              <a:rPr lang="en-US" sz="2400" dirty="0"/>
              <a:t>determine what is required. </a:t>
            </a:r>
          </a:p>
        </p:txBody>
      </p:sp>
    </p:spTree>
    <p:extLst>
      <p:ext uri="{BB962C8B-B14F-4D97-AF65-F5344CB8AC3E}">
        <p14:creationId xmlns:p14="http://schemas.microsoft.com/office/powerpoint/2010/main" val="31737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95" y="263245"/>
            <a:ext cx="8193115" cy="1037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SAE Project is Graded.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09" y="1066525"/>
            <a:ext cx="8179159" cy="4856186"/>
          </a:xfrm>
        </p:spPr>
        <p:txBody>
          <a:bodyPr>
            <a:noAutofit/>
          </a:bodyPr>
          <a:lstStyle/>
          <a:p>
            <a:r>
              <a:rPr lang="en-US" sz="2800" dirty="0"/>
              <a:t>A </a:t>
            </a:r>
            <a:r>
              <a:rPr lang="en-US" sz="2800" u="sng" dirty="0"/>
              <a:t>Quality</a:t>
            </a:r>
            <a:r>
              <a:rPr lang="en-US" sz="2800" dirty="0"/>
              <a:t> SAE Project focuses on the student as a LEARNER. The student…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Sets challenging and realistic </a:t>
            </a:r>
            <a:r>
              <a:rPr lang="en-US" sz="2400" dirty="0" smtClean="0"/>
              <a:t>learning objectives</a:t>
            </a:r>
            <a:endParaRPr lang="en-US" sz="2400" dirty="0"/>
          </a:p>
          <a:p>
            <a:pPr lvl="1">
              <a:buFont typeface="Wingdings" charset="2"/>
              <a:buChar char="ü"/>
            </a:pPr>
            <a:r>
              <a:rPr lang="en-US" sz="2400" dirty="0"/>
              <a:t>Continually develops and practices new skills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Takes advantage of opportunities to learn and grow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Communicates with teachers and workplace mentors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Maintains accurate and detailed records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Meets the hourly requirements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Keeps all required paperwork and goals current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Documents the project (photographs, portfolios, etc.)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Demonstrates the ability to reflect on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113860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62" y="186648"/>
            <a:ext cx="8042276" cy="985274"/>
          </a:xfrm>
        </p:spPr>
        <p:txBody>
          <a:bodyPr/>
          <a:lstStyle/>
          <a:p>
            <a:r>
              <a:rPr lang="en-US" sz="4400" dirty="0" smtClean="0"/>
              <a:t>Your Online SAE Record Book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1922"/>
            <a:ext cx="8295708" cy="54294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When a teacher grades your SAE; they will </a:t>
            </a:r>
            <a:r>
              <a:rPr lang="en-US" sz="2800" dirty="0" smtClean="0"/>
              <a:t>use</a:t>
            </a:r>
            <a:r>
              <a:rPr lang="en-US" sz="2800" dirty="0"/>
              <a:t> </a:t>
            </a:r>
            <a:r>
              <a:rPr lang="en-US" sz="2800" dirty="0" smtClean="0"/>
              <a:t>your online SAE </a:t>
            </a:r>
            <a:r>
              <a:rPr lang="en-US" sz="2800" dirty="0" err="1" smtClean="0"/>
              <a:t>Recordbook</a:t>
            </a:r>
            <a:r>
              <a:rPr lang="en-US" sz="2800" dirty="0" smtClean="0"/>
              <a:t>,  </a:t>
            </a:r>
            <a:r>
              <a:rPr lang="en-US" sz="2800" u="sng" dirty="0" smtClean="0"/>
              <a:t>Ag Experience Tracker</a:t>
            </a:r>
            <a:r>
              <a:rPr lang="en-US" sz="2800" dirty="0" smtClean="0"/>
              <a:t> website </a:t>
            </a:r>
            <a:r>
              <a:rPr lang="en-US" sz="2800" dirty="0" smtClean="0">
                <a:hlinkClick r:id="rId2"/>
              </a:rPr>
              <a:t>www.theaet.com</a:t>
            </a:r>
            <a:endParaRPr lang="en-US" sz="2800" u="sng" dirty="0"/>
          </a:p>
          <a:p>
            <a:r>
              <a:rPr lang="en-US" sz="2800" u="sng" dirty="0" smtClean="0"/>
              <a:t>When information is missing from your online Record Book, it is very difficult to grade your SAE and you may get a lower grade than you deserve!</a:t>
            </a:r>
          </a:p>
          <a:p>
            <a:r>
              <a:rPr lang="en-US" sz="2800" dirty="0" smtClean="0"/>
              <a:t>Your SAE Record Book should include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sz="2400" dirty="0" smtClean="0"/>
              <a:t>Completed SAE Plan</a:t>
            </a:r>
            <a:r>
              <a:rPr lang="en-US" sz="2400" dirty="0"/>
              <a:t> </a:t>
            </a:r>
            <a:r>
              <a:rPr lang="en-US" sz="2400" dirty="0" smtClean="0"/>
              <a:t>and Annual Review</a:t>
            </a:r>
          </a:p>
          <a:p>
            <a:pPr lvl="1"/>
            <a:r>
              <a:rPr lang="en-US" sz="2400" dirty="0" smtClean="0"/>
              <a:t>Time (Hours and Minutes) recorded in your journal</a:t>
            </a:r>
          </a:p>
          <a:p>
            <a:pPr lvl="1"/>
            <a:r>
              <a:rPr lang="en-US" sz="2400" dirty="0" smtClean="0"/>
              <a:t>Income and Expenses related to your project</a:t>
            </a:r>
          </a:p>
          <a:p>
            <a:pPr lvl="1"/>
            <a:r>
              <a:rPr lang="en-US" sz="2400" dirty="0" smtClean="0"/>
              <a:t>Pictures or other evidence uploaded to your portfolio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8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940" y="694968"/>
            <a:ext cx="6581611" cy="1162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Keep Accurate Records!</a:t>
            </a:r>
            <a:br>
              <a:rPr lang="en-US" sz="4400" dirty="0" smtClean="0"/>
            </a:br>
            <a:r>
              <a:rPr lang="en-US" sz="4400" dirty="0" smtClean="0"/>
              <a:t>IT’s all About Showing what you Learned!!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026" y="3010821"/>
            <a:ext cx="7705049" cy="3368867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You </a:t>
            </a:r>
            <a:r>
              <a:rPr lang="en-US" sz="2800" dirty="0"/>
              <a:t>will be given time in class to update your </a:t>
            </a:r>
            <a:r>
              <a:rPr lang="en-US" sz="2800" dirty="0" smtClean="0"/>
              <a:t>online records; </a:t>
            </a:r>
            <a:r>
              <a:rPr lang="en-US" sz="2800" dirty="0"/>
              <a:t>but it is your responsibility to make sure </a:t>
            </a:r>
            <a:r>
              <a:rPr lang="en-US" sz="2800" dirty="0" smtClean="0"/>
              <a:t>your records are current.</a:t>
            </a:r>
          </a:p>
          <a:p>
            <a:pPr lvl="0"/>
            <a:r>
              <a:rPr lang="en-US" sz="2800" dirty="0" smtClean="0"/>
              <a:t>Be sure to include enough detail so that what you are learning and accomplishing is documented in your journal.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" y="694968"/>
            <a:ext cx="1598877" cy="15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31" y="133003"/>
            <a:ext cx="8039595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/>
              <a:t>Quality SAE projects are 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built through setting Learning Objectives and </a:t>
            </a:r>
            <a:r>
              <a:rPr lang="en-US" sz="4400" dirty="0"/>
              <a:t>w</a:t>
            </a:r>
            <a:r>
              <a:rPr lang="en-US" sz="4400" dirty="0" smtClean="0"/>
              <a:t>orking towards those Goals.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606636"/>
            <a:ext cx="7633742" cy="35935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Goals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are a way to keep us focused and give all our actions purpose and direction.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People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who set goals and continue to work toward them set higher standards and are more likely to achieve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them!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You should always have 3 current learning objectives recorded in AET.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4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69" y="281682"/>
            <a:ext cx="8143985" cy="6445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SAE Progress Report </a:t>
            </a:r>
            <a:br>
              <a:rPr lang="en-US" sz="4000" dirty="0" smtClean="0"/>
            </a:br>
            <a:r>
              <a:rPr lang="en-US" sz="4000" dirty="0" smtClean="0"/>
              <a:t>and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81" y="1757549"/>
            <a:ext cx="4238884" cy="38607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 will fill it out at the end of each quarter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000" dirty="0" smtClean="0"/>
              <a:t>Record the number of hours worked.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000" dirty="0" smtClean="0"/>
              <a:t>Reflect and Summarize what you have learned and accomplished.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000" dirty="0" smtClean="0"/>
              <a:t>Complete the Evaluation Rubric</a:t>
            </a:r>
          </a:p>
          <a:p>
            <a:pPr marL="349250" indent="-457200"/>
            <a:r>
              <a:rPr lang="en-US" sz="2400" dirty="0" smtClean="0"/>
              <a:t>Your teacher will review your record book and the use rubric to determine your grade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29470"/>
              </p:ext>
            </p:extLst>
          </p:nvPr>
        </p:nvGraphicFramePr>
        <p:xfrm>
          <a:off x="5070765" y="1626918"/>
          <a:ext cx="3809489" cy="49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124700" imgH="9169400" progId="Word.Document.12">
                  <p:embed/>
                </p:oleObj>
              </mc:Choice>
              <mc:Fallback>
                <p:oleObj name="Document" r:id="rId3" imgW="7124700" imgH="916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0765" y="1626918"/>
                        <a:ext cx="3809489" cy="49007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98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432091" cy="883024"/>
          </a:xfrm>
        </p:spPr>
        <p:txBody>
          <a:bodyPr/>
          <a:lstStyle/>
          <a:p>
            <a:r>
              <a:rPr lang="en-US" dirty="0" smtClean="0"/>
              <a:t>Evaluation of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59" y="1209802"/>
            <a:ext cx="3080342" cy="5325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No matter what kind of SAE Project you have, your SAE will be evaluated using the same Rubric.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08" y="887163"/>
            <a:ext cx="5228158" cy="56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2671</TotalTime>
  <Words>800</Words>
  <Application>Microsoft Macintosh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Wingdings</vt:lpstr>
      <vt:lpstr>Badge</vt:lpstr>
      <vt:lpstr>Document</vt:lpstr>
      <vt:lpstr>How is My SAE Graded?</vt:lpstr>
      <vt:lpstr>Supervised Agricultural Experience</vt:lpstr>
      <vt:lpstr>Killingly SAE Requirements</vt:lpstr>
      <vt:lpstr>Your SAE Project is Graded.</vt:lpstr>
      <vt:lpstr>Your Online SAE Record Book</vt:lpstr>
      <vt:lpstr>Keep Accurate Records! IT’s all About Showing what you Learned!!</vt:lpstr>
      <vt:lpstr> Quality SAE projects are   built through setting Learning Objectives and working towards those Goals. </vt:lpstr>
      <vt:lpstr>SAE Progress Report  and Evaluation</vt:lpstr>
      <vt:lpstr>Evaluation of Your Project</vt:lpstr>
      <vt:lpstr>How do I get an ‘A’?</vt:lpstr>
      <vt:lpstr>PowerPoint Presentation</vt:lpstr>
      <vt:lpstr>PowerPoint Presentation</vt:lpstr>
      <vt:lpstr>PowerPoint Presentation</vt:lpstr>
      <vt:lpstr>An SAE project is required for each Ag Student!</vt:lpstr>
    </vt:vector>
  </TitlesOfParts>
  <Company>Killingly Public Schools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SAE?</dc:title>
  <dc:creator>Courtney Cardinal</dc:creator>
  <cp:lastModifiedBy>Microsoft Office User</cp:lastModifiedBy>
  <cp:revision>107</cp:revision>
  <dcterms:created xsi:type="dcterms:W3CDTF">2013-07-24T13:05:03Z</dcterms:created>
  <dcterms:modified xsi:type="dcterms:W3CDTF">2021-01-13T15:58:57Z</dcterms:modified>
</cp:coreProperties>
</file>