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6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0" autoAdjust="0"/>
    <p:restoredTop sz="94660"/>
  </p:normalViewPr>
  <p:slideViewPr>
    <p:cSldViewPr snapToGrid="0">
      <p:cViewPr varScale="1">
        <p:scale>
          <a:sx n="97" d="100"/>
          <a:sy n="97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E1DD-99DD-44E0-AA42-ED492C647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0980E-2747-4258-A4A5-560873012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BDB46-F9CA-4BDF-AD41-7DFB4040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D901-3CCC-483A-B8DC-6A2A217E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BB2A1-C2FA-4CE6-B9BD-1936DB02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4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AA3F-EA2F-45DC-B48C-2EC9E367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365E3-23FB-4C55-86B2-97D87DA07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A16E6-18C4-4C1D-98B1-3545CEA5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7AFB-CC91-4E19-914E-A613BD67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556AF-259E-4CF6-B7DE-433ABCBC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E2EEA-7C06-4460-B8FD-8E6CE08C6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96365-42F7-4D61-B9E0-62C83DACA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BD47C-DFB0-4256-98B4-C10E8419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E2015-07E5-45B8-9BA6-F9E634BE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1F37-42C0-4960-8621-A962805B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6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1FF9-D799-4A83-BFAD-436BA82B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DEA1B-4D7F-4831-8461-598BD584C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EF21F-A405-4523-9900-CBA01E15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69198-D0BE-41D5-AC7D-8E4A97ED6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34384-2A50-4A40-ABE6-842D3A7B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54D0-3861-4B71-AEDB-AB5B672D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DAE8F-D1D7-40BE-865B-456D3791B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AE3BC-0284-4ADD-AA86-2EB29246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62CF-1AC1-4711-B52F-19C35E2C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683A4-BC05-477B-8EE1-19AB3943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2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949F-933B-4BE0-A315-E93242FD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6AA7-AAA5-4A16-A79D-92943B34C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51CF7-AD54-4A0B-BA9C-FAD558153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56BE6-24D7-4C1C-8FF8-7157E989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27CBE-B4A3-47AD-BA54-4CA99C38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5EC7F-54BF-470E-AABB-794D3838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6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0B47A-81FF-4BA6-8DA9-29857F38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9A3AE-4550-4751-931A-68F329B16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6E967-04E7-4CF5-B572-0718F643A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42B6A-8263-4BB6-ABA7-22DEEB6BD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526E5-7648-4BAA-9B52-80E55DA25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8EB1AB-0FA8-40FF-8F62-E99EC8829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3C708-7D6E-4B19-920B-EDB57E3F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B4A67-72B1-4D93-938B-0117B95E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E211-847F-44B7-9D9D-B6841047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CA9E8-FB1A-4CEA-AA77-21124509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C63AA-2F22-46ED-9FF5-DC492FB4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4C0F4-659B-4125-B738-E1A1EFAA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0559D-0D9A-4C08-8C27-ADA9F489A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CE5E5-1877-4870-8A52-60FD2B7D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749D8-470C-4785-A034-34170C6B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C86D-C189-4734-8CBB-48C6A199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0B5B-D37C-4E08-9174-31278B226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92930-297B-420E-85E5-9A55D1FC9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B9A7C-87F9-47F3-A103-AE7DA955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89CA-F260-4B64-AB27-26B83676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EC-F766-47AE-8BD6-0BC323B5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5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B909-5553-4FFC-A966-53BC7969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DC461-D459-4702-8228-16BE5E4FF0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F98A4-2570-4CC5-B139-750CFE275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F41BF-1E99-4289-98C2-66C2F6C7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A9687-9885-4C68-9DD2-89BAF82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268AE-633E-4752-BEA1-64C13A7B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2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914FF4-EA11-4B72-AB5C-04E0A774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E9EF0-DCAF-4516-8A86-D3A754C7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2871-B516-471C-A293-53BD77727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ED3C-C51E-4A36-B28D-61D8EECECD50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E4A6D-5162-439E-8123-C86B5A35F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5AC65-1816-4492-ABF5-4334182D9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A684-D771-4895-8D22-E77B78FF2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7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BFDA520-0548-9548-8DD2-9DA0642ED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3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1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3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9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9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54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1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nitor, sign, screen, computer&#10;&#10;Description automatically generated">
            <a:extLst>
              <a:ext uri="{FF2B5EF4-FFF2-40B4-BE49-F238E27FC236}">
                <a16:creationId xmlns:a16="http://schemas.microsoft.com/office/drawing/2014/main" id="{8F565490-0D3B-584C-91B0-541D84EED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8"/>
            <a:ext cx="12192000" cy="68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3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1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4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1979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85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12191981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4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6D4156-EE27-4146-B6DE-8DB0A4B9B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3903"/>
          <a:stretch/>
        </p:blipFill>
        <p:spPr>
          <a:xfrm>
            <a:off x="1772446" y="599205"/>
            <a:ext cx="8647108" cy="56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9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DC6F95-59C7-694D-83E8-059DA775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9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191977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86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191977" cy="68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5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8EB0B-8026-D547-A1C7-C51C0F2CE986}"/>
              </a:ext>
            </a:extLst>
          </p:cNvPr>
          <p:cNvSpPr txBox="1"/>
          <p:nvPr/>
        </p:nvSpPr>
        <p:spPr>
          <a:xfrm>
            <a:off x="3039761" y="4905632"/>
            <a:ext cx="64749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Thursday, February 6, 2020</a:t>
            </a:r>
          </a:p>
          <a:p>
            <a:pPr algn="ctr"/>
            <a:r>
              <a:rPr lang="en-US" sz="2400" dirty="0"/>
              <a:t>Friendswood Chamber – Green Event Center</a:t>
            </a:r>
          </a:p>
        </p:txBody>
      </p:sp>
    </p:spTree>
    <p:extLst>
      <p:ext uri="{BB962C8B-B14F-4D97-AF65-F5344CB8AC3E}">
        <p14:creationId xmlns:p14="http://schemas.microsoft.com/office/powerpoint/2010/main" val="3582819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629852-5A78-5C44-8C52-2BAD61D3C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11158"/>
            <a:ext cx="12192000" cy="68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32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CF54D9-3955-B54C-BD6D-04D1F9392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8" y="0"/>
            <a:ext cx="12169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3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5E28706-F61F-F843-A9D0-4D63456D8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8"/>
            <a:ext cx="12192000" cy="68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6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3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3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ADF8A-7249-47EB-A35A-A60135AB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1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12</Words>
  <Application>Microsoft Macintosh PowerPoint</Application>
  <PresentationFormat>Widescreen</PresentationFormat>
  <Paragraphs>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Dayna Owen</dc:creator>
  <cp:lastModifiedBy>Dayna Owen</cp:lastModifiedBy>
  <cp:revision>3</cp:revision>
  <cp:lastPrinted>2020-02-06T14:22:27Z</cp:lastPrinted>
  <dcterms:created xsi:type="dcterms:W3CDTF">2020-02-05T22:39:28Z</dcterms:created>
  <dcterms:modified xsi:type="dcterms:W3CDTF">2020-02-06T14:32:52Z</dcterms:modified>
</cp:coreProperties>
</file>