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12C3FB-0E55-4464-A033-0D4BE082F171}" v="9" dt="2020-09-14T16:46:48.2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99" autoAdjust="0"/>
    <p:restoredTop sz="94660"/>
  </p:normalViewPr>
  <p:slideViewPr>
    <p:cSldViewPr snapToGrid="0">
      <p:cViewPr varScale="1">
        <p:scale>
          <a:sx n="115" d="100"/>
          <a:sy n="115" d="100"/>
        </p:scale>
        <p:origin x="4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ie Dowda" userId="3718326a803842b4" providerId="LiveId" clId="{2012C3FB-0E55-4464-A033-0D4BE082F171}"/>
    <pc:docChg chg="undo redo custSel mod addSld delSld modSld sldOrd">
      <pc:chgData name="Janie Dowda" userId="3718326a803842b4" providerId="LiveId" clId="{2012C3FB-0E55-4464-A033-0D4BE082F171}" dt="2020-09-15T15:09:26.875" v="2479" actId="20577"/>
      <pc:docMkLst>
        <pc:docMk/>
      </pc:docMkLst>
      <pc:sldChg chg="addSp delSp modSp mod ord">
        <pc:chgData name="Janie Dowda" userId="3718326a803842b4" providerId="LiveId" clId="{2012C3FB-0E55-4464-A033-0D4BE082F171}" dt="2020-09-15T15:08:08.461" v="2446" actId="20577"/>
        <pc:sldMkLst>
          <pc:docMk/>
          <pc:sldMk cId="1695718593" sldId="258"/>
        </pc:sldMkLst>
        <pc:spChg chg="mod">
          <ac:chgData name="Janie Dowda" userId="3718326a803842b4" providerId="LiveId" clId="{2012C3FB-0E55-4464-A033-0D4BE082F171}" dt="2020-09-14T16:16:41.499" v="19" actId="20577"/>
          <ac:spMkLst>
            <pc:docMk/>
            <pc:sldMk cId="1695718593" sldId="258"/>
            <ac:spMk id="2" creationId="{6CA1F564-40C2-4FFF-ADA2-8476D3066AB8}"/>
          </ac:spMkLst>
        </pc:spChg>
        <pc:spChg chg="del">
          <ac:chgData name="Janie Dowda" userId="3718326a803842b4" providerId="LiveId" clId="{2012C3FB-0E55-4464-A033-0D4BE082F171}" dt="2020-09-14T16:16:50.476" v="20" actId="478"/>
          <ac:spMkLst>
            <pc:docMk/>
            <pc:sldMk cId="1695718593" sldId="258"/>
            <ac:spMk id="3" creationId="{70160AFA-87F2-4A73-8473-E3013453A972}"/>
          </ac:spMkLst>
        </pc:spChg>
        <pc:spChg chg="add del mod">
          <ac:chgData name="Janie Dowda" userId="3718326a803842b4" providerId="LiveId" clId="{2012C3FB-0E55-4464-A033-0D4BE082F171}" dt="2020-09-15T15:07:47.943" v="2437" actId="20577"/>
          <ac:spMkLst>
            <pc:docMk/>
            <pc:sldMk cId="1695718593" sldId="258"/>
            <ac:spMk id="5" creationId="{819D3C1D-A362-4DB0-B290-5E4DBF98E105}"/>
          </ac:spMkLst>
        </pc:spChg>
        <pc:spChg chg="add mod">
          <ac:chgData name="Janie Dowda" userId="3718326a803842b4" providerId="LiveId" clId="{2012C3FB-0E55-4464-A033-0D4BE082F171}" dt="2020-09-15T15:08:08.461" v="2446" actId="20577"/>
          <ac:spMkLst>
            <pc:docMk/>
            <pc:sldMk cId="1695718593" sldId="258"/>
            <ac:spMk id="11" creationId="{8531059C-0B03-4FD4-9B63-134FFD165FFA}"/>
          </ac:spMkLst>
        </pc:spChg>
        <pc:spChg chg="add del">
          <ac:chgData name="Janie Dowda" userId="3718326a803842b4" providerId="LiveId" clId="{2012C3FB-0E55-4464-A033-0D4BE082F171}" dt="2020-09-14T16:32:08.476" v="1278" actId="22"/>
          <ac:spMkLst>
            <pc:docMk/>
            <pc:sldMk cId="1695718593" sldId="258"/>
            <ac:spMk id="13" creationId="{D001EA8B-4192-4016-A443-C4D54A18B9D3}"/>
          </ac:spMkLst>
        </pc:spChg>
        <pc:graphicFrameChg chg="del">
          <ac:chgData name="Janie Dowda" userId="3718326a803842b4" providerId="LiveId" clId="{2012C3FB-0E55-4464-A033-0D4BE082F171}" dt="2020-09-14T16:16:35.410" v="12" actId="478"/>
          <ac:graphicFrameMkLst>
            <pc:docMk/>
            <pc:sldMk cId="1695718593" sldId="258"/>
            <ac:graphicFrameMk id="6" creationId="{785DE2FA-6AB2-4452-A8E9-86549B3AF92E}"/>
          </ac:graphicFrameMkLst>
        </pc:graphicFrameChg>
        <pc:picChg chg="add del mod ord">
          <ac:chgData name="Janie Dowda" userId="3718326a803842b4" providerId="LiveId" clId="{2012C3FB-0E55-4464-A033-0D4BE082F171}" dt="2020-09-14T16:17:04.435" v="24" actId="22"/>
          <ac:picMkLst>
            <pc:docMk/>
            <pc:sldMk cId="1695718593" sldId="258"/>
            <ac:picMk id="8" creationId="{C265E297-B499-4E8C-99E4-7F667DE8DFFE}"/>
          </ac:picMkLst>
        </pc:picChg>
        <pc:picChg chg="add del mod">
          <ac:chgData name="Janie Dowda" userId="3718326a803842b4" providerId="LiveId" clId="{2012C3FB-0E55-4464-A033-0D4BE082F171}" dt="2020-09-14T16:26:11.891" v="817" actId="478"/>
          <ac:picMkLst>
            <pc:docMk/>
            <pc:sldMk cId="1695718593" sldId="258"/>
            <ac:picMk id="10" creationId="{DC2D5E01-D611-4F99-A43E-6CAF1484DD86}"/>
          </ac:picMkLst>
        </pc:picChg>
        <pc:picChg chg="add mod">
          <ac:chgData name="Janie Dowda" userId="3718326a803842b4" providerId="LiveId" clId="{2012C3FB-0E55-4464-A033-0D4BE082F171}" dt="2020-09-14T16:34:25.420" v="1321" actId="1076"/>
          <ac:picMkLst>
            <pc:docMk/>
            <pc:sldMk cId="1695718593" sldId="258"/>
            <ac:picMk id="15" creationId="{C23F6300-1BED-417C-A7E0-B86263B7191D}"/>
          </ac:picMkLst>
        </pc:picChg>
      </pc:sldChg>
      <pc:sldChg chg="modSp mod">
        <pc:chgData name="Janie Dowda" userId="3718326a803842b4" providerId="LiveId" clId="{2012C3FB-0E55-4464-A033-0D4BE082F171}" dt="2020-09-15T15:09:26.875" v="2479" actId="20577"/>
        <pc:sldMkLst>
          <pc:docMk/>
          <pc:sldMk cId="3726861080" sldId="259"/>
        </pc:sldMkLst>
        <pc:spChg chg="mod">
          <ac:chgData name="Janie Dowda" userId="3718326a803842b4" providerId="LiveId" clId="{2012C3FB-0E55-4464-A033-0D4BE082F171}" dt="2020-09-15T15:09:26.875" v="2479" actId="20577"/>
          <ac:spMkLst>
            <pc:docMk/>
            <pc:sldMk cId="3726861080" sldId="259"/>
            <ac:spMk id="7" creationId="{B4EBBBEE-A61C-4CF6-9A9C-6937AAE286CC}"/>
          </ac:spMkLst>
        </pc:spChg>
      </pc:sldChg>
      <pc:sldChg chg="addSp delSp modSp new del mod setBg">
        <pc:chgData name="Janie Dowda" userId="3718326a803842b4" providerId="LiveId" clId="{2012C3FB-0E55-4464-A033-0D4BE082F171}" dt="2020-09-14T16:16:30.330" v="11" actId="47"/>
        <pc:sldMkLst>
          <pc:docMk/>
          <pc:sldMk cId="2459079181" sldId="260"/>
        </pc:sldMkLst>
        <pc:spChg chg="mod">
          <ac:chgData name="Janie Dowda" userId="3718326a803842b4" providerId="LiveId" clId="{2012C3FB-0E55-4464-A033-0D4BE082F171}" dt="2020-09-14T16:16:15.035" v="8" actId="26606"/>
          <ac:spMkLst>
            <pc:docMk/>
            <pc:sldMk cId="2459079181" sldId="260"/>
            <ac:spMk id="2" creationId="{F6050E25-C9A4-4A92-979A-2F2836C67016}"/>
          </ac:spMkLst>
        </pc:spChg>
        <pc:spChg chg="mod">
          <ac:chgData name="Janie Dowda" userId="3718326a803842b4" providerId="LiveId" clId="{2012C3FB-0E55-4464-A033-0D4BE082F171}" dt="2020-09-14T16:16:15.035" v="8" actId="26606"/>
          <ac:spMkLst>
            <pc:docMk/>
            <pc:sldMk cId="2459079181" sldId="260"/>
            <ac:spMk id="3" creationId="{2126FBF5-9E7B-4F51-85EE-03DDA007F266}"/>
          </ac:spMkLst>
        </pc:spChg>
        <pc:spChg chg="add del">
          <ac:chgData name="Janie Dowda" userId="3718326a803842b4" providerId="LiveId" clId="{2012C3FB-0E55-4464-A033-0D4BE082F171}" dt="2020-09-14T16:16:15.035" v="8" actId="26606"/>
          <ac:spMkLst>
            <pc:docMk/>
            <pc:sldMk cId="2459079181" sldId="260"/>
            <ac:spMk id="10" creationId="{50CEED20-A22C-4FC3-BC0E-F4FE53FDEB97}"/>
          </ac:spMkLst>
        </pc:spChg>
        <pc:spChg chg="add del">
          <ac:chgData name="Janie Dowda" userId="3718326a803842b4" providerId="LiveId" clId="{2012C3FB-0E55-4464-A033-0D4BE082F171}" dt="2020-09-14T16:16:15.035" v="8" actId="26606"/>
          <ac:spMkLst>
            <pc:docMk/>
            <pc:sldMk cId="2459079181" sldId="260"/>
            <ac:spMk id="17" creationId="{19C9EAEA-39D0-4B0E-A0EB-51E7B26740B1}"/>
          </ac:spMkLst>
        </pc:spChg>
        <pc:spChg chg="add del">
          <ac:chgData name="Janie Dowda" userId="3718326a803842b4" providerId="LiveId" clId="{2012C3FB-0E55-4464-A033-0D4BE082F171}" dt="2020-09-14T16:16:15.035" v="8" actId="26606"/>
          <ac:spMkLst>
            <pc:docMk/>
            <pc:sldMk cId="2459079181" sldId="260"/>
            <ac:spMk id="19" creationId="{3873B707-463F-40B0-8227-E8CC6C67EB25}"/>
          </ac:spMkLst>
        </pc:spChg>
        <pc:grpChg chg="add del">
          <ac:chgData name="Janie Dowda" userId="3718326a803842b4" providerId="LiveId" clId="{2012C3FB-0E55-4464-A033-0D4BE082F171}" dt="2020-09-14T16:16:15.035" v="8" actId="26606"/>
          <ac:grpSpMkLst>
            <pc:docMk/>
            <pc:sldMk cId="2459079181" sldId="260"/>
            <ac:grpSpMk id="12" creationId="{032D8612-31EB-44CF-A1D0-14FD4C705424}"/>
          </ac:grpSpMkLst>
        </pc:grpChg>
        <pc:picChg chg="add mod">
          <ac:chgData name="Janie Dowda" userId="3718326a803842b4" providerId="LiveId" clId="{2012C3FB-0E55-4464-A033-0D4BE082F171}" dt="2020-09-14T16:16:17.031" v="9" actId="1076"/>
          <ac:picMkLst>
            <pc:docMk/>
            <pc:sldMk cId="2459079181" sldId="260"/>
            <ac:picMk id="5" creationId="{C4069F3B-D84F-47A8-BD45-354350DFF3FB}"/>
          </ac:picMkLst>
        </pc:picChg>
      </pc:sldChg>
      <pc:sldChg chg="modSp add mod">
        <pc:chgData name="Janie Dowda" userId="3718326a803842b4" providerId="LiveId" clId="{2012C3FB-0E55-4464-A033-0D4BE082F171}" dt="2020-09-15T15:08:42.761" v="2466" actId="20577"/>
        <pc:sldMkLst>
          <pc:docMk/>
          <pc:sldMk cId="1448711432" sldId="261"/>
        </pc:sldMkLst>
        <pc:spChg chg="mod">
          <ac:chgData name="Janie Dowda" userId="3718326a803842b4" providerId="LiveId" clId="{2012C3FB-0E55-4464-A033-0D4BE082F171}" dt="2020-09-15T15:08:42.761" v="2466" actId="20577"/>
          <ac:spMkLst>
            <pc:docMk/>
            <pc:sldMk cId="1448711432" sldId="261"/>
            <ac:spMk id="3" creationId="{70160AFA-87F2-4A73-8473-E3013453A972}"/>
          </ac:spMkLst>
        </pc:spChg>
        <pc:graphicFrameChg chg="mod">
          <ac:chgData name="Janie Dowda" userId="3718326a803842b4" providerId="LiveId" clId="{2012C3FB-0E55-4464-A033-0D4BE082F171}" dt="2020-09-14T16:46:48.291" v="2079" actId="14100"/>
          <ac:graphicFrameMkLst>
            <pc:docMk/>
            <pc:sldMk cId="1448711432" sldId="261"/>
            <ac:graphicFrameMk id="6" creationId="{785DE2FA-6AB2-4452-A8E9-86549B3AF92E}"/>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janie\AppData\Roaming\Microsoft\Excel\NHCS%2520SB%2520Hotspot%2520Mapping%2520Results%20(version%201).xlsb"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2630888984536091E-2"/>
          <c:y val="0.1831459217511156"/>
          <c:w val="0.89447848359791038"/>
          <c:h val="0.56823783075642409"/>
        </c:manualLayout>
      </c:layout>
      <c:barChart>
        <c:barDir val="col"/>
        <c:grouping val="clustered"/>
        <c:varyColors val="0"/>
        <c:ser>
          <c:idx val="0"/>
          <c:order val="0"/>
          <c:tx>
            <c:strRef>
              <c:f>Sheet1!$G$1</c:f>
              <c:strCache>
                <c:ptCount val="1"/>
              </c:strCache>
            </c:strRef>
          </c:tx>
          <c:spPr>
            <a:solidFill>
              <a:srgbClr val="FF0000"/>
            </a:solidFill>
            <a:ln>
              <a:noFill/>
            </a:ln>
            <a:effectLst/>
          </c:spPr>
          <c:invertIfNegative val="0"/>
          <c:dPt>
            <c:idx val="0"/>
            <c:invertIfNegative val="0"/>
            <c:bubble3D val="0"/>
            <c:spPr>
              <a:solidFill>
                <a:srgbClr val="FFFF00"/>
              </a:solidFill>
              <a:ln>
                <a:noFill/>
              </a:ln>
              <a:effectLst/>
            </c:spPr>
            <c:extLst>
              <c:ext xmlns:c16="http://schemas.microsoft.com/office/drawing/2014/chart" uri="{C3380CC4-5D6E-409C-BE32-E72D297353CC}">
                <c16:uniqueId val="{00000001-DC99-4FC0-8277-318D60959541}"/>
              </c:ext>
            </c:extLst>
          </c:dPt>
          <c:dPt>
            <c:idx val="6"/>
            <c:invertIfNegative val="0"/>
            <c:bubble3D val="0"/>
            <c:spPr>
              <a:solidFill>
                <a:srgbClr val="FFFF00"/>
              </a:solidFill>
              <a:ln>
                <a:noFill/>
              </a:ln>
              <a:effectLst/>
            </c:spPr>
            <c:extLst>
              <c:ext xmlns:c16="http://schemas.microsoft.com/office/drawing/2014/chart" uri="{C3380CC4-5D6E-409C-BE32-E72D297353CC}">
                <c16:uniqueId val="{00000003-DC99-4FC0-8277-318D60959541}"/>
              </c:ext>
            </c:extLst>
          </c:dPt>
          <c:dPt>
            <c:idx val="12"/>
            <c:invertIfNegative val="0"/>
            <c:bubble3D val="0"/>
            <c:spPr>
              <a:solidFill>
                <a:srgbClr val="FFFF00"/>
              </a:solidFill>
              <a:ln>
                <a:noFill/>
              </a:ln>
              <a:effectLst/>
            </c:spPr>
            <c:extLst>
              <c:ext xmlns:c16="http://schemas.microsoft.com/office/drawing/2014/chart" uri="{C3380CC4-5D6E-409C-BE32-E72D297353CC}">
                <c16:uniqueId val="{00000005-DC99-4FC0-8277-318D60959541}"/>
              </c:ext>
            </c:extLst>
          </c:dPt>
          <c:dPt>
            <c:idx val="18"/>
            <c:invertIfNegative val="0"/>
            <c:bubble3D val="0"/>
            <c:spPr>
              <a:solidFill>
                <a:srgbClr val="FFFF00"/>
              </a:solidFill>
              <a:ln>
                <a:noFill/>
              </a:ln>
              <a:effectLst/>
            </c:spPr>
            <c:extLst>
              <c:ext xmlns:c16="http://schemas.microsoft.com/office/drawing/2014/chart" uri="{C3380CC4-5D6E-409C-BE32-E72D297353CC}">
                <c16:uniqueId val="{00000007-DC99-4FC0-8277-318D60959541}"/>
              </c:ext>
            </c:extLst>
          </c:dPt>
          <c:dPt>
            <c:idx val="21"/>
            <c:invertIfNegative val="0"/>
            <c:bubble3D val="0"/>
            <c:spPr>
              <a:solidFill>
                <a:srgbClr val="FFFF00"/>
              </a:solidFill>
              <a:ln>
                <a:noFill/>
              </a:ln>
              <a:effectLst/>
            </c:spPr>
            <c:extLst>
              <c:ext xmlns:c16="http://schemas.microsoft.com/office/drawing/2014/chart" uri="{C3380CC4-5D6E-409C-BE32-E72D297353CC}">
                <c16:uniqueId val="{00000009-DC99-4FC0-8277-318D60959541}"/>
              </c:ext>
            </c:extLst>
          </c:dPt>
          <c:dPt>
            <c:idx val="24"/>
            <c:invertIfNegative val="0"/>
            <c:bubble3D val="0"/>
            <c:spPr>
              <a:solidFill>
                <a:srgbClr val="FFFF00"/>
              </a:solidFill>
              <a:ln>
                <a:noFill/>
              </a:ln>
              <a:effectLst/>
            </c:spPr>
            <c:extLst>
              <c:ext xmlns:c16="http://schemas.microsoft.com/office/drawing/2014/chart" uri="{C3380CC4-5D6E-409C-BE32-E72D297353CC}">
                <c16:uniqueId val="{0000000B-DC99-4FC0-8277-318D60959541}"/>
              </c:ext>
            </c:extLst>
          </c:dPt>
          <c:dPt>
            <c:idx val="27"/>
            <c:invertIfNegative val="0"/>
            <c:bubble3D val="0"/>
            <c:spPr>
              <a:solidFill>
                <a:srgbClr val="FFFF00"/>
              </a:solidFill>
              <a:ln>
                <a:noFill/>
              </a:ln>
              <a:effectLst/>
            </c:spPr>
            <c:extLst>
              <c:ext xmlns:c16="http://schemas.microsoft.com/office/drawing/2014/chart" uri="{C3380CC4-5D6E-409C-BE32-E72D297353CC}">
                <c16:uniqueId val="{0000000D-DC99-4FC0-8277-318D60959541}"/>
              </c:ext>
            </c:extLst>
          </c:dPt>
          <c:dPt>
            <c:idx val="42"/>
            <c:invertIfNegative val="0"/>
            <c:bubble3D val="0"/>
            <c:spPr>
              <a:solidFill>
                <a:srgbClr val="FFFF00"/>
              </a:solidFill>
              <a:ln>
                <a:noFill/>
              </a:ln>
              <a:effectLst/>
            </c:spPr>
            <c:extLst>
              <c:ext xmlns:c16="http://schemas.microsoft.com/office/drawing/2014/chart" uri="{C3380CC4-5D6E-409C-BE32-E72D297353CC}">
                <c16:uniqueId val="{0000000F-DC99-4FC0-8277-318D60959541}"/>
              </c:ext>
            </c:extLst>
          </c:dPt>
          <c:dPt>
            <c:idx val="51"/>
            <c:invertIfNegative val="0"/>
            <c:bubble3D val="0"/>
            <c:spPr>
              <a:solidFill>
                <a:srgbClr val="FFFF00"/>
              </a:solidFill>
              <a:ln>
                <a:noFill/>
              </a:ln>
              <a:effectLst/>
            </c:spPr>
            <c:extLst>
              <c:ext xmlns:c16="http://schemas.microsoft.com/office/drawing/2014/chart" uri="{C3380CC4-5D6E-409C-BE32-E72D297353CC}">
                <c16:uniqueId val="{00000011-DC99-4FC0-8277-318D60959541}"/>
              </c:ext>
            </c:extLst>
          </c:dPt>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Sheet1!$A$2:$A$55</c:f>
              <c:strCache>
                <c:ptCount val="52"/>
                <c:pt idx="0">
                  <c:v>Parking Lot</c:v>
                </c:pt>
                <c:pt idx="3">
                  <c:v>Cafeteria</c:v>
                </c:pt>
                <c:pt idx="6">
                  <c:v>Band Room</c:v>
                </c:pt>
                <c:pt idx="9">
                  <c:v>Library</c:v>
                </c:pt>
                <c:pt idx="12">
                  <c:v>Girls Bathrooms</c:v>
                </c:pt>
                <c:pt idx="15">
                  <c:v>Playground / Fields</c:v>
                </c:pt>
                <c:pt idx="18">
                  <c:v>On the Bus</c:v>
                </c:pt>
                <c:pt idx="21">
                  <c:v>At the Bus Stop</c:v>
                </c:pt>
                <c:pt idx="24">
                  <c:v>Lockers</c:v>
                </c:pt>
                <c:pt idx="27">
                  <c:v>Social Media</c:v>
                </c:pt>
                <c:pt idx="30">
                  <c:v>Texting</c:v>
                </c:pt>
                <c:pt idx="33">
                  <c:v>Classrooms</c:v>
                </c:pt>
                <c:pt idx="36">
                  <c:v>Car Line</c:v>
                </c:pt>
                <c:pt idx="39">
                  <c:v>Gym</c:v>
                </c:pt>
                <c:pt idx="42">
                  <c:v>Girls Locker Room</c:v>
                </c:pt>
                <c:pt idx="45">
                  <c:v>Main Office</c:v>
                </c:pt>
                <c:pt idx="48">
                  <c:v>6th Grade Hallway</c:v>
                </c:pt>
                <c:pt idx="51">
                  <c:v>7th Grade Hallway</c:v>
                </c:pt>
              </c:strCache>
            </c:strRef>
          </c:cat>
          <c:val>
            <c:numRef>
              <c:f>Sheet1!$G$2:$G$55</c:f>
              <c:numCache>
                <c:formatCode>General</c:formatCode>
                <c:ptCount val="54"/>
                <c:pt idx="0" formatCode="0%">
                  <c:v>0.41499999999999998</c:v>
                </c:pt>
                <c:pt idx="3" formatCode="0%">
                  <c:v>0.48500000000000004</c:v>
                </c:pt>
                <c:pt idx="6" formatCode="0%">
                  <c:v>0.39833333333333332</c:v>
                </c:pt>
                <c:pt idx="9" formatCode="0%">
                  <c:v>0.49</c:v>
                </c:pt>
                <c:pt idx="12" formatCode="0%">
                  <c:v>0.36833333333333329</c:v>
                </c:pt>
                <c:pt idx="15" formatCode="0%">
                  <c:v>0.46499999999999997</c:v>
                </c:pt>
                <c:pt idx="18" formatCode="0%">
                  <c:v>0.39333333333333331</c:v>
                </c:pt>
                <c:pt idx="21" formatCode="0%">
                  <c:v>0.41333333333333333</c:v>
                </c:pt>
                <c:pt idx="24" formatCode="0%">
                  <c:v>0.39833333333333332</c:v>
                </c:pt>
                <c:pt idx="27" formatCode="0%">
                  <c:v>0.40333333333333332</c:v>
                </c:pt>
                <c:pt idx="30" formatCode="0%">
                  <c:v>0.45166666666666661</c:v>
                </c:pt>
                <c:pt idx="33" formatCode="0%">
                  <c:v>0.45166666666666666</c:v>
                </c:pt>
                <c:pt idx="36" formatCode="0%">
                  <c:v>0.44833333333333331</c:v>
                </c:pt>
                <c:pt idx="39" formatCode="0%">
                  <c:v>0.48833333333333334</c:v>
                </c:pt>
                <c:pt idx="42" formatCode="0%">
                  <c:v>0.37666666666666665</c:v>
                </c:pt>
                <c:pt idx="45" formatCode="0%">
                  <c:v>0.47666666666666668</c:v>
                </c:pt>
                <c:pt idx="48" formatCode="0%">
                  <c:v>0.48000000000000009</c:v>
                </c:pt>
                <c:pt idx="51" formatCode="0%">
                  <c:v>0.43666666666666665</c:v>
                </c:pt>
              </c:numCache>
            </c:numRef>
          </c:val>
          <c:extLst>
            <c:ext xmlns:c16="http://schemas.microsoft.com/office/drawing/2014/chart" uri="{C3380CC4-5D6E-409C-BE32-E72D297353CC}">
              <c16:uniqueId val="{00000012-DC99-4FC0-8277-318D60959541}"/>
            </c:ext>
          </c:extLst>
        </c:ser>
        <c:dLbls>
          <c:showLegendKey val="0"/>
          <c:showVal val="1"/>
          <c:showCatName val="0"/>
          <c:showSerName val="0"/>
          <c:showPercent val="0"/>
          <c:showBubbleSize val="0"/>
        </c:dLbls>
        <c:gapWidth val="150"/>
        <c:overlap val="-25"/>
        <c:axId val="157889871"/>
        <c:axId val="2142996303"/>
      </c:barChart>
      <c:catAx>
        <c:axId val="15788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n-US"/>
          </a:p>
        </c:txPr>
        <c:crossAx val="2142996303"/>
        <c:crosses val="autoZero"/>
        <c:auto val="1"/>
        <c:lblAlgn val="ctr"/>
        <c:lblOffset val="100"/>
        <c:noMultiLvlLbl val="0"/>
      </c:catAx>
      <c:valAx>
        <c:axId val="2142996303"/>
        <c:scaling>
          <c:orientation val="minMax"/>
        </c:scaling>
        <c:delete val="1"/>
        <c:axPos val="l"/>
        <c:numFmt formatCode="0%" sourceLinked="1"/>
        <c:majorTickMark val="none"/>
        <c:minorTickMark val="none"/>
        <c:tickLblPos val="nextTo"/>
        <c:crossAx val="157889871"/>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F6F72-93B8-4BA9-988D-C691D436DE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BE3719E-A359-4E96-9724-45A537056A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EFBF35-C593-40EF-8C37-5010A9FAB262}"/>
              </a:ext>
            </a:extLst>
          </p:cNvPr>
          <p:cNvSpPr>
            <a:spLocks noGrp="1"/>
          </p:cNvSpPr>
          <p:nvPr>
            <p:ph type="dt" sz="half" idx="10"/>
          </p:nvPr>
        </p:nvSpPr>
        <p:spPr/>
        <p:txBody>
          <a:bodyPr/>
          <a:lstStyle/>
          <a:p>
            <a:fld id="{433A0A83-CD01-46BD-AF55-C7220573149A}" type="datetimeFigureOut">
              <a:rPr lang="en-US" smtClean="0"/>
              <a:t>9/24/2020</a:t>
            </a:fld>
            <a:endParaRPr lang="en-US"/>
          </a:p>
        </p:txBody>
      </p:sp>
      <p:sp>
        <p:nvSpPr>
          <p:cNvPr id="5" name="Footer Placeholder 4">
            <a:extLst>
              <a:ext uri="{FF2B5EF4-FFF2-40B4-BE49-F238E27FC236}">
                <a16:creationId xmlns:a16="http://schemas.microsoft.com/office/drawing/2014/main" id="{C686E519-F793-4102-B98D-848656ED34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CAA40F-F228-44F8-AF64-F67241F3E78C}"/>
              </a:ext>
            </a:extLst>
          </p:cNvPr>
          <p:cNvSpPr>
            <a:spLocks noGrp="1"/>
          </p:cNvSpPr>
          <p:nvPr>
            <p:ph type="sldNum" sz="quarter" idx="12"/>
          </p:nvPr>
        </p:nvSpPr>
        <p:spPr/>
        <p:txBody>
          <a:bodyPr/>
          <a:lstStyle/>
          <a:p>
            <a:fld id="{881E707A-C27F-4CB2-978B-07A53D885352}" type="slidenum">
              <a:rPr lang="en-US" smtClean="0"/>
              <a:t>‹#›</a:t>
            </a:fld>
            <a:endParaRPr lang="en-US"/>
          </a:p>
        </p:txBody>
      </p:sp>
    </p:spTree>
    <p:extLst>
      <p:ext uri="{BB962C8B-B14F-4D97-AF65-F5344CB8AC3E}">
        <p14:creationId xmlns:p14="http://schemas.microsoft.com/office/powerpoint/2010/main" val="2576038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A3651-6F57-4B00-B3C8-09586778174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42B531-16EB-4583-91E1-D7D52500C4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DB37BE-2C78-40F6-B2CC-E0380E87EEDA}"/>
              </a:ext>
            </a:extLst>
          </p:cNvPr>
          <p:cNvSpPr>
            <a:spLocks noGrp="1"/>
          </p:cNvSpPr>
          <p:nvPr>
            <p:ph type="dt" sz="half" idx="10"/>
          </p:nvPr>
        </p:nvSpPr>
        <p:spPr/>
        <p:txBody>
          <a:bodyPr/>
          <a:lstStyle/>
          <a:p>
            <a:fld id="{433A0A83-CD01-46BD-AF55-C7220573149A}" type="datetimeFigureOut">
              <a:rPr lang="en-US" smtClean="0"/>
              <a:t>9/24/2020</a:t>
            </a:fld>
            <a:endParaRPr lang="en-US"/>
          </a:p>
        </p:txBody>
      </p:sp>
      <p:sp>
        <p:nvSpPr>
          <p:cNvPr id="5" name="Footer Placeholder 4">
            <a:extLst>
              <a:ext uri="{FF2B5EF4-FFF2-40B4-BE49-F238E27FC236}">
                <a16:creationId xmlns:a16="http://schemas.microsoft.com/office/drawing/2014/main" id="{02BA73EC-DD97-421A-AEBA-0B38C129E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5830E7-6230-4BD2-854B-A2B06DEBCDAA}"/>
              </a:ext>
            </a:extLst>
          </p:cNvPr>
          <p:cNvSpPr>
            <a:spLocks noGrp="1"/>
          </p:cNvSpPr>
          <p:nvPr>
            <p:ph type="sldNum" sz="quarter" idx="12"/>
          </p:nvPr>
        </p:nvSpPr>
        <p:spPr/>
        <p:txBody>
          <a:bodyPr/>
          <a:lstStyle/>
          <a:p>
            <a:fld id="{881E707A-C27F-4CB2-978B-07A53D885352}" type="slidenum">
              <a:rPr lang="en-US" smtClean="0"/>
              <a:t>‹#›</a:t>
            </a:fld>
            <a:endParaRPr lang="en-US"/>
          </a:p>
        </p:txBody>
      </p:sp>
    </p:spTree>
    <p:extLst>
      <p:ext uri="{BB962C8B-B14F-4D97-AF65-F5344CB8AC3E}">
        <p14:creationId xmlns:p14="http://schemas.microsoft.com/office/powerpoint/2010/main" val="917273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483E01-CC87-45BA-BEB1-7337758980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D8703B2-111B-4154-A9F4-7B749838E7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898831-AFCA-4906-A0F7-2B6BF4FAB700}"/>
              </a:ext>
            </a:extLst>
          </p:cNvPr>
          <p:cNvSpPr>
            <a:spLocks noGrp="1"/>
          </p:cNvSpPr>
          <p:nvPr>
            <p:ph type="dt" sz="half" idx="10"/>
          </p:nvPr>
        </p:nvSpPr>
        <p:spPr/>
        <p:txBody>
          <a:bodyPr/>
          <a:lstStyle/>
          <a:p>
            <a:fld id="{433A0A83-CD01-46BD-AF55-C7220573149A}" type="datetimeFigureOut">
              <a:rPr lang="en-US" smtClean="0"/>
              <a:t>9/24/2020</a:t>
            </a:fld>
            <a:endParaRPr lang="en-US"/>
          </a:p>
        </p:txBody>
      </p:sp>
      <p:sp>
        <p:nvSpPr>
          <p:cNvPr id="5" name="Footer Placeholder 4">
            <a:extLst>
              <a:ext uri="{FF2B5EF4-FFF2-40B4-BE49-F238E27FC236}">
                <a16:creationId xmlns:a16="http://schemas.microsoft.com/office/drawing/2014/main" id="{910CC16D-ED28-4726-86C5-6FAD4C0C7D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C3D69E-C4B6-43F1-88EE-9BEDCA80D31F}"/>
              </a:ext>
            </a:extLst>
          </p:cNvPr>
          <p:cNvSpPr>
            <a:spLocks noGrp="1"/>
          </p:cNvSpPr>
          <p:nvPr>
            <p:ph type="sldNum" sz="quarter" idx="12"/>
          </p:nvPr>
        </p:nvSpPr>
        <p:spPr/>
        <p:txBody>
          <a:bodyPr/>
          <a:lstStyle/>
          <a:p>
            <a:fld id="{881E707A-C27F-4CB2-978B-07A53D885352}" type="slidenum">
              <a:rPr lang="en-US" smtClean="0"/>
              <a:t>‹#›</a:t>
            </a:fld>
            <a:endParaRPr lang="en-US"/>
          </a:p>
        </p:txBody>
      </p:sp>
    </p:spTree>
    <p:extLst>
      <p:ext uri="{BB962C8B-B14F-4D97-AF65-F5344CB8AC3E}">
        <p14:creationId xmlns:p14="http://schemas.microsoft.com/office/powerpoint/2010/main" val="1364824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1F7A0-9A79-48A7-98D8-33FF243FA8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C74751-23FF-4081-84EC-32B13A561B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99D58C-D6F4-4DE6-AC07-18A628B9C693}"/>
              </a:ext>
            </a:extLst>
          </p:cNvPr>
          <p:cNvSpPr>
            <a:spLocks noGrp="1"/>
          </p:cNvSpPr>
          <p:nvPr>
            <p:ph type="dt" sz="half" idx="10"/>
          </p:nvPr>
        </p:nvSpPr>
        <p:spPr/>
        <p:txBody>
          <a:bodyPr/>
          <a:lstStyle/>
          <a:p>
            <a:fld id="{433A0A83-CD01-46BD-AF55-C7220573149A}" type="datetimeFigureOut">
              <a:rPr lang="en-US" smtClean="0"/>
              <a:t>9/24/2020</a:t>
            </a:fld>
            <a:endParaRPr lang="en-US"/>
          </a:p>
        </p:txBody>
      </p:sp>
      <p:sp>
        <p:nvSpPr>
          <p:cNvPr id="5" name="Footer Placeholder 4">
            <a:extLst>
              <a:ext uri="{FF2B5EF4-FFF2-40B4-BE49-F238E27FC236}">
                <a16:creationId xmlns:a16="http://schemas.microsoft.com/office/drawing/2014/main" id="{C1293E7B-C07D-4737-80EF-CB6AC0107A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B6E061-E753-439E-B58E-13C467E85F03}"/>
              </a:ext>
            </a:extLst>
          </p:cNvPr>
          <p:cNvSpPr>
            <a:spLocks noGrp="1"/>
          </p:cNvSpPr>
          <p:nvPr>
            <p:ph type="sldNum" sz="quarter" idx="12"/>
          </p:nvPr>
        </p:nvSpPr>
        <p:spPr/>
        <p:txBody>
          <a:bodyPr/>
          <a:lstStyle/>
          <a:p>
            <a:fld id="{881E707A-C27F-4CB2-978B-07A53D885352}" type="slidenum">
              <a:rPr lang="en-US" smtClean="0"/>
              <a:t>‹#›</a:t>
            </a:fld>
            <a:endParaRPr lang="en-US"/>
          </a:p>
        </p:txBody>
      </p:sp>
    </p:spTree>
    <p:extLst>
      <p:ext uri="{BB962C8B-B14F-4D97-AF65-F5344CB8AC3E}">
        <p14:creationId xmlns:p14="http://schemas.microsoft.com/office/powerpoint/2010/main" val="3469795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9DBFC-7312-4A7B-A9D5-E34071BFE6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D463ED-F6DF-4BEE-9B86-67397CAD2D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166221-16BB-47E1-BA85-11D1029CF5A4}"/>
              </a:ext>
            </a:extLst>
          </p:cNvPr>
          <p:cNvSpPr>
            <a:spLocks noGrp="1"/>
          </p:cNvSpPr>
          <p:nvPr>
            <p:ph type="dt" sz="half" idx="10"/>
          </p:nvPr>
        </p:nvSpPr>
        <p:spPr/>
        <p:txBody>
          <a:bodyPr/>
          <a:lstStyle/>
          <a:p>
            <a:fld id="{433A0A83-CD01-46BD-AF55-C7220573149A}" type="datetimeFigureOut">
              <a:rPr lang="en-US" smtClean="0"/>
              <a:t>9/24/2020</a:t>
            </a:fld>
            <a:endParaRPr lang="en-US"/>
          </a:p>
        </p:txBody>
      </p:sp>
      <p:sp>
        <p:nvSpPr>
          <p:cNvPr id="5" name="Footer Placeholder 4">
            <a:extLst>
              <a:ext uri="{FF2B5EF4-FFF2-40B4-BE49-F238E27FC236}">
                <a16:creationId xmlns:a16="http://schemas.microsoft.com/office/drawing/2014/main" id="{EA29B193-6D5E-4E1B-8AD2-2F0380E4A0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85ACDB-1009-48FA-8DAC-5E8E689E3DBD}"/>
              </a:ext>
            </a:extLst>
          </p:cNvPr>
          <p:cNvSpPr>
            <a:spLocks noGrp="1"/>
          </p:cNvSpPr>
          <p:nvPr>
            <p:ph type="sldNum" sz="quarter" idx="12"/>
          </p:nvPr>
        </p:nvSpPr>
        <p:spPr/>
        <p:txBody>
          <a:bodyPr/>
          <a:lstStyle/>
          <a:p>
            <a:fld id="{881E707A-C27F-4CB2-978B-07A53D885352}" type="slidenum">
              <a:rPr lang="en-US" smtClean="0"/>
              <a:t>‹#›</a:t>
            </a:fld>
            <a:endParaRPr lang="en-US"/>
          </a:p>
        </p:txBody>
      </p:sp>
    </p:spTree>
    <p:extLst>
      <p:ext uri="{BB962C8B-B14F-4D97-AF65-F5344CB8AC3E}">
        <p14:creationId xmlns:p14="http://schemas.microsoft.com/office/powerpoint/2010/main" val="846947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19DD6-9A2E-4DA0-904B-45C4B81491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E0F44A-F81E-48CC-949A-50E921FDFC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FBD243D-0044-4BB3-B6C2-F67C281142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234D976-203B-4FD0-BFDC-540984364B68}"/>
              </a:ext>
            </a:extLst>
          </p:cNvPr>
          <p:cNvSpPr>
            <a:spLocks noGrp="1"/>
          </p:cNvSpPr>
          <p:nvPr>
            <p:ph type="dt" sz="half" idx="10"/>
          </p:nvPr>
        </p:nvSpPr>
        <p:spPr/>
        <p:txBody>
          <a:bodyPr/>
          <a:lstStyle/>
          <a:p>
            <a:fld id="{433A0A83-CD01-46BD-AF55-C7220573149A}" type="datetimeFigureOut">
              <a:rPr lang="en-US" smtClean="0"/>
              <a:t>9/24/2020</a:t>
            </a:fld>
            <a:endParaRPr lang="en-US"/>
          </a:p>
        </p:txBody>
      </p:sp>
      <p:sp>
        <p:nvSpPr>
          <p:cNvPr id="6" name="Footer Placeholder 5">
            <a:extLst>
              <a:ext uri="{FF2B5EF4-FFF2-40B4-BE49-F238E27FC236}">
                <a16:creationId xmlns:a16="http://schemas.microsoft.com/office/drawing/2014/main" id="{0BCE8D26-DA64-4C4E-A728-E5AE9B3CBA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CE74F8-5E93-4DF3-BA47-BEBB7BF58F6F}"/>
              </a:ext>
            </a:extLst>
          </p:cNvPr>
          <p:cNvSpPr>
            <a:spLocks noGrp="1"/>
          </p:cNvSpPr>
          <p:nvPr>
            <p:ph type="sldNum" sz="quarter" idx="12"/>
          </p:nvPr>
        </p:nvSpPr>
        <p:spPr/>
        <p:txBody>
          <a:bodyPr/>
          <a:lstStyle/>
          <a:p>
            <a:fld id="{881E707A-C27F-4CB2-978B-07A53D885352}" type="slidenum">
              <a:rPr lang="en-US" smtClean="0"/>
              <a:t>‹#›</a:t>
            </a:fld>
            <a:endParaRPr lang="en-US"/>
          </a:p>
        </p:txBody>
      </p:sp>
    </p:spTree>
    <p:extLst>
      <p:ext uri="{BB962C8B-B14F-4D97-AF65-F5344CB8AC3E}">
        <p14:creationId xmlns:p14="http://schemas.microsoft.com/office/powerpoint/2010/main" val="668367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3C504-E27B-4459-A2EB-3B4A9E4D210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C818E91-8F6C-4565-9E6C-CBA3BA1A30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B9E210-0055-42E2-A4A0-25640A211A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5F84FC-D653-4888-BD92-A58F0276AE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F86171-14E0-4F74-94F1-C5192DEF83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99946E-524D-4752-B33D-9DEBEBB8111F}"/>
              </a:ext>
            </a:extLst>
          </p:cNvPr>
          <p:cNvSpPr>
            <a:spLocks noGrp="1"/>
          </p:cNvSpPr>
          <p:nvPr>
            <p:ph type="dt" sz="half" idx="10"/>
          </p:nvPr>
        </p:nvSpPr>
        <p:spPr/>
        <p:txBody>
          <a:bodyPr/>
          <a:lstStyle/>
          <a:p>
            <a:fld id="{433A0A83-CD01-46BD-AF55-C7220573149A}" type="datetimeFigureOut">
              <a:rPr lang="en-US" smtClean="0"/>
              <a:t>9/24/2020</a:t>
            </a:fld>
            <a:endParaRPr lang="en-US"/>
          </a:p>
        </p:txBody>
      </p:sp>
      <p:sp>
        <p:nvSpPr>
          <p:cNvPr id="8" name="Footer Placeholder 7">
            <a:extLst>
              <a:ext uri="{FF2B5EF4-FFF2-40B4-BE49-F238E27FC236}">
                <a16:creationId xmlns:a16="http://schemas.microsoft.com/office/drawing/2014/main" id="{11B8CE97-9C06-47FF-BA5B-6D8B3E5D21E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8EB2166-ED0E-4519-BE01-81BB2C4964CC}"/>
              </a:ext>
            </a:extLst>
          </p:cNvPr>
          <p:cNvSpPr>
            <a:spLocks noGrp="1"/>
          </p:cNvSpPr>
          <p:nvPr>
            <p:ph type="sldNum" sz="quarter" idx="12"/>
          </p:nvPr>
        </p:nvSpPr>
        <p:spPr/>
        <p:txBody>
          <a:bodyPr/>
          <a:lstStyle/>
          <a:p>
            <a:fld id="{881E707A-C27F-4CB2-978B-07A53D885352}" type="slidenum">
              <a:rPr lang="en-US" smtClean="0"/>
              <a:t>‹#›</a:t>
            </a:fld>
            <a:endParaRPr lang="en-US"/>
          </a:p>
        </p:txBody>
      </p:sp>
    </p:spTree>
    <p:extLst>
      <p:ext uri="{BB962C8B-B14F-4D97-AF65-F5344CB8AC3E}">
        <p14:creationId xmlns:p14="http://schemas.microsoft.com/office/powerpoint/2010/main" val="3933841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31BF0-E244-4435-978E-E1BD56EE1E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3C37A9-1123-4385-B93B-1292D7FA65A5}"/>
              </a:ext>
            </a:extLst>
          </p:cNvPr>
          <p:cNvSpPr>
            <a:spLocks noGrp="1"/>
          </p:cNvSpPr>
          <p:nvPr>
            <p:ph type="dt" sz="half" idx="10"/>
          </p:nvPr>
        </p:nvSpPr>
        <p:spPr/>
        <p:txBody>
          <a:bodyPr/>
          <a:lstStyle/>
          <a:p>
            <a:fld id="{433A0A83-CD01-46BD-AF55-C7220573149A}" type="datetimeFigureOut">
              <a:rPr lang="en-US" smtClean="0"/>
              <a:t>9/24/2020</a:t>
            </a:fld>
            <a:endParaRPr lang="en-US"/>
          </a:p>
        </p:txBody>
      </p:sp>
      <p:sp>
        <p:nvSpPr>
          <p:cNvPr id="4" name="Footer Placeholder 3">
            <a:extLst>
              <a:ext uri="{FF2B5EF4-FFF2-40B4-BE49-F238E27FC236}">
                <a16:creationId xmlns:a16="http://schemas.microsoft.com/office/drawing/2014/main" id="{0F21F355-877A-411B-B787-A40C30C401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B10C7DC-7C0A-4B2D-AA24-95F82992CAE9}"/>
              </a:ext>
            </a:extLst>
          </p:cNvPr>
          <p:cNvSpPr>
            <a:spLocks noGrp="1"/>
          </p:cNvSpPr>
          <p:nvPr>
            <p:ph type="sldNum" sz="quarter" idx="12"/>
          </p:nvPr>
        </p:nvSpPr>
        <p:spPr/>
        <p:txBody>
          <a:bodyPr/>
          <a:lstStyle/>
          <a:p>
            <a:fld id="{881E707A-C27F-4CB2-978B-07A53D885352}" type="slidenum">
              <a:rPr lang="en-US" smtClean="0"/>
              <a:t>‹#›</a:t>
            </a:fld>
            <a:endParaRPr lang="en-US"/>
          </a:p>
        </p:txBody>
      </p:sp>
    </p:spTree>
    <p:extLst>
      <p:ext uri="{BB962C8B-B14F-4D97-AF65-F5344CB8AC3E}">
        <p14:creationId xmlns:p14="http://schemas.microsoft.com/office/powerpoint/2010/main" val="1432614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A497BD-A54B-4330-B3FD-62EDF7421F77}"/>
              </a:ext>
            </a:extLst>
          </p:cNvPr>
          <p:cNvSpPr>
            <a:spLocks noGrp="1"/>
          </p:cNvSpPr>
          <p:nvPr>
            <p:ph type="dt" sz="half" idx="10"/>
          </p:nvPr>
        </p:nvSpPr>
        <p:spPr/>
        <p:txBody>
          <a:bodyPr/>
          <a:lstStyle/>
          <a:p>
            <a:fld id="{433A0A83-CD01-46BD-AF55-C7220573149A}" type="datetimeFigureOut">
              <a:rPr lang="en-US" smtClean="0"/>
              <a:t>9/24/2020</a:t>
            </a:fld>
            <a:endParaRPr lang="en-US"/>
          </a:p>
        </p:txBody>
      </p:sp>
      <p:sp>
        <p:nvSpPr>
          <p:cNvPr id="3" name="Footer Placeholder 2">
            <a:extLst>
              <a:ext uri="{FF2B5EF4-FFF2-40B4-BE49-F238E27FC236}">
                <a16:creationId xmlns:a16="http://schemas.microsoft.com/office/drawing/2014/main" id="{CBE35762-7674-47B3-BC85-4251D5CE3B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B3B580-3AD6-4FDA-B5C1-1C5B34BD7354}"/>
              </a:ext>
            </a:extLst>
          </p:cNvPr>
          <p:cNvSpPr>
            <a:spLocks noGrp="1"/>
          </p:cNvSpPr>
          <p:nvPr>
            <p:ph type="sldNum" sz="quarter" idx="12"/>
          </p:nvPr>
        </p:nvSpPr>
        <p:spPr/>
        <p:txBody>
          <a:bodyPr/>
          <a:lstStyle/>
          <a:p>
            <a:fld id="{881E707A-C27F-4CB2-978B-07A53D885352}" type="slidenum">
              <a:rPr lang="en-US" smtClean="0"/>
              <a:t>‹#›</a:t>
            </a:fld>
            <a:endParaRPr lang="en-US"/>
          </a:p>
        </p:txBody>
      </p:sp>
    </p:spTree>
    <p:extLst>
      <p:ext uri="{BB962C8B-B14F-4D97-AF65-F5344CB8AC3E}">
        <p14:creationId xmlns:p14="http://schemas.microsoft.com/office/powerpoint/2010/main" val="1949168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C59EC-1765-4932-8387-C9131E95D3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EA52E8-28CC-4671-9EC8-92C2639B4E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F08B279-BB38-45ED-B177-75F3CD5D4C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9DC358-27A1-4D84-96CA-F5A54B9A9D42}"/>
              </a:ext>
            </a:extLst>
          </p:cNvPr>
          <p:cNvSpPr>
            <a:spLocks noGrp="1"/>
          </p:cNvSpPr>
          <p:nvPr>
            <p:ph type="dt" sz="half" idx="10"/>
          </p:nvPr>
        </p:nvSpPr>
        <p:spPr/>
        <p:txBody>
          <a:bodyPr/>
          <a:lstStyle/>
          <a:p>
            <a:fld id="{433A0A83-CD01-46BD-AF55-C7220573149A}" type="datetimeFigureOut">
              <a:rPr lang="en-US" smtClean="0"/>
              <a:t>9/24/2020</a:t>
            </a:fld>
            <a:endParaRPr lang="en-US"/>
          </a:p>
        </p:txBody>
      </p:sp>
      <p:sp>
        <p:nvSpPr>
          <p:cNvPr id="6" name="Footer Placeholder 5">
            <a:extLst>
              <a:ext uri="{FF2B5EF4-FFF2-40B4-BE49-F238E27FC236}">
                <a16:creationId xmlns:a16="http://schemas.microsoft.com/office/drawing/2014/main" id="{CFB40194-A4CC-437A-95D8-66965EB90B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BCB2DB-9CBF-4D3A-9CE3-972943546A67}"/>
              </a:ext>
            </a:extLst>
          </p:cNvPr>
          <p:cNvSpPr>
            <a:spLocks noGrp="1"/>
          </p:cNvSpPr>
          <p:nvPr>
            <p:ph type="sldNum" sz="quarter" idx="12"/>
          </p:nvPr>
        </p:nvSpPr>
        <p:spPr/>
        <p:txBody>
          <a:bodyPr/>
          <a:lstStyle/>
          <a:p>
            <a:fld id="{881E707A-C27F-4CB2-978B-07A53D885352}" type="slidenum">
              <a:rPr lang="en-US" smtClean="0"/>
              <a:t>‹#›</a:t>
            </a:fld>
            <a:endParaRPr lang="en-US"/>
          </a:p>
        </p:txBody>
      </p:sp>
    </p:spTree>
    <p:extLst>
      <p:ext uri="{BB962C8B-B14F-4D97-AF65-F5344CB8AC3E}">
        <p14:creationId xmlns:p14="http://schemas.microsoft.com/office/powerpoint/2010/main" val="2440769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46AFC-0C42-4560-965B-11E805FC72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1B40E9-F64B-4169-AE91-64205C4BD7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1FD8DAD-B935-4F82-916E-E7013107A4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207F39-D036-456A-9F61-A43E69DDD4C7}"/>
              </a:ext>
            </a:extLst>
          </p:cNvPr>
          <p:cNvSpPr>
            <a:spLocks noGrp="1"/>
          </p:cNvSpPr>
          <p:nvPr>
            <p:ph type="dt" sz="half" idx="10"/>
          </p:nvPr>
        </p:nvSpPr>
        <p:spPr/>
        <p:txBody>
          <a:bodyPr/>
          <a:lstStyle/>
          <a:p>
            <a:fld id="{433A0A83-CD01-46BD-AF55-C7220573149A}" type="datetimeFigureOut">
              <a:rPr lang="en-US" smtClean="0"/>
              <a:t>9/24/2020</a:t>
            </a:fld>
            <a:endParaRPr lang="en-US"/>
          </a:p>
        </p:txBody>
      </p:sp>
      <p:sp>
        <p:nvSpPr>
          <p:cNvPr id="6" name="Footer Placeholder 5">
            <a:extLst>
              <a:ext uri="{FF2B5EF4-FFF2-40B4-BE49-F238E27FC236}">
                <a16:creationId xmlns:a16="http://schemas.microsoft.com/office/drawing/2014/main" id="{9388F46A-8D70-4EAE-B5E9-DD70BF34CA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1A1D94-E261-4799-A121-D27F86A76093}"/>
              </a:ext>
            </a:extLst>
          </p:cNvPr>
          <p:cNvSpPr>
            <a:spLocks noGrp="1"/>
          </p:cNvSpPr>
          <p:nvPr>
            <p:ph type="sldNum" sz="quarter" idx="12"/>
          </p:nvPr>
        </p:nvSpPr>
        <p:spPr/>
        <p:txBody>
          <a:bodyPr/>
          <a:lstStyle/>
          <a:p>
            <a:fld id="{881E707A-C27F-4CB2-978B-07A53D885352}" type="slidenum">
              <a:rPr lang="en-US" smtClean="0"/>
              <a:t>‹#›</a:t>
            </a:fld>
            <a:endParaRPr lang="en-US"/>
          </a:p>
        </p:txBody>
      </p:sp>
    </p:spTree>
    <p:extLst>
      <p:ext uri="{BB962C8B-B14F-4D97-AF65-F5344CB8AC3E}">
        <p14:creationId xmlns:p14="http://schemas.microsoft.com/office/powerpoint/2010/main" val="444935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D41246-1A40-4216-BB83-AD925F1D54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4496FA-8BE7-421D-B8B2-0E4A509331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787906-FC24-4A98-8CE7-FB57D06BEE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3A0A83-CD01-46BD-AF55-C7220573149A}" type="datetimeFigureOut">
              <a:rPr lang="en-US" smtClean="0"/>
              <a:t>9/24/2020</a:t>
            </a:fld>
            <a:endParaRPr lang="en-US"/>
          </a:p>
        </p:txBody>
      </p:sp>
      <p:sp>
        <p:nvSpPr>
          <p:cNvPr id="5" name="Footer Placeholder 4">
            <a:extLst>
              <a:ext uri="{FF2B5EF4-FFF2-40B4-BE49-F238E27FC236}">
                <a16:creationId xmlns:a16="http://schemas.microsoft.com/office/drawing/2014/main" id="{06F6BFB8-0B08-4E83-99B1-B8C99946CB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F3FF583-8300-45D6-ABDC-640FD73FAB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1E707A-C27F-4CB2-978B-07A53D885352}" type="slidenum">
              <a:rPr lang="en-US" smtClean="0"/>
              <a:t>‹#›</a:t>
            </a:fld>
            <a:endParaRPr lang="en-US"/>
          </a:p>
        </p:txBody>
      </p:sp>
    </p:spTree>
    <p:extLst>
      <p:ext uri="{BB962C8B-B14F-4D97-AF65-F5344CB8AC3E}">
        <p14:creationId xmlns:p14="http://schemas.microsoft.com/office/powerpoint/2010/main" val="1303172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F564-40C2-4FFF-ADA2-8476D3066AB8}"/>
              </a:ext>
            </a:extLst>
          </p:cNvPr>
          <p:cNvSpPr>
            <a:spLocks noGrp="1"/>
          </p:cNvSpPr>
          <p:nvPr>
            <p:ph type="title"/>
          </p:nvPr>
        </p:nvSpPr>
        <p:spPr/>
        <p:txBody>
          <a:bodyPr>
            <a:normAutofit/>
          </a:bodyPr>
          <a:lstStyle/>
          <a:p>
            <a:pPr algn="ctr"/>
            <a:r>
              <a:rPr lang="en-US" sz="3200" b="1" dirty="0"/>
              <a:t>Shifting Boundaries Hotspot Mapping</a:t>
            </a:r>
          </a:p>
        </p:txBody>
      </p:sp>
      <p:sp>
        <p:nvSpPr>
          <p:cNvPr id="5" name="Content Placeholder 4">
            <a:extLst>
              <a:ext uri="{FF2B5EF4-FFF2-40B4-BE49-F238E27FC236}">
                <a16:creationId xmlns:a16="http://schemas.microsoft.com/office/drawing/2014/main" id="{819D3C1D-A362-4DB0-B290-5E4DBF98E105}"/>
              </a:ext>
            </a:extLst>
          </p:cNvPr>
          <p:cNvSpPr>
            <a:spLocks noGrp="1"/>
          </p:cNvSpPr>
          <p:nvPr>
            <p:ph idx="1"/>
          </p:nvPr>
        </p:nvSpPr>
        <p:spPr>
          <a:xfrm>
            <a:off x="674699" y="1986622"/>
            <a:ext cx="4958916" cy="4211191"/>
          </a:xfrm>
        </p:spPr>
        <p:txBody>
          <a:bodyPr numCol="1">
            <a:normAutofit fontScale="92500" lnSpcReduction="10000"/>
          </a:bodyPr>
          <a:lstStyle/>
          <a:p>
            <a:pPr marL="0" indent="0">
              <a:buNone/>
            </a:pPr>
            <a:r>
              <a:rPr lang="en-US" sz="1800" dirty="0"/>
              <a:t>In the last session of Shifting Boundaries after three sessions of boundaries discussion, flirting vs hurting, Title IX policy, and how to report.  Students are given a blank map and three crayons.</a:t>
            </a:r>
          </a:p>
          <a:p>
            <a:pPr marL="0" indent="0">
              <a:buNone/>
            </a:pPr>
            <a:endParaRPr lang="en-US" sz="900" dirty="0"/>
          </a:p>
          <a:p>
            <a:pPr marL="0" indent="0">
              <a:buNone/>
            </a:pPr>
            <a:r>
              <a:rPr lang="en-US" sz="1800" dirty="0"/>
              <a:t>Students can color specific locations in their school where they feel safe from bullying and harassment. As well as color areas of the school that they may avoid because they feel unsafe for reasons of bullying and harassment.</a:t>
            </a:r>
          </a:p>
          <a:p>
            <a:r>
              <a:rPr lang="en-US" sz="1800" dirty="0"/>
              <a:t>Green crayon for safe areas</a:t>
            </a:r>
          </a:p>
          <a:p>
            <a:r>
              <a:rPr lang="en-US" sz="1800" dirty="0"/>
              <a:t>Yellow crayon for somewhat unsafe areas</a:t>
            </a:r>
          </a:p>
          <a:p>
            <a:r>
              <a:rPr lang="en-US" sz="1800" dirty="0"/>
              <a:t>Red crayon for very unsafe areas</a:t>
            </a:r>
          </a:p>
          <a:p>
            <a:pPr marL="0" indent="0">
              <a:buNone/>
            </a:pPr>
            <a:endParaRPr lang="en-US" sz="1200" dirty="0"/>
          </a:p>
          <a:p>
            <a:pPr marL="0" indent="0">
              <a:buNone/>
            </a:pPr>
            <a:r>
              <a:rPr lang="en-US" sz="1800" dirty="0"/>
              <a:t>The students are also given an opportunity to explain on the back of the map with a list of questions. </a:t>
            </a:r>
          </a:p>
        </p:txBody>
      </p:sp>
      <p:sp>
        <p:nvSpPr>
          <p:cNvPr id="11" name="TextBox 10">
            <a:extLst>
              <a:ext uri="{FF2B5EF4-FFF2-40B4-BE49-F238E27FC236}">
                <a16:creationId xmlns:a16="http://schemas.microsoft.com/office/drawing/2014/main" id="{8531059C-0B03-4FD4-9B63-134FFD165FFA}"/>
              </a:ext>
            </a:extLst>
          </p:cNvPr>
          <p:cNvSpPr txBox="1"/>
          <p:nvPr/>
        </p:nvSpPr>
        <p:spPr>
          <a:xfrm>
            <a:off x="9078488" y="1830059"/>
            <a:ext cx="2571978" cy="4524315"/>
          </a:xfrm>
          <a:prstGeom prst="rect">
            <a:avLst/>
          </a:prstGeom>
          <a:noFill/>
        </p:spPr>
        <p:txBody>
          <a:bodyPr wrap="square" numCol="1" rtlCol="0">
            <a:spAutoFit/>
          </a:bodyPr>
          <a:lstStyle/>
          <a:p>
            <a:r>
              <a:rPr lang="en-US" sz="1600" dirty="0"/>
              <a:t>School Locations listed:</a:t>
            </a:r>
          </a:p>
          <a:p>
            <a:pPr marL="285750" indent="-285750">
              <a:buFont typeface="Arial" panose="020B0604020202020204" pitchFamily="34" charset="0"/>
              <a:buChar char="•"/>
            </a:pPr>
            <a:r>
              <a:rPr lang="en-US" sz="1600" dirty="0"/>
              <a:t>Parking Lot</a:t>
            </a:r>
          </a:p>
          <a:p>
            <a:pPr marL="285750" indent="-285750">
              <a:buFont typeface="Arial" panose="020B0604020202020204" pitchFamily="34" charset="0"/>
              <a:buChar char="•"/>
            </a:pPr>
            <a:r>
              <a:rPr lang="en-US" sz="1600" dirty="0"/>
              <a:t>Cafeteria</a:t>
            </a:r>
          </a:p>
          <a:p>
            <a:pPr marL="285750" indent="-285750">
              <a:buFont typeface="Arial" panose="020B0604020202020204" pitchFamily="34" charset="0"/>
              <a:buChar char="•"/>
            </a:pPr>
            <a:r>
              <a:rPr lang="en-US" sz="1600" dirty="0"/>
              <a:t>Band Room</a:t>
            </a:r>
          </a:p>
          <a:p>
            <a:pPr marL="285750" indent="-285750">
              <a:buFont typeface="Arial" panose="020B0604020202020204" pitchFamily="34" charset="0"/>
              <a:buChar char="•"/>
            </a:pPr>
            <a:r>
              <a:rPr lang="en-US" sz="1600" dirty="0"/>
              <a:t>Library</a:t>
            </a:r>
          </a:p>
          <a:p>
            <a:pPr marL="285750" indent="-285750">
              <a:buFont typeface="Arial" panose="020B0604020202020204" pitchFamily="34" charset="0"/>
              <a:buChar char="•"/>
            </a:pPr>
            <a:r>
              <a:rPr lang="en-US" sz="1600" dirty="0"/>
              <a:t>Bathrooms</a:t>
            </a:r>
          </a:p>
          <a:p>
            <a:pPr marL="285750" indent="-285750">
              <a:buFont typeface="Arial" panose="020B0604020202020204" pitchFamily="34" charset="0"/>
              <a:buChar char="•"/>
            </a:pPr>
            <a:r>
              <a:rPr lang="en-US" sz="1600" dirty="0"/>
              <a:t>Playground/Fields</a:t>
            </a:r>
          </a:p>
          <a:p>
            <a:pPr marL="285750" indent="-285750">
              <a:buFont typeface="Arial" panose="020B0604020202020204" pitchFamily="34" charset="0"/>
              <a:buChar char="•"/>
            </a:pPr>
            <a:r>
              <a:rPr lang="en-US" sz="1600" dirty="0"/>
              <a:t>On the Bus</a:t>
            </a:r>
          </a:p>
          <a:p>
            <a:pPr marL="285750" indent="-285750">
              <a:buFont typeface="Arial" panose="020B0604020202020204" pitchFamily="34" charset="0"/>
              <a:buChar char="•"/>
            </a:pPr>
            <a:r>
              <a:rPr lang="en-US" sz="1600" dirty="0"/>
              <a:t>At the Bus Stop</a:t>
            </a:r>
          </a:p>
          <a:p>
            <a:pPr marL="285750" indent="-285750">
              <a:buFont typeface="Arial" panose="020B0604020202020204" pitchFamily="34" charset="0"/>
              <a:buChar char="•"/>
            </a:pPr>
            <a:r>
              <a:rPr lang="en-US" sz="1600" dirty="0"/>
              <a:t>Lockers</a:t>
            </a:r>
          </a:p>
          <a:p>
            <a:pPr marL="285750" indent="-285750">
              <a:buFont typeface="Arial" panose="020B0604020202020204" pitchFamily="34" charset="0"/>
              <a:buChar char="•"/>
            </a:pPr>
            <a:r>
              <a:rPr lang="en-US" sz="1600" dirty="0"/>
              <a:t>Social Media</a:t>
            </a:r>
          </a:p>
          <a:p>
            <a:pPr marL="285750" indent="-285750">
              <a:buFont typeface="Arial" panose="020B0604020202020204" pitchFamily="34" charset="0"/>
              <a:buChar char="•"/>
            </a:pPr>
            <a:r>
              <a:rPr lang="en-US" sz="1600" dirty="0"/>
              <a:t>Texting</a:t>
            </a:r>
          </a:p>
          <a:p>
            <a:pPr marL="285750" indent="-285750">
              <a:buFont typeface="Arial" panose="020B0604020202020204" pitchFamily="34" charset="0"/>
              <a:buChar char="•"/>
            </a:pPr>
            <a:r>
              <a:rPr lang="en-US" sz="1600" dirty="0"/>
              <a:t>Classrooms</a:t>
            </a:r>
          </a:p>
          <a:p>
            <a:pPr marL="285750" indent="-285750">
              <a:buFont typeface="Arial" panose="020B0604020202020204" pitchFamily="34" charset="0"/>
              <a:buChar char="•"/>
            </a:pPr>
            <a:r>
              <a:rPr lang="en-US" sz="1600" dirty="0"/>
              <a:t>Car Line</a:t>
            </a:r>
          </a:p>
          <a:p>
            <a:pPr marL="285750" indent="-285750">
              <a:buFont typeface="Arial" panose="020B0604020202020204" pitchFamily="34" charset="0"/>
              <a:buChar char="•"/>
            </a:pPr>
            <a:r>
              <a:rPr lang="en-US" sz="1600" dirty="0"/>
              <a:t>Gym</a:t>
            </a:r>
          </a:p>
          <a:p>
            <a:pPr marL="285750" indent="-285750">
              <a:buFont typeface="Arial" panose="020B0604020202020204" pitchFamily="34" charset="0"/>
              <a:buChar char="•"/>
            </a:pPr>
            <a:r>
              <a:rPr lang="en-US" sz="1600" dirty="0"/>
              <a:t>Locker Rooms</a:t>
            </a:r>
          </a:p>
          <a:p>
            <a:pPr marL="285750" indent="-285750">
              <a:buFont typeface="Arial" panose="020B0604020202020204" pitchFamily="34" charset="0"/>
              <a:buChar char="•"/>
            </a:pPr>
            <a:r>
              <a:rPr lang="en-US" sz="1600" dirty="0"/>
              <a:t>Main Office</a:t>
            </a:r>
          </a:p>
          <a:p>
            <a:pPr marL="285750" indent="-285750">
              <a:buFont typeface="Arial" panose="020B0604020202020204" pitchFamily="34" charset="0"/>
              <a:buChar char="•"/>
            </a:pPr>
            <a:r>
              <a:rPr lang="en-US" sz="1600" dirty="0"/>
              <a:t>Grade Hallways</a:t>
            </a:r>
          </a:p>
        </p:txBody>
      </p:sp>
      <p:pic>
        <p:nvPicPr>
          <p:cNvPr id="15" name="Picture 14">
            <a:extLst>
              <a:ext uri="{FF2B5EF4-FFF2-40B4-BE49-F238E27FC236}">
                <a16:creationId xmlns:a16="http://schemas.microsoft.com/office/drawing/2014/main" id="{C23F6300-1BED-417C-A7E0-B86263B7191D}"/>
              </a:ext>
            </a:extLst>
          </p:cNvPr>
          <p:cNvPicPr>
            <a:picLocks noChangeAspect="1"/>
          </p:cNvPicPr>
          <p:nvPr/>
        </p:nvPicPr>
        <p:blipFill>
          <a:blip r:embed="rId2"/>
          <a:stretch>
            <a:fillRect/>
          </a:stretch>
        </p:blipFill>
        <p:spPr>
          <a:xfrm>
            <a:off x="6003480" y="2074895"/>
            <a:ext cx="2571978" cy="3837632"/>
          </a:xfrm>
          <a:prstGeom prst="rect">
            <a:avLst/>
          </a:prstGeom>
        </p:spPr>
      </p:pic>
    </p:spTree>
    <p:extLst>
      <p:ext uri="{BB962C8B-B14F-4D97-AF65-F5344CB8AC3E}">
        <p14:creationId xmlns:p14="http://schemas.microsoft.com/office/powerpoint/2010/main" val="1695718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F564-40C2-4FFF-ADA2-8476D3066AB8}"/>
              </a:ext>
            </a:extLst>
          </p:cNvPr>
          <p:cNvSpPr>
            <a:spLocks noGrp="1"/>
          </p:cNvSpPr>
          <p:nvPr>
            <p:ph type="title"/>
          </p:nvPr>
        </p:nvSpPr>
        <p:spPr/>
        <p:txBody>
          <a:bodyPr>
            <a:normAutofit/>
          </a:bodyPr>
          <a:lstStyle/>
          <a:p>
            <a:pPr algn="ctr"/>
            <a:r>
              <a:rPr lang="en-US" sz="3200" b="1" dirty="0"/>
              <a:t>Shifting Boundaries Hotspot Mapping Results</a:t>
            </a:r>
          </a:p>
        </p:txBody>
      </p:sp>
      <p:sp>
        <p:nvSpPr>
          <p:cNvPr id="3" name="Content Placeholder 2">
            <a:extLst>
              <a:ext uri="{FF2B5EF4-FFF2-40B4-BE49-F238E27FC236}">
                <a16:creationId xmlns:a16="http://schemas.microsoft.com/office/drawing/2014/main" id="{70160AFA-87F2-4A73-8473-E3013453A972}"/>
              </a:ext>
            </a:extLst>
          </p:cNvPr>
          <p:cNvSpPr>
            <a:spLocks noGrp="1"/>
          </p:cNvSpPr>
          <p:nvPr>
            <p:ph idx="1"/>
          </p:nvPr>
        </p:nvSpPr>
        <p:spPr>
          <a:xfrm>
            <a:off x="417990" y="2141537"/>
            <a:ext cx="4420340" cy="4351338"/>
          </a:xfrm>
        </p:spPr>
        <p:txBody>
          <a:bodyPr>
            <a:normAutofit lnSpcReduction="10000"/>
          </a:bodyPr>
          <a:lstStyle/>
          <a:p>
            <a:pPr marL="0" indent="0">
              <a:buNone/>
            </a:pPr>
            <a:r>
              <a:rPr lang="en-US" sz="1800" dirty="0"/>
              <a:t>SY 2019-2020 NHCS sixth grade students</a:t>
            </a:r>
            <a:r>
              <a:rPr lang="en-US" sz="1800" b="1" dirty="0"/>
              <a:t> </a:t>
            </a:r>
            <a:r>
              <a:rPr lang="en-US" sz="1800" dirty="0"/>
              <a:t>completed hotspot mapping.</a:t>
            </a:r>
          </a:p>
          <a:p>
            <a:pPr marL="0" indent="0">
              <a:buNone/>
            </a:pPr>
            <a:endParaRPr lang="en-US" sz="1800" dirty="0"/>
          </a:p>
          <a:p>
            <a:r>
              <a:rPr lang="en-US" sz="1800" dirty="0">
                <a:effectLst/>
                <a:ea typeface="Calibri" panose="020F0502020204030204" pitchFamily="34" charset="0"/>
                <a:cs typeface="Times New Roman" panose="02020603050405020304" pitchFamily="18" charset="0"/>
              </a:rPr>
              <a:t>The areas of concern in red are </a:t>
            </a:r>
            <a:r>
              <a:rPr lang="en-US" sz="1800" b="1" dirty="0">
                <a:effectLst/>
                <a:ea typeface="Calibri" panose="020F0502020204030204" pitchFamily="34" charset="0"/>
                <a:cs typeface="Times New Roman" panose="02020603050405020304" pitchFamily="18" charset="0"/>
              </a:rPr>
              <a:t>more than 45%</a:t>
            </a:r>
            <a:r>
              <a:rPr lang="en-US" sz="1800" dirty="0">
                <a:effectLst/>
                <a:ea typeface="Calibri" panose="020F0502020204030204" pitchFamily="34" charset="0"/>
                <a:cs typeface="Times New Roman" panose="02020603050405020304" pitchFamily="18" charset="0"/>
              </a:rPr>
              <a:t> of students identified as somewhat unsafe/very unsafe.</a:t>
            </a:r>
          </a:p>
          <a:p>
            <a:pPr marL="0" indent="0">
              <a:buNone/>
            </a:pPr>
            <a:endParaRPr lang="en-US" sz="1600" dirty="0">
              <a:effectLst/>
              <a:ea typeface="Calibri" panose="020F0502020204030204" pitchFamily="34" charset="0"/>
            </a:endParaRPr>
          </a:p>
          <a:p>
            <a:r>
              <a:rPr lang="en-US" sz="1800" dirty="0"/>
              <a:t>The areas of concern in yellow are </a:t>
            </a:r>
            <a:r>
              <a:rPr lang="en-US" sz="1800" b="1" dirty="0"/>
              <a:t>more than 35% of students </a:t>
            </a:r>
            <a:r>
              <a:rPr lang="en-US" sz="1800" dirty="0"/>
              <a:t>identified as somewhat unsafe/very unsafe.</a:t>
            </a:r>
          </a:p>
          <a:p>
            <a:endParaRPr lang="en-US" sz="1100" dirty="0"/>
          </a:p>
          <a:p>
            <a:r>
              <a:rPr lang="en-US" sz="1800" dirty="0"/>
              <a:t>Areas not listed on this chart include    boys' bathrooms and locker rooms, 8</a:t>
            </a:r>
            <a:r>
              <a:rPr lang="en-US" sz="1800" baseline="30000" dirty="0"/>
              <a:t>th</a:t>
            </a:r>
            <a:r>
              <a:rPr lang="en-US" sz="1800" dirty="0"/>
              <a:t> grade hallways, and specific areas listed   on individual maps. </a:t>
            </a:r>
          </a:p>
        </p:txBody>
      </p:sp>
      <p:graphicFrame>
        <p:nvGraphicFramePr>
          <p:cNvPr id="6" name="Chart 5">
            <a:extLst>
              <a:ext uri="{FF2B5EF4-FFF2-40B4-BE49-F238E27FC236}">
                <a16:creationId xmlns:a16="http://schemas.microsoft.com/office/drawing/2014/main" id="{785DE2FA-6AB2-4452-A8E9-86549B3AF92E}"/>
              </a:ext>
            </a:extLst>
          </p:cNvPr>
          <p:cNvGraphicFramePr/>
          <p:nvPr>
            <p:extLst>
              <p:ext uri="{D42A27DB-BD31-4B8C-83A1-F6EECF244321}">
                <p14:modId xmlns:p14="http://schemas.microsoft.com/office/powerpoint/2010/main" val="114886435"/>
              </p:ext>
            </p:extLst>
          </p:nvPr>
        </p:nvGraphicFramePr>
        <p:xfrm>
          <a:off x="4669654" y="275209"/>
          <a:ext cx="7522346" cy="68091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48711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16316-C0B4-43A2-9032-98F3310189E0}"/>
              </a:ext>
            </a:extLst>
          </p:cNvPr>
          <p:cNvSpPr>
            <a:spLocks noGrp="1"/>
          </p:cNvSpPr>
          <p:nvPr>
            <p:ph type="title"/>
          </p:nvPr>
        </p:nvSpPr>
        <p:spPr/>
        <p:txBody>
          <a:bodyPr>
            <a:normAutofit/>
          </a:bodyPr>
          <a:lstStyle/>
          <a:p>
            <a:pPr algn="ctr"/>
            <a:r>
              <a:rPr lang="en-US" sz="3200" b="1" dirty="0"/>
              <a:t>Student Written Feedback</a:t>
            </a:r>
          </a:p>
        </p:txBody>
      </p:sp>
      <p:sp>
        <p:nvSpPr>
          <p:cNvPr id="3" name="Content Placeholder 2">
            <a:extLst>
              <a:ext uri="{FF2B5EF4-FFF2-40B4-BE49-F238E27FC236}">
                <a16:creationId xmlns:a16="http://schemas.microsoft.com/office/drawing/2014/main" id="{53943404-E9D2-418B-8E98-86C78C894C7B}"/>
              </a:ext>
            </a:extLst>
          </p:cNvPr>
          <p:cNvSpPr>
            <a:spLocks noGrp="1"/>
          </p:cNvSpPr>
          <p:nvPr>
            <p:ph idx="1"/>
          </p:nvPr>
        </p:nvSpPr>
        <p:spPr>
          <a:xfrm>
            <a:off x="6019801" y="1769183"/>
            <a:ext cx="5696505" cy="4617159"/>
          </a:xfrm>
        </p:spPr>
        <p:txBody>
          <a:bodyPr>
            <a:noAutofit/>
          </a:bodyPr>
          <a:lstStyle/>
          <a:p>
            <a:pPr marL="0" indent="0">
              <a:buNone/>
            </a:pPr>
            <a:r>
              <a:rPr lang="en-US"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Common</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ways to address bullying/harassment mentioned:</a:t>
            </a:r>
          </a:p>
          <a:p>
            <a:pPr marL="0" indent="0">
              <a:spcBef>
                <a:spcPts val="600"/>
              </a:spcBef>
              <a:buNone/>
            </a:pPr>
            <a:endParaRPr lang="en-US" sz="11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spcBef>
                <a:spcPts val="600"/>
              </a:spcBef>
            </a:pPr>
            <a:r>
              <a:rPr lang="en-US" sz="16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talk to the students on how to create safer spaces</a:t>
            </a:r>
          </a:p>
          <a:p>
            <a:pPr>
              <a:spcBef>
                <a:spcPts val="600"/>
              </a:spcBef>
            </a:pPr>
            <a:r>
              <a:rPr lang="en-US" sz="16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add more teachers in the hallways</a:t>
            </a:r>
          </a:p>
          <a:p>
            <a:pPr>
              <a:spcBef>
                <a:spcPts val="600"/>
              </a:spcBef>
            </a:pPr>
            <a:r>
              <a:rPr lang="en-US" sz="16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report problems immediately</a:t>
            </a:r>
          </a:p>
          <a:p>
            <a:pPr>
              <a:spcBef>
                <a:spcPts val="600"/>
              </a:spcBef>
            </a:pPr>
            <a:r>
              <a:rPr lang="en-US" sz="16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be more alert in the unsafe areas</a:t>
            </a:r>
          </a:p>
          <a:p>
            <a:pPr>
              <a:spcBef>
                <a:spcPts val="600"/>
              </a:spcBef>
            </a:pPr>
            <a:r>
              <a:rPr lang="en-US" sz="16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teach empathy</a:t>
            </a:r>
          </a:p>
          <a:p>
            <a:pPr>
              <a:spcBef>
                <a:spcPts val="600"/>
              </a:spcBef>
            </a:pPr>
            <a:r>
              <a:rPr lang="en-US" sz="16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introduce/connect older students with younger students</a:t>
            </a:r>
          </a:p>
          <a:p>
            <a:pPr>
              <a:spcBef>
                <a:spcPts val="600"/>
              </a:spcBef>
            </a:pPr>
            <a:r>
              <a:rPr lang="en-US" sz="16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help build self-esteem and confidence by talking about body shaming and body image</a:t>
            </a:r>
          </a:p>
          <a:p>
            <a:pPr>
              <a:spcBef>
                <a:spcPts val="600"/>
              </a:spcBef>
            </a:pPr>
            <a:r>
              <a:rPr lang="en-US" sz="16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add more trusted adults to monitor areas and be more alert</a:t>
            </a:r>
          </a:p>
          <a:p>
            <a:pPr>
              <a:spcBef>
                <a:spcPts val="600"/>
              </a:spcBef>
            </a:pPr>
            <a:r>
              <a:rPr lang="en-US" sz="16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enforce more specific anti-bullying rules</a:t>
            </a:r>
          </a:p>
          <a:p>
            <a:pPr>
              <a:spcBef>
                <a:spcPts val="600"/>
              </a:spcBef>
            </a:pPr>
            <a:r>
              <a:rPr lang="en-US" sz="16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create no bullying posters</a:t>
            </a:r>
          </a:p>
          <a:p>
            <a:pPr>
              <a:spcBef>
                <a:spcPts val="600"/>
              </a:spcBef>
            </a:pPr>
            <a:r>
              <a:rPr lang="en-US" sz="16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connect older students with younger students</a:t>
            </a:r>
          </a:p>
          <a:p>
            <a:pPr>
              <a:spcBef>
                <a:spcPts val="600"/>
              </a:spcBef>
            </a:pPr>
            <a:r>
              <a:rPr lang="en-US" sz="16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give 6</a:t>
            </a:r>
            <a:r>
              <a:rPr lang="en-US" sz="1600" i="1" baseline="30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a:t>
            </a:r>
            <a:r>
              <a:rPr lang="en-US" sz="16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graders more time to get through hallways</a:t>
            </a:r>
            <a:endParaRPr lang="en-US" sz="1600" i="1" dirty="0">
              <a:effectLst/>
              <a:latin typeface="Times New Roman" panose="02020603050405020304" pitchFamily="18" charset="0"/>
              <a:ea typeface="Calibri" panose="020F0502020204030204" pitchFamily="34" charset="0"/>
            </a:endParaRPr>
          </a:p>
        </p:txBody>
      </p:sp>
      <p:sp>
        <p:nvSpPr>
          <p:cNvPr id="4" name="Content Placeholder 2">
            <a:extLst>
              <a:ext uri="{FF2B5EF4-FFF2-40B4-BE49-F238E27FC236}">
                <a16:creationId xmlns:a16="http://schemas.microsoft.com/office/drawing/2014/main" id="{8DA7F126-0BC4-45B4-9ED7-4757C539C351}"/>
              </a:ext>
            </a:extLst>
          </p:cNvPr>
          <p:cNvSpPr txBox="1">
            <a:spLocks/>
          </p:cNvSpPr>
          <p:nvPr/>
        </p:nvSpPr>
        <p:spPr>
          <a:xfrm>
            <a:off x="475694" y="1690688"/>
            <a:ext cx="5181601"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400" dirty="0"/>
          </a:p>
        </p:txBody>
      </p:sp>
      <p:sp>
        <p:nvSpPr>
          <p:cNvPr id="7" name="Content Placeholder 2">
            <a:extLst>
              <a:ext uri="{FF2B5EF4-FFF2-40B4-BE49-F238E27FC236}">
                <a16:creationId xmlns:a16="http://schemas.microsoft.com/office/drawing/2014/main" id="{B4EBBBEE-A61C-4CF6-9A9C-6937AAE286CC}"/>
              </a:ext>
            </a:extLst>
          </p:cNvPr>
          <p:cNvSpPr txBox="1">
            <a:spLocks/>
          </p:cNvSpPr>
          <p:nvPr/>
        </p:nvSpPr>
        <p:spPr>
          <a:xfrm>
            <a:off x="514164" y="1769183"/>
            <a:ext cx="5104660" cy="461715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Common types of bullying and harassment mentioned:</a:t>
            </a:r>
          </a:p>
          <a:p>
            <a:pPr marL="0" indent="0">
              <a:buFont typeface="Arial" panose="020B0604020202020204" pitchFamily="34" charset="0"/>
              <a:buNone/>
            </a:pPr>
            <a:endParaRPr lang="en-US" sz="8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0"/>
              </a:spcBef>
            </a:pPr>
            <a:r>
              <a:rPr lang="en-US" sz="16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cussing</a:t>
            </a:r>
          </a:p>
          <a:p>
            <a:pPr>
              <a:lnSpc>
                <a:spcPct val="100000"/>
              </a:lnSpc>
              <a:spcBef>
                <a:spcPts val="0"/>
              </a:spcBef>
            </a:pPr>
            <a:r>
              <a:rPr lang="en-US" sz="16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inappropriate language</a:t>
            </a:r>
          </a:p>
          <a:p>
            <a:pPr>
              <a:lnSpc>
                <a:spcPct val="100000"/>
              </a:lnSpc>
              <a:spcBef>
                <a:spcPts val="0"/>
              </a:spcBef>
            </a:pPr>
            <a:r>
              <a:rPr lang="en-US" sz="16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body shaming</a:t>
            </a:r>
          </a:p>
          <a:p>
            <a:pPr>
              <a:lnSpc>
                <a:spcPct val="100000"/>
              </a:lnSpc>
              <a:spcBef>
                <a:spcPts val="0"/>
              </a:spcBef>
            </a:pPr>
            <a:r>
              <a:rPr lang="en-US" sz="16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spreading rumors</a:t>
            </a:r>
          </a:p>
          <a:p>
            <a:pPr>
              <a:lnSpc>
                <a:spcPct val="100000"/>
              </a:lnSpc>
              <a:spcBef>
                <a:spcPts val="0"/>
              </a:spcBef>
            </a:pPr>
            <a:r>
              <a:rPr lang="en-US" sz="16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fighting</a:t>
            </a:r>
          </a:p>
          <a:p>
            <a:pPr>
              <a:lnSpc>
                <a:spcPct val="100000"/>
              </a:lnSpc>
              <a:spcBef>
                <a:spcPts val="0"/>
              </a:spcBef>
            </a:pPr>
            <a:r>
              <a:rPr lang="en-US" sz="16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staring</a:t>
            </a:r>
          </a:p>
          <a:p>
            <a:pPr>
              <a:lnSpc>
                <a:spcPct val="100000"/>
              </a:lnSpc>
              <a:spcBef>
                <a:spcPts val="0"/>
              </a:spcBef>
            </a:pPr>
            <a:r>
              <a:rPr lang="en-US" sz="16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touching</a:t>
            </a:r>
          </a:p>
          <a:p>
            <a:pPr>
              <a:lnSpc>
                <a:spcPct val="100000"/>
              </a:lnSpc>
              <a:spcBef>
                <a:spcPts val="0"/>
              </a:spcBef>
            </a:pPr>
            <a:r>
              <a:rPr lang="en-US" sz="16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bullying</a:t>
            </a:r>
          </a:p>
          <a:p>
            <a:pPr marL="0" indent="0">
              <a:lnSpc>
                <a:spcPct val="100000"/>
              </a:lnSpc>
              <a:spcBef>
                <a:spcPts val="0"/>
              </a:spcBef>
              <a:buNone/>
            </a:pPr>
            <a:endParaRPr lang="en-US"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Comments on why these areas may have felt unsafe:</a:t>
            </a:r>
          </a:p>
          <a:p>
            <a:pPr marL="0" indent="0">
              <a:buNone/>
            </a:pPr>
            <a:endParaRPr lang="en-US" sz="9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US" sz="16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uncomfortable</a:t>
            </a:r>
          </a:p>
          <a:p>
            <a:pPr>
              <a:spcBef>
                <a:spcPts val="0"/>
              </a:spcBef>
            </a:pPr>
            <a:r>
              <a:rPr lang="en-US" sz="16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unpredictable</a:t>
            </a:r>
          </a:p>
          <a:p>
            <a:pPr>
              <a:spcBef>
                <a:spcPts val="0"/>
              </a:spcBef>
            </a:pPr>
            <a:r>
              <a:rPr lang="en-US" sz="16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invasion of boundaries</a:t>
            </a:r>
          </a:p>
          <a:p>
            <a:pPr>
              <a:spcBef>
                <a:spcPts val="0"/>
              </a:spcBef>
            </a:pPr>
            <a:r>
              <a:rPr lang="en-US" sz="16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too loud</a:t>
            </a:r>
          </a:p>
          <a:p>
            <a:pPr>
              <a:spcBef>
                <a:spcPts val="0"/>
              </a:spcBef>
            </a:pPr>
            <a:r>
              <a:rPr lang="en-US" sz="16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confined spaces</a:t>
            </a:r>
          </a:p>
          <a:p>
            <a:pPr marL="0" indent="0">
              <a:spcBef>
                <a:spcPts val="0"/>
              </a:spcBef>
              <a:buNone/>
            </a:pPr>
            <a:endParaRPr lang="en-US"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US" sz="1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Also mentioned lack of staff/surveillance and crowded areas were a cause of unsafe feelings.</a:t>
            </a:r>
            <a:endParaRPr lang="en-US" sz="16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726861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378</Words>
  <Application>Microsoft Office PowerPoint</Application>
  <PresentationFormat>Widescreen</PresentationFormat>
  <Paragraphs>72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Shifting Boundaries Hotspot Mapping</vt:lpstr>
      <vt:lpstr>Shifting Boundaries Hotspot Mapping Results</vt:lpstr>
      <vt:lpstr>Student Written Feedback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Janie Dowda</dc:creator>
  <cp:lastModifiedBy>Kimberly Hardison Joye</cp:lastModifiedBy>
  <cp:revision>8</cp:revision>
  <dcterms:created xsi:type="dcterms:W3CDTF">2020-09-14T14:50:47Z</dcterms:created>
  <dcterms:modified xsi:type="dcterms:W3CDTF">2020-09-24T13:38:44Z</dcterms:modified>
</cp:coreProperties>
</file>