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0" r:id="rId3"/>
    <p:sldId id="261" r:id="rId4"/>
    <p:sldId id="267" r:id="rId5"/>
    <p:sldId id="264" r:id="rId6"/>
    <p:sldId id="276" r:id="rId7"/>
    <p:sldId id="272" r:id="rId8"/>
    <p:sldId id="273" r:id="rId9"/>
    <p:sldId id="270" r:id="rId10"/>
    <p:sldId id="263" r:id="rId11"/>
    <p:sldId id="275" r:id="rId12"/>
  </p:sldIdLst>
  <p:sldSz cx="12188825" cy="6858000"/>
  <p:notesSz cx="7315200" cy="96012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3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528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10/22/2020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10/22/2020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tc.edu/admissions/tsi/" TargetMode="External"/><Relationship Id="rId2" Type="http://schemas.openxmlformats.org/officeDocument/2006/relationships/hyperlink" Target="https://clep.collegeboard.org/ex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2.shsu.edu/regr27w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rgv.edu/ucentral/paying-for-college/why-enroll-15-hours/index.htm" TargetMode="External"/><Relationship Id="rId2" Type="http://schemas.openxmlformats.org/officeDocument/2006/relationships/hyperlink" Target="http://www.acu.edu/undergraduate/admissions/tuitio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su.edu/controller/docs/business/fixed-rate-tuition-plan.pdf" TargetMode="External"/><Relationship Id="rId2" Type="http://schemas.openxmlformats.org/officeDocument/2006/relationships/hyperlink" Target="https://tuition.utexas.edu/rates/longhorn-fixed-tui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ycatalog.txstate.edu/undergraduate/fine-arts-communication/journalism-mass/public-relations-mass-communication-bs/" TargetMode="External"/><Relationship Id="rId2" Type="http://schemas.openxmlformats.org/officeDocument/2006/relationships/hyperlink" Target="http://catalog.shsu.edu/undergraduate/colleges-academic-departments/fine-arts-mass-commmincation/theatre-musical/bfa-theatre-acting-directing-emphas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utrgv.edu/web/myutrgv/hom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u.edu/dept/registrar/calendars/academic-calendar.html?Sem=Fall&amp;Year=20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College Smart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What you don’t know can cost 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FFA8FC-2C4B-46E0-B18D-4C6D7D94AE23}"/>
              </a:ext>
            </a:extLst>
          </p:cNvPr>
          <p:cNvSpPr/>
          <p:nvPr/>
        </p:nvSpPr>
        <p:spPr>
          <a:xfrm>
            <a:off x="4868369" y="5846058"/>
            <a:ext cx="709344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Key Contacts – Email. Call. Visit!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851400"/>
          </a:xfrm>
        </p:spPr>
        <p:txBody>
          <a:bodyPr>
            <a:normAutofit/>
          </a:bodyPr>
          <a:lstStyle/>
          <a:p>
            <a:r>
              <a:rPr lang="en-US" sz="2100" b="1" dirty="0"/>
              <a:t>Get office numbers, emails &amp; phone numbers</a:t>
            </a:r>
          </a:p>
          <a:p>
            <a:r>
              <a:rPr lang="en-US" sz="2100" b="1" dirty="0" err="1"/>
              <a:t>Registar’s</a:t>
            </a:r>
            <a:r>
              <a:rPr lang="en-US" sz="2100" b="1" dirty="0"/>
              <a:t> Office &amp; registrar assigned to you ● Sign a waiver or turn in a letter to give your parent permission to speak on your behalf (Dumb, FERPA!)</a:t>
            </a:r>
          </a:p>
          <a:p>
            <a:r>
              <a:rPr lang="en-US" sz="2100" b="1" dirty="0"/>
              <a:t>Business or Bursar’s Office (Payments, holds, TGTP &amp; 529 Plan)</a:t>
            </a:r>
          </a:p>
          <a:p>
            <a:r>
              <a:rPr lang="en-US" sz="2100" b="1" dirty="0"/>
              <a:t>Advisor for your major &amp; advisor at Advising Center</a:t>
            </a:r>
          </a:p>
          <a:p>
            <a:r>
              <a:rPr lang="en-US" sz="2100" b="1" dirty="0"/>
              <a:t>Department Chair &amp; secretary of the chair</a:t>
            </a:r>
          </a:p>
          <a:p>
            <a:r>
              <a:rPr lang="en-US" sz="2100" b="1" dirty="0"/>
              <a:t>School Dean &amp; assistant dean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6F773-BFB4-4BF3-9C79-09285A945B10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470400"/>
          </a:xfrm>
        </p:spPr>
        <p:txBody>
          <a:bodyPr/>
          <a:lstStyle/>
          <a:p>
            <a:r>
              <a:rPr lang="en-US" sz="2100" b="1" dirty="0"/>
              <a:t>My College Coach: Andi Atkinson</a:t>
            </a:r>
          </a:p>
          <a:p>
            <a:r>
              <a:rPr lang="en-US" sz="2100" b="1" dirty="0"/>
              <a:t>(956) 454-1610, atkinsonandi@yahoo.com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1650D-CBC9-4E6D-A95F-DD6A965782ED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91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College - Get Strategic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470400"/>
          </a:xfrm>
        </p:spPr>
        <p:txBody>
          <a:bodyPr/>
          <a:lstStyle/>
          <a:p>
            <a:r>
              <a:rPr lang="en-US" sz="2100" b="1" dirty="0"/>
              <a:t>College is expensive</a:t>
            </a:r>
            <a:br>
              <a:rPr lang="en-US" sz="2100" b="1" dirty="0"/>
            </a:br>
            <a:r>
              <a:rPr lang="en-US" sz="2100" b="1" dirty="0"/>
              <a:t>- Each course (3 hours) costs about $1,200 (tuition AND fees). $6,000 per semester in tuition for 5 courses</a:t>
            </a:r>
            <a:br>
              <a:rPr lang="en-US" sz="2100" b="1" dirty="0"/>
            </a:br>
            <a:r>
              <a:rPr lang="en-US" sz="2100" b="1" dirty="0"/>
              <a:t>- Room &amp; board about $4,500</a:t>
            </a:r>
            <a:br>
              <a:rPr lang="en-US" sz="2100" b="1" dirty="0"/>
            </a:br>
            <a:r>
              <a:rPr lang="en-US" sz="2100" b="1" dirty="0"/>
              <a:t>- $10,500 per semester or $21,000 per year if child moves away</a:t>
            </a:r>
            <a:br>
              <a:rPr lang="en-US" sz="2100" b="1" dirty="0"/>
            </a:br>
            <a:r>
              <a:rPr lang="en-US" sz="2100" b="1" dirty="0"/>
              <a:t>- $6,000 per semester or $12,000 per year if child lives at home</a:t>
            </a:r>
          </a:p>
          <a:p>
            <a:r>
              <a:rPr lang="en-US" sz="2100" b="1" dirty="0"/>
              <a:t>The longer your child is in college, the more you (or your child) will pay.</a:t>
            </a:r>
          </a:p>
          <a:p>
            <a:r>
              <a:rPr lang="en-US" sz="2100" b="1" dirty="0"/>
              <a:t>Get in and out of college as quickly as possible!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A00AC1-469E-472D-886E-CE813C38B34D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College Hours – Understand Them!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470400"/>
          </a:xfrm>
        </p:spPr>
        <p:txBody>
          <a:bodyPr>
            <a:normAutofit fontScale="92500" lnSpcReduction="20000"/>
          </a:bodyPr>
          <a:lstStyle/>
          <a:p>
            <a:r>
              <a:rPr lang="en-US" sz="2300" b="1" dirty="0"/>
              <a:t>1 course = 3 hours (usually) ● 5 courses = 15 hours</a:t>
            </a:r>
          </a:p>
          <a:p>
            <a:r>
              <a:rPr lang="en-US" sz="2300" b="1" dirty="0"/>
              <a:t>12 hours per semester = full-time student ● 15 hours = 4-year graduation (Never take less than 15 hours! Make it clear to your advisor.)</a:t>
            </a:r>
          </a:p>
          <a:p>
            <a:r>
              <a:rPr lang="en-US" sz="2300" b="1" dirty="0"/>
              <a:t>120 hours (about 40 courses) = Bachelor’s degree (normally) ● 42 of those hours (about 14 courses) are core classes</a:t>
            </a:r>
          </a:p>
          <a:p>
            <a:r>
              <a:rPr lang="en-US" sz="2300" b="1" dirty="0"/>
              <a:t>Nearly all community college core classes transfer. (Do not confuse core classes with an associate of applied science!)</a:t>
            </a:r>
          </a:p>
          <a:p>
            <a:r>
              <a:rPr lang="en-US" sz="2300" b="1" dirty="0"/>
              <a:t>Enter College with College Credits = $</a:t>
            </a:r>
            <a:r>
              <a:rPr lang="en-US" sz="2300" b="1" dirty="0" err="1"/>
              <a:t>ave</a:t>
            </a:r>
            <a:r>
              <a:rPr lang="en-US" sz="2300" b="1" dirty="0"/>
              <a:t> Thousands</a:t>
            </a:r>
          </a:p>
          <a:p>
            <a:pPr lvl="1"/>
            <a:r>
              <a:rPr lang="en-US" sz="2300" b="1" dirty="0"/>
              <a:t>3 Dual Credit courses (9 hours) = $3,600 in savings</a:t>
            </a:r>
          </a:p>
          <a:p>
            <a:pPr lvl="1"/>
            <a:r>
              <a:rPr lang="en-US" sz="2300" b="1" dirty="0"/>
              <a:t>3 Community College courses (9 hours) = $1,200 in savings</a:t>
            </a:r>
          </a:p>
          <a:p>
            <a:pPr lvl="1"/>
            <a:r>
              <a:rPr lang="en-US" sz="2300" b="1" dirty="0"/>
              <a:t>Graduating a semester early = about $11,000 in savings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E539-1089-4171-9E9A-A714018CDFCB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College Hours – Rack them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9276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/>
              <a:t>Your college transcript (grades &amp; credits) start in high school</a:t>
            </a:r>
          </a:p>
          <a:p>
            <a:r>
              <a:rPr lang="en-US" sz="8000" b="1" dirty="0"/>
              <a:t>Advanced Placement (AP) - $94 or $30 (reduced)</a:t>
            </a:r>
          </a:p>
          <a:p>
            <a:r>
              <a:rPr lang="en-US" sz="8000" b="1" dirty="0"/>
              <a:t>Dual Credit/Dual Enrollment/Concurrent Enrollment – FREE (Stick with it!)</a:t>
            </a:r>
          </a:p>
          <a:p>
            <a:r>
              <a:rPr lang="en-US" sz="8000" b="1" dirty="0"/>
              <a:t>College-level Examination Program (CLEP) - $85, </a:t>
            </a:r>
            <a:r>
              <a:rPr lang="en-US" sz="8000" b="1" dirty="0">
                <a:hlinkClick r:id="rId2"/>
              </a:rPr>
              <a:t>https://clep.collegeboard.org/exams</a:t>
            </a:r>
            <a:endParaRPr lang="en-US" sz="8000" b="1" dirty="0"/>
          </a:p>
          <a:p>
            <a:r>
              <a:rPr lang="en-US" sz="8000" b="1" dirty="0"/>
              <a:t>Texas Success Initiative Assessment (TSI) - $10, </a:t>
            </a:r>
            <a:r>
              <a:rPr lang="en-US" sz="8000" b="1" dirty="0">
                <a:hlinkClick r:id="rId3"/>
              </a:rPr>
              <a:t>http://www.tstc.edu/admissions/tsi/</a:t>
            </a:r>
            <a:endParaRPr lang="en-US" sz="8000" b="1" dirty="0"/>
          </a:p>
          <a:p>
            <a:r>
              <a:rPr lang="en-US" sz="8000" b="1" dirty="0"/>
              <a:t>Community College – normally 1/3 the cost (in district)</a:t>
            </a:r>
            <a:br>
              <a:rPr lang="en-US" sz="8000" b="1" dirty="0"/>
            </a:br>
            <a:r>
              <a:rPr lang="en-US" sz="8000" b="1" dirty="0"/>
              <a:t>- Use Transfer Equivalency Guide, </a:t>
            </a:r>
            <a:r>
              <a:rPr lang="en-US" sz="8000" b="1" dirty="0">
                <a:hlinkClick r:id="rId4"/>
              </a:rPr>
              <a:t>https://ww2.shsu.edu/regr27wp/</a:t>
            </a:r>
            <a:endParaRPr lang="en-US" sz="8000" b="1" dirty="0"/>
          </a:p>
          <a:p>
            <a:r>
              <a:rPr lang="en-US" sz="8000" b="1" dirty="0"/>
              <a:t>Check if your college accepts DE, CLEP &amp; CC, Ask registrar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AA36C-BAF0-4A87-96BE-E2642AE85194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890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Other Ways to Save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9276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/>
              <a:t>Take advantage of block tuition (pay same price for more hours)</a:t>
            </a:r>
          </a:p>
          <a:p>
            <a:pPr lvl="1"/>
            <a:r>
              <a:rPr lang="en-US" sz="8000" b="1" dirty="0">
                <a:hlinkClick r:id="rId2"/>
              </a:rPr>
              <a:t>http://www.acu.edu/undergraduate/admissions/tuition.html</a:t>
            </a:r>
            <a:r>
              <a:rPr lang="en-US" sz="8000" b="1" dirty="0"/>
              <a:t>,</a:t>
            </a:r>
          </a:p>
          <a:p>
            <a:pPr lvl="1"/>
            <a:r>
              <a:rPr lang="en-US" sz="8000" b="1" dirty="0">
                <a:hlinkClick r:id="rId3"/>
              </a:rPr>
              <a:t>www.utrgv.edu/ucentral/paying-for-college/why-enroll-15-hours/index.htm</a:t>
            </a:r>
            <a:endParaRPr lang="en-US" sz="8000" b="1" dirty="0"/>
          </a:p>
          <a:p>
            <a:pPr lvl="1"/>
            <a:r>
              <a:rPr lang="en-US" sz="8000" b="1" dirty="0"/>
              <a:t>Block tuition = about $6,800 in savings over 4 years</a:t>
            </a:r>
          </a:p>
          <a:p>
            <a:r>
              <a:rPr lang="en-US" sz="8000" b="1" dirty="0"/>
              <a:t>Only borrow what you need! Choose subsidized loans (Does not accrue interest while you’re in school). ● Pay down unsubsidized loans in college to reduce payment</a:t>
            </a:r>
          </a:p>
          <a:p>
            <a:r>
              <a:rPr lang="en-US" sz="8000" b="1" dirty="0"/>
              <a:t>Live at home. Choose the cheapest dorm. Live in the dorm at least the first two years.</a:t>
            </a:r>
          </a:p>
          <a:p>
            <a:r>
              <a:rPr lang="en-US" sz="8000" b="1" dirty="0"/>
              <a:t>Don’t buy books until you start class. Never miss class! Buy books online. Use textbooks in library. </a:t>
            </a:r>
          </a:p>
          <a:p>
            <a:r>
              <a:rPr lang="en-US" sz="8000" b="1" dirty="0"/>
              <a:t>Know what you want to study.</a:t>
            </a:r>
          </a:p>
          <a:p>
            <a:r>
              <a:rPr lang="en-US" sz="8000" b="1" dirty="0"/>
              <a:t>Avoid online courses if attending a physical college</a:t>
            </a:r>
            <a:endParaRPr lang="en-US" sz="23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21247-C821-4A9E-92F1-46A9ECB409D7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Other Ways to Save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927600"/>
          </a:xfrm>
        </p:spPr>
        <p:txBody>
          <a:bodyPr>
            <a:normAutofit/>
          </a:bodyPr>
          <a:lstStyle/>
          <a:p>
            <a:r>
              <a:rPr lang="en-US" sz="2000" b="1" dirty="0"/>
              <a:t>Understand fixed tuition!</a:t>
            </a:r>
          </a:p>
          <a:p>
            <a:pPr lvl="1"/>
            <a:r>
              <a:rPr lang="en-US" b="1" dirty="0">
                <a:hlinkClick r:id="rId2"/>
              </a:rPr>
              <a:t>https://tuition.utexas.edu/rates/longhorn-fixed-tuition</a:t>
            </a:r>
            <a:endParaRPr lang="en-US" b="1" dirty="0"/>
          </a:p>
          <a:p>
            <a:pPr lvl="1"/>
            <a:r>
              <a:rPr lang="en-US" b="1" dirty="0">
                <a:hlinkClick r:id="rId3"/>
              </a:rPr>
              <a:t>http://www.sfasu.edu/controller/docs/business/fixed-rate-tuition-plan.pdf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93F2E-0964-48AD-BCC5-93E1E09B17CD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922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Ways to Do B.A./B.S. – Think About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7752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/>
              <a:t>Traditional (Move away. Maybe have some college credits. Summers off.)</a:t>
            </a:r>
          </a:p>
          <a:p>
            <a:r>
              <a:rPr lang="en-US" sz="3400" b="1" dirty="0"/>
              <a:t>Community College (Stay home for 2 years. Take core classes. Transfer.)</a:t>
            </a:r>
          </a:p>
          <a:p>
            <a:r>
              <a:rPr lang="en-US" sz="3400" b="1" dirty="0"/>
              <a:t>Strategic (Develop your own course sequence.)</a:t>
            </a:r>
          </a:p>
          <a:p>
            <a:pPr lvl="1"/>
            <a:r>
              <a:rPr lang="en-US" sz="3400" b="1" dirty="0"/>
              <a:t>Step 1: Graduate with college credits</a:t>
            </a:r>
          </a:p>
          <a:p>
            <a:pPr lvl="1"/>
            <a:r>
              <a:rPr lang="en-US" sz="3400" b="1" dirty="0"/>
              <a:t>Step 2: Take core classes at community college after graduating HS</a:t>
            </a:r>
          </a:p>
          <a:p>
            <a:pPr lvl="1"/>
            <a:r>
              <a:rPr lang="en-US" sz="3400" b="1" dirty="0"/>
              <a:t>Step 3: Have community college send transcript to college</a:t>
            </a:r>
          </a:p>
          <a:p>
            <a:pPr lvl="1"/>
            <a:r>
              <a:rPr lang="en-US" sz="3400" b="1" dirty="0"/>
              <a:t>Step 4: Move away to college</a:t>
            </a:r>
          </a:p>
          <a:p>
            <a:pPr lvl="1"/>
            <a:r>
              <a:rPr lang="en-US" sz="3400" b="1" dirty="0"/>
              <a:t>Step 5: Check </a:t>
            </a:r>
            <a:r>
              <a:rPr lang="en-US" sz="3400" b="1" dirty="0" err="1"/>
              <a:t>DegreeWorks</a:t>
            </a:r>
            <a:r>
              <a:rPr lang="en-US" sz="3400" b="1" dirty="0"/>
              <a:t> for credits!</a:t>
            </a:r>
          </a:p>
          <a:p>
            <a:pPr lvl="1"/>
            <a:r>
              <a:rPr lang="en-US" sz="3400" b="1" dirty="0"/>
              <a:t>Step 6: Return home in summer, Repeats Steps 2&amp;3</a:t>
            </a:r>
          </a:p>
          <a:p>
            <a:pPr lvl="1"/>
            <a:r>
              <a:rPr lang="en-US" sz="3400" b="1" dirty="0"/>
              <a:t>Step 7: Get job experience in college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8C8C2-E94E-435F-9DB6-D86A120FFDCE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927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/>
              <a:t>Degree Plan/Checklist – The Key!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927600"/>
          </a:xfrm>
        </p:spPr>
        <p:txBody>
          <a:bodyPr>
            <a:normAutofit fontScale="92500" lnSpcReduction="10000"/>
          </a:bodyPr>
          <a:lstStyle/>
          <a:p>
            <a:r>
              <a:rPr lang="en-US" sz="2100" b="1" dirty="0"/>
              <a:t>Degree Plan/Plan of Study/Check List tells you all the courses you need to graduate</a:t>
            </a:r>
          </a:p>
          <a:p>
            <a:pPr lvl="1"/>
            <a:r>
              <a:rPr lang="en-US" b="1" dirty="0">
                <a:hlinkClick r:id="rId2"/>
              </a:rPr>
              <a:t>http://catalog.shsu.edu/undergraduate/colleges-academic-departments/fine-arts-mass-commmincation/theatre-musical/bfa-theatre-acting-directing-emphasis/</a:t>
            </a:r>
            <a:endParaRPr lang="en-US" b="1" dirty="0"/>
          </a:p>
          <a:p>
            <a:pPr lvl="1"/>
            <a:r>
              <a:rPr lang="en-US" b="1" dirty="0">
                <a:hlinkClick r:id="rId3"/>
              </a:rPr>
              <a:t>http://mycatalog.txstate.edu/undergraduate/fine-arts-communication/journalism-mass/public-relations-mass-communication-bs/</a:t>
            </a:r>
            <a:endParaRPr lang="en-US" b="1" dirty="0"/>
          </a:p>
          <a:p>
            <a:r>
              <a:rPr lang="en-US" sz="2100" b="1" dirty="0"/>
              <a:t>Ask advisor for hard copy</a:t>
            </a:r>
          </a:p>
          <a:p>
            <a:r>
              <a:rPr lang="en-US" sz="2100" b="1" dirty="0" err="1"/>
              <a:t>DegreeWorks</a:t>
            </a:r>
            <a:r>
              <a:rPr lang="en-US" sz="2100" b="1" dirty="0"/>
              <a:t>, </a:t>
            </a:r>
            <a:r>
              <a:rPr lang="en-US" sz="2100" b="1" dirty="0">
                <a:hlinkClick r:id="rId4"/>
              </a:rPr>
              <a:t>https://my.utrgv.edu/web/myutrgv/home</a:t>
            </a:r>
            <a:endParaRPr lang="en-US" sz="2100" b="1" dirty="0"/>
          </a:p>
          <a:p>
            <a:r>
              <a:rPr lang="en-US" sz="2100" b="1" dirty="0"/>
              <a:t>Only register for courses that count toward your degree plan! Take electives last. (What does it mean to audit a class?)</a:t>
            </a:r>
          </a:p>
          <a:p>
            <a:r>
              <a:rPr lang="en-US" sz="2100" b="1" dirty="0"/>
              <a:t>Do not drop classes! Finish what you start! (6-Drop Rule, Financial Aid Jeopardy)</a:t>
            </a:r>
            <a:r>
              <a:rPr lang="en-US" b="1" dirty="0"/>
              <a:t>● </a:t>
            </a:r>
            <a:r>
              <a:rPr lang="en-US" sz="2100" b="1" dirty="0"/>
              <a:t>Pass classes! Get help!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FD828-9476-402E-A5F0-DA3890B00AE4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874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dirty="0"/>
              <a:t>Registration – Do It Early!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5600"/>
            <a:ext cx="10157354" cy="4470400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Registration &amp; academic calendar, </a:t>
            </a:r>
            <a:r>
              <a:rPr lang="en-US" sz="2100" b="1" dirty="0">
                <a:hlinkClick r:id="rId2"/>
              </a:rPr>
              <a:t>http://www.shsu.edu/dept/registrar/calendars/academic-calendar.html?Sem=Fall&amp;Year=2018</a:t>
            </a:r>
            <a:endParaRPr lang="en-US" sz="2100" b="1" dirty="0"/>
          </a:p>
          <a:p>
            <a:r>
              <a:rPr lang="en-US" sz="2100" b="1" dirty="0"/>
              <a:t>Clear up holds BEFORE registration</a:t>
            </a:r>
          </a:p>
          <a:p>
            <a:r>
              <a:rPr lang="en-US" sz="2100" b="1" dirty="0"/>
              <a:t>Get advised early ● Always take course sequence ● Always take at least 15 hours</a:t>
            </a:r>
          </a:p>
          <a:p>
            <a:r>
              <a:rPr lang="en-US" sz="2100" b="1" dirty="0"/>
              <a:t>Get registered early. Only register for classes that count toward the degree plan!</a:t>
            </a:r>
          </a:p>
          <a:p>
            <a:r>
              <a:rPr lang="en-US" sz="2100" b="1" dirty="0"/>
              <a:t>Ask professor to open a class (if you need it) ● Go to the chair. ● Go to the dean (if necessary)</a:t>
            </a:r>
          </a:p>
          <a:p>
            <a:r>
              <a:rPr lang="en-US" sz="2100" b="1" dirty="0"/>
              <a:t>Check </a:t>
            </a:r>
            <a:r>
              <a:rPr lang="en-US" sz="2100" b="1" dirty="0" err="1"/>
              <a:t>DegreeWorks</a:t>
            </a:r>
            <a:r>
              <a:rPr lang="en-US" sz="2100" b="1" dirty="0"/>
              <a:t> after each semester!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069BC-D74F-48C2-8CC4-1517FBFEC116}"/>
              </a:ext>
            </a:extLst>
          </p:cNvPr>
          <p:cNvSpPr/>
          <p:nvPr/>
        </p:nvSpPr>
        <p:spPr>
          <a:xfrm>
            <a:off x="227013" y="5846058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3048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</a:t>
            </a:r>
            <a:r>
              <a:rPr lang="en-US" sz="1050" dirty="0" err="1">
                <a:solidFill>
                  <a:srgbClr val="843A0A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 is the intellectual property of Andi Atkinson dba My College Coach.</a:t>
            </a:r>
          </a:p>
          <a:p>
            <a:pPr marR="10390" algn="ctr"/>
            <a:r>
              <a:rPr lang="en-US" sz="1050" dirty="0">
                <a:solidFill>
                  <a:srgbClr val="843A0A"/>
                </a:solidFill>
                <a:latin typeface="Century Gothic" panose="020B0502020202020204" pitchFamily="34" charset="0"/>
              </a:rPr>
              <a:t>This may not be shared, reposted or duplicated for other audiences without permission and/or payment.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375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1126</TotalTime>
  <Words>1381</Words>
  <Application>Microsoft Office PowerPoint</Application>
  <PresentationFormat>Custom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Class open house presentation</vt:lpstr>
      <vt:lpstr>College Smart</vt:lpstr>
      <vt:lpstr>College - Get Strategic</vt:lpstr>
      <vt:lpstr>College Hours – Understand Them!</vt:lpstr>
      <vt:lpstr>College Hours – Rack them Up!</vt:lpstr>
      <vt:lpstr>Other Ways to Save $$$</vt:lpstr>
      <vt:lpstr>Other Ways to Save $$$</vt:lpstr>
      <vt:lpstr>Ways to Do B.A./B.S. – Think About It!</vt:lpstr>
      <vt:lpstr>Degree Plan/Checklist – The Key!</vt:lpstr>
      <vt:lpstr>Registration – Do It Early!</vt:lpstr>
      <vt:lpstr>Key Contacts – Email. Call. Visit!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Andi Atkinson</dc:creator>
  <cp:lastModifiedBy>Brad Shields</cp:lastModifiedBy>
  <cp:revision>380</cp:revision>
  <cp:lastPrinted>2018-03-20T18:02:56Z</cp:lastPrinted>
  <dcterms:created xsi:type="dcterms:W3CDTF">2018-02-24T02:57:11Z</dcterms:created>
  <dcterms:modified xsi:type="dcterms:W3CDTF">2020-10-23T02:29:31Z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