
<file path=[Content_Types].xml><?xml version="1.0" encoding="utf-8"?>
<Types xmlns="http://schemas.openxmlformats.org/package/2006/content-types">
  <Default Extension="png" ContentType="image/png"/>
  <Default Extension="m4a" ContentType="audio/mp4"/>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4"/>
  </p:sldMasterIdLst>
  <p:notesMasterIdLst>
    <p:notesMasterId r:id="rId33"/>
  </p:notesMasterIdLst>
  <p:handoutMasterIdLst>
    <p:handoutMasterId r:id="rId34"/>
  </p:handoutMasterIdLst>
  <p:sldIdLst>
    <p:sldId id="293" r:id="rId5"/>
    <p:sldId id="311" r:id="rId6"/>
    <p:sldId id="312" r:id="rId7"/>
    <p:sldId id="314" r:id="rId8"/>
    <p:sldId id="305" r:id="rId9"/>
    <p:sldId id="257" r:id="rId10"/>
    <p:sldId id="321" r:id="rId11"/>
    <p:sldId id="313" r:id="rId12"/>
    <p:sldId id="259" r:id="rId13"/>
    <p:sldId id="261" r:id="rId14"/>
    <p:sldId id="262" r:id="rId15"/>
    <p:sldId id="263" r:id="rId16"/>
    <p:sldId id="315" r:id="rId17"/>
    <p:sldId id="264" r:id="rId18"/>
    <p:sldId id="320" r:id="rId19"/>
    <p:sldId id="285" r:id="rId20"/>
    <p:sldId id="267" r:id="rId21"/>
    <p:sldId id="268" r:id="rId22"/>
    <p:sldId id="306" r:id="rId23"/>
    <p:sldId id="296" r:id="rId24"/>
    <p:sldId id="297" r:id="rId25"/>
    <p:sldId id="299" r:id="rId26"/>
    <p:sldId id="316" r:id="rId27"/>
    <p:sldId id="273" r:id="rId28"/>
    <p:sldId id="288" r:id="rId29"/>
    <p:sldId id="290" r:id="rId30"/>
    <p:sldId id="319" r:id="rId31"/>
    <p:sldId id="300" r:id="rId32"/>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5pPr>
    <a:lvl6pPr marL="2286000" algn="l" defTabSz="914400" rtl="0" eaLnBrk="1" latinLnBrk="0" hangingPunct="1">
      <a:defRPr kern="1200">
        <a:solidFill>
          <a:schemeClr val="tx1"/>
        </a:solidFill>
        <a:latin typeface="Tahoma" panose="020B0604030504040204" pitchFamily="34" charset="0"/>
        <a:ea typeface="+mn-ea"/>
        <a:cs typeface="+mn-cs"/>
      </a:defRPr>
    </a:lvl6pPr>
    <a:lvl7pPr marL="2743200" algn="l" defTabSz="914400" rtl="0" eaLnBrk="1" latinLnBrk="0" hangingPunct="1">
      <a:defRPr kern="1200">
        <a:solidFill>
          <a:schemeClr val="tx1"/>
        </a:solidFill>
        <a:latin typeface="Tahoma" panose="020B0604030504040204" pitchFamily="34" charset="0"/>
        <a:ea typeface="+mn-ea"/>
        <a:cs typeface="+mn-cs"/>
      </a:defRPr>
    </a:lvl7pPr>
    <a:lvl8pPr marL="3200400" algn="l" defTabSz="914400" rtl="0" eaLnBrk="1" latinLnBrk="0" hangingPunct="1">
      <a:defRPr kern="1200">
        <a:solidFill>
          <a:schemeClr val="tx1"/>
        </a:solidFill>
        <a:latin typeface="Tahoma" panose="020B0604030504040204" pitchFamily="34" charset="0"/>
        <a:ea typeface="+mn-ea"/>
        <a:cs typeface="+mn-cs"/>
      </a:defRPr>
    </a:lvl8pPr>
    <a:lvl9pPr marL="3657600" algn="l" defTabSz="914400" rtl="0" eaLnBrk="1" latinLnBrk="0" hangingPunct="1">
      <a:defRPr kern="1200">
        <a:solidFill>
          <a:schemeClr val="tx1"/>
        </a:solidFill>
        <a:latin typeface="Tahoma" panose="020B060403050404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3CCFF"/>
    <a:srgbClr val="0066FF"/>
    <a:srgbClr val="000000"/>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27" autoAdjust="0"/>
    <p:restoredTop sz="59225" autoAdjust="0"/>
  </p:normalViewPr>
  <p:slideViewPr>
    <p:cSldViewPr>
      <p:cViewPr varScale="1">
        <p:scale>
          <a:sx n="63" d="100"/>
          <a:sy n="63" d="100"/>
        </p:scale>
        <p:origin x="1350" y="72"/>
      </p:cViewPr>
      <p:guideLst>
        <p:guide orient="horz" pos="2160"/>
        <p:guide pos="2880"/>
      </p:guideLst>
    </p:cSldViewPr>
  </p:slideViewPr>
  <p:outlineViewPr>
    <p:cViewPr>
      <p:scale>
        <a:sx n="33" d="100"/>
        <a:sy n="33" d="100"/>
      </p:scale>
      <p:origin x="0" y="-267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100" d="100"/>
          <a:sy n="100" d="100"/>
        </p:scale>
        <p:origin x="-1890" y="-72"/>
      </p:cViewPr>
      <p:guideLst>
        <p:guide orient="horz" pos="2928"/>
        <p:guide pos="220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DF406D09-F132-4F58-83BF-59F9FEB75B47}"/>
              </a:ext>
            </a:extLst>
          </p:cNvPr>
          <p:cNvSpPr>
            <a:spLocks noGrp="1" noChangeArrowheads="1"/>
          </p:cNvSpPr>
          <p:nvPr>
            <p:ph type="hdr" sz="quarter"/>
          </p:nvPr>
        </p:nvSpPr>
        <p:spPr bwMode="auto">
          <a:xfrm>
            <a:off x="0" y="0"/>
            <a:ext cx="3036888" cy="465138"/>
          </a:xfrm>
          <a:prstGeom prst="rect">
            <a:avLst/>
          </a:prstGeom>
          <a:noFill/>
          <a:ln w="9525">
            <a:noFill/>
            <a:miter lim="800000"/>
            <a:headEnd/>
            <a:tailEnd/>
          </a:ln>
          <a:effectLst/>
        </p:spPr>
        <p:txBody>
          <a:bodyPr vert="horz" wrap="square" lIns="92038" tIns="46019" rIns="92038" bIns="46019" numCol="1" anchor="t" anchorCtr="0" compatLnSpc="1">
            <a:prstTxWarp prst="textNoShape">
              <a:avLst/>
            </a:prstTxWarp>
          </a:bodyPr>
          <a:lstStyle>
            <a:lvl1pPr eaLnBrk="1" hangingPunct="1">
              <a:defRPr sz="1200">
                <a:latin typeface="Times New Roman" pitchFamily="18" charset="0"/>
              </a:defRPr>
            </a:lvl1pPr>
          </a:lstStyle>
          <a:p>
            <a:pPr>
              <a:defRPr/>
            </a:pPr>
            <a:endParaRPr lang="en-US" altLang="en-US"/>
          </a:p>
        </p:txBody>
      </p:sp>
      <p:sp>
        <p:nvSpPr>
          <p:cNvPr id="8195" name="Rectangle 3">
            <a:extLst>
              <a:ext uri="{FF2B5EF4-FFF2-40B4-BE49-F238E27FC236}">
                <a16:creationId xmlns:a16="http://schemas.microsoft.com/office/drawing/2014/main" id="{1CA18B20-18E2-47A9-9EB0-AF6E717ABA41}"/>
              </a:ext>
            </a:extLst>
          </p:cNvPr>
          <p:cNvSpPr>
            <a:spLocks noGrp="1" noChangeArrowheads="1"/>
          </p:cNvSpPr>
          <p:nvPr>
            <p:ph type="dt" sz="quarter" idx="1"/>
          </p:nvPr>
        </p:nvSpPr>
        <p:spPr bwMode="auto">
          <a:xfrm>
            <a:off x="3973513" y="0"/>
            <a:ext cx="3036887" cy="465138"/>
          </a:xfrm>
          <a:prstGeom prst="rect">
            <a:avLst/>
          </a:prstGeom>
          <a:noFill/>
          <a:ln w="9525">
            <a:noFill/>
            <a:miter lim="800000"/>
            <a:headEnd/>
            <a:tailEnd/>
          </a:ln>
          <a:effectLst/>
        </p:spPr>
        <p:txBody>
          <a:bodyPr vert="horz" wrap="square" lIns="92038" tIns="46019" rIns="92038" bIns="46019" numCol="1" anchor="t" anchorCtr="0" compatLnSpc="1">
            <a:prstTxWarp prst="textNoShape">
              <a:avLst/>
            </a:prstTxWarp>
          </a:bodyPr>
          <a:lstStyle>
            <a:lvl1pPr algn="r" eaLnBrk="1" hangingPunct="1">
              <a:defRPr sz="1200">
                <a:latin typeface="Times New Roman" pitchFamily="18" charset="0"/>
              </a:defRPr>
            </a:lvl1pPr>
          </a:lstStyle>
          <a:p>
            <a:pPr>
              <a:defRPr/>
            </a:pPr>
            <a:endParaRPr lang="en-US" altLang="en-US"/>
          </a:p>
        </p:txBody>
      </p:sp>
      <p:sp>
        <p:nvSpPr>
          <p:cNvPr id="8196" name="Rectangle 4">
            <a:extLst>
              <a:ext uri="{FF2B5EF4-FFF2-40B4-BE49-F238E27FC236}">
                <a16:creationId xmlns:a16="http://schemas.microsoft.com/office/drawing/2014/main" id="{F58CB2C6-9018-4E59-B73C-DCB918E48DC4}"/>
              </a:ext>
            </a:extLst>
          </p:cNvPr>
          <p:cNvSpPr>
            <a:spLocks noGrp="1" noChangeArrowheads="1"/>
          </p:cNvSpPr>
          <p:nvPr>
            <p:ph type="ftr" sz="quarter" idx="2"/>
          </p:nvPr>
        </p:nvSpPr>
        <p:spPr bwMode="auto">
          <a:xfrm>
            <a:off x="0" y="8831263"/>
            <a:ext cx="3036888" cy="465137"/>
          </a:xfrm>
          <a:prstGeom prst="rect">
            <a:avLst/>
          </a:prstGeom>
          <a:noFill/>
          <a:ln w="9525">
            <a:noFill/>
            <a:miter lim="800000"/>
            <a:headEnd/>
            <a:tailEnd/>
          </a:ln>
          <a:effectLst/>
        </p:spPr>
        <p:txBody>
          <a:bodyPr vert="horz" wrap="square" lIns="92038" tIns="46019" rIns="92038" bIns="46019" numCol="1" anchor="b" anchorCtr="0" compatLnSpc="1">
            <a:prstTxWarp prst="textNoShape">
              <a:avLst/>
            </a:prstTxWarp>
          </a:bodyPr>
          <a:lstStyle>
            <a:lvl1pPr eaLnBrk="1" hangingPunct="1">
              <a:defRPr sz="1200">
                <a:latin typeface="Times New Roman" pitchFamily="18" charset="0"/>
              </a:defRPr>
            </a:lvl1pPr>
          </a:lstStyle>
          <a:p>
            <a:pPr>
              <a:defRPr/>
            </a:pPr>
            <a:endParaRPr lang="en-US" altLang="en-US"/>
          </a:p>
        </p:txBody>
      </p:sp>
      <p:sp>
        <p:nvSpPr>
          <p:cNvPr id="8197" name="Rectangle 5">
            <a:extLst>
              <a:ext uri="{FF2B5EF4-FFF2-40B4-BE49-F238E27FC236}">
                <a16:creationId xmlns:a16="http://schemas.microsoft.com/office/drawing/2014/main" id="{801857A8-A382-4EAC-8CFA-BB3FA5EC5E9B}"/>
              </a:ext>
            </a:extLst>
          </p:cNvPr>
          <p:cNvSpPr>
            <a:spLocks noGrp="1" noChangeArrowheads="1"/>
          </p:cNvSpPr>
          <p:nvPr>
            <p:ph type="sldNum" sz="quarter" idx="3"/>
          </p:nvPr>
        </p:nvSpPr>
        <p:spPr bwMode="auto">
          <a:xfrm>
            <a:off x="3973513" y="8831263"/>
            <a:ext cx="3036887" cy="465137"/>
          </a:xfrm>
          <a:prstGeom prst="rect">
            <a:avLst/>
          </a:prstGeom>
          <a:noFill/>
          <a:ln w="9525">
            <a:noFill/>
            <a:miter lim="800000"/>
            <a:headEnd/>
            <a:tailEnd/>
          </a:ln>
          <a:effectLst/>
        </p:spPr>
        <p:txBody>
          <a:bodyPr vert="horz" wrap="square" lIns="92038" tIns="46019" rIns="92038" bIns="46019" numCol="1" anchor="b" anchorCtr="0" compatLnSpc="1">
            <a:prstTxWarp prst="textNoShape">
              <a:avLst/>
            </a:prstTxWarp>
          </a:bodyPr>
          <a:lstStyle>
            <a:lvl1pPr algn="r" eaLnBrk="1" hangingPunct="1">
              <a:defRPr sz="1200">
                <a:latin typeface="Times New Roman" panose="02020603050405020304" pitchFamily="18" charset="0"/>
              </a:defRPr>
            </a:lvl1pPr>
          </a:lstStyle>
          <a:p>
            <a:pPr>
              <a:defRPr/>
            </a:pPr>
            <a:fld id="{2665B363-45DA-4637-AEC2-68EBA939C11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E44C2A81-82F0-4249-8E64-14037179F230}"/>
              </a:ext>
            </a:extLst>
          </p:cNvPr>
          <p:cNvSpPr>
            <a:spLocks noGrp="1" noChangeArrowheads="1"/>
          </p:cNvSpPr>
          <p:nvPr>
            <p:ph type="hdr" sz="quarter"/>
          </p:nvPr>
        </p:nvSpPr>
        <p:spPr bwMode="auto">
          <a:xfrm>
            <a:off x="0" y="0"/>
            <a:ext cx="3036888" cy="465138"/>
          </a:xfrm>
          <a:prstGeom prst="rect">
            <a:avLst/>
          </a:prstGeom>
          <a:noFill/>
          <a:ln w="9525">
            <a:noFill/>
            <a:miter lim="800000"/>
            <a:headEnd/>
            <a:tailEnd/>
          </a:ln>
          <a:effectLst/>
        </p:spPr>
        <p:txBody>
          <a:bodyPr vert="horz" wrap="square" lIns="92038" tIns="46019" rIns="92038" bIns="46019" numCol="1" anchor="t" anchorCtr="0" compatLnSpc="1">
            <a:prstTxWarp prst="textNoShape">
              <a:avLst/>
            </a:prstTxWarp>
          </a:bodyPr>
          <a:lstStyle>
            <a:lvl1pPr eaLnBrk="1" hangingPunct="1">
              <a:defRPr sz="1200">
                <a:latin typeface="Times New Roman" pitchFamily="18" charset="0"/>
              </a:defRPr>
            </a:lvl1pPr>
          </a:lstStyle>
          <a:p>
            <a:pPr>
              <a:defRPr/>
            </a:pPr>
            <a:endParaRPr lang="en-US" altLang="en-US"/>
          </a:p>
        </p:txBody>
      </p:sp>
      <p:sp>
        <p:nvSpPr>
          <p:cNvPr id="3075" name="Rectangle 3">
            <a:extLst>
              <a:ext uri="{FF2B5EF4-FFF2-40B4-BE49-F238E27FC236}">
                <a16:creationId xmlns:a16="http://schemas.microsoft.com/office/drawing/2014/main" id="{513D1333-6FDE-4F68-8C10-3D6FD174BD4D}"/>
              </a:ext>
            </a:extLst>
          </p:cNvPr>
          <p:cNvSpPr>
            <a:spLocks noGrp="1" noChangeArrowheads="1"/>
          </p:cNvSpPr>
          <p:nvPr>
            <p:ph type="dt" idx="1"/>
          </p:nvPr>
        </p:nvSpPr>
        <p:spPr bwMode="auto">
          <a:xfrm>
            <a:off x="3973513" y="0"/>
            <a:ext cx="3036887" cy="465138"/>
          </a:xfrm>
          <a:prstGeom prst="rect">
            <a:avLst/>
          </a:prstGeom>
          <a:noFill/>
          <a:ln w="9525">
            <a:noFill/>
            <a:miter lim="800000"/>
            <a:headEnd/>
            <a:tailEnd/>
          </a:ln>
          <a:effectLst/>
        </p:spPr>
        <p:txBody>
          <a:bodyPr vert="horz" wrap="square" lIns="92038" tIns="46019" rIns="92038" bIns="46019" numCol="1" anchor="t" anchorCtr="0" compatLnSpc="1">
            <a:prstTxWarp prst="textNoShape">
              <a:avLst/>
            </a:prstTxWarp>
          </a:bodyPr>
          <a:lstStyle>
            <a:lvl1pPr algn="r" eaLnBrk="1" hangingPunct="1">
              <a:defRPr sz="1200">
                <a:latin typeface="Times New Roman" pitchFamily="18" charset="0"/>
              </a:defRPr>
            </a:lvl1pPr>
          </a:lstStyle>
          <a:p>
            <a:pPr>
              <a:defRPr/>
            </a:pPr>
            <a:endParaRPr lang="en-US" altLang="en-US"/>
          </a:p>
        </p:txBody>
      </p:sp>
      <p:sp>
        <p:nvSpPr>
          <p:cNvPr id="3076" name="Rectangle 4">
            <a:extLst>
              <a:ext uri="{FF2B5EF4-FFF2-40B4-BE49-F238E27FC236}">
                <a16:creationId xmlns:a16="http://schemas.microsoft.com/office/drawing/2014/main" id="{846144B0-6954-496F-B4B7-EBF2116FA060}"/>
              </a:ext>
            </a:extLst>
          </p:cNvPr>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C62243E4-0459-4489-94FC-E10C263A065F}"/>
              </a:ext>
            </a:extLst>
          </p:cNvPr>
          <p:cNvSpPr>
            <a:spLocks noGrp="1" noChangeArrowheads="1"/>
          </p:cNvSpPr>
          <p:nvPr>
            <p:ph type="body" sz="quarter" idx="3"/>
          </p:nvPr>
        </p:nvSpPr>
        <p:spPr bwMode="auto">
          <a:xfrm>
            <a:off x="935038" y="4416425"/>
            <a:ext cx="5140325" cy="4183063"/>
          </a:xfrm>
          <a:prstGeom prst="rect">
            <a:avLst/>
          </a:prstGeom>
          <a:noFill/>
          <a:ln w="9525">
            <a:noFill/>
            <a:miter lim="800000"/>
            <a:headEnd/>
            <a:tailEnd/>
          </a:ln>
          <a:effectLst/>
        </p:spPr>
        <p:txBody>
          <a:bodyPr vert="horz" wrap="square" lIns="92038" tIns="46019" rIns="92038" bIns="4601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a:extLst>
              <a:ext uri="{FF2B5EF4-FFF2-40B4-BE49-F238E27FC236}">
                <a16:creationId xmlns:a16="http://schemas.microsoft.com/office/drawing/2014/main" id="{EBD7D946-9D9A-4E45-A20B-8E176AE6C99C}"/>
              </a:ext>
            </a:extLst>
          </p:cNvPr>
          <p:cNvSpPr>
            <a:spLocks noGrp="1" noChangeArrowheads="1"/>
          </p:cNvSpPr>
          <p:nvPr>
            <p:ph type="ftr" sz="quarter" idx="4"/>
          </p:nvPr>
        </p:nvSpPr>
        <p:spPr bwMode="auto">
          <a:xfrm>
            <a:off x="0" y="8831263"/>
            <a:ext cx="3036888" cy="465137"/>
          </a:xfrm>
          <a:prstGeom prst="rect">
            <a:avLst/>
          </a:prstGeom>
          <a:noFill/>
          <a:ln w="9525">
            <a:noFill/>
            <a:miter lim="800000"/>
            <a:headEnd/>
            <a:tailEnd/>
          </a:ln>
          <a:effectLst/>
        </p:spPr>
        <p:txBody>
          <a:bodyPr vert="horz" wrap="square" lIns="92038" tIns="46019" rIns="92038" bIns="46019" numCol="1" anchor="b" anchorCtr="0" compatLnSpc="1">
            <a:prstTxWarp prst="textNoShape">
              <a:avLst/>
            </a:prstTxWarp>
          </a:bodyPr>
          <a:lstStyle>
            <a:lvl1pPr eaLnBrk="1" hangingPunct="1">
              <a:defRPr sz="1200">
                <a:latin typeface="Times New Roman" pitchFamily="18" charset="0"/>
              </a:defRPr>
            </a:lvl1pPr>
          </a:lstStyle>
          <a:p>
            <a:pPr>
              <a:defRPr/>
            </a:pPr>
            <a:endParaRPr lang="en-US" altLang="en-US"/>
          </a:p>
        </p:txBody>
      </p:sp>
      <p:sp>
        <p:nvSpPr>
          <p:cNvPr id="3079" name="Rectangle 7">
            <a:extLst>
              <a:ext uri="{FF2B5EF4-FFF2-40B4-BE49-F238E27FC236}">
                <a16:creationId xmlns:a16="http://schemas.microsoft.com/office/drawing/2014/main" id="{A00B120F-26D0-40B8-9B91-A83A17C91890}"/>
              </a:ext>
            </a:extLst>
          </p:cNvPr>
          <p:cNvSpPr>
            <a:spLocks noGrp="1" noChangeArrowheads="1"/>
          </p:cNvSpPr>
          <p:nvPr>
            <p:ph type="sldNum" sz="quarter" idx="5"/>
          </p:nvPr>
        </p:nvSpPr>
        <p:spPr bwMode="auto">
          <a:xfrm>
            <a:off x="3973513" y="8831263"/>
            <a:ext cx="3036887" cy="465137"/>
          </a:xfrm>
          <a:prstGeom prst="rect">
            <a:avLst/>
          </a:prstGeom>
          <a:noFill/>
          <a:ln w="9525">
            <a:noFill/>
            <a:miter lim="800000"/>
            <a:headEnd/>
            <a:tailEnd/>
          </a:ln>
          <a:effectLst/>
        </p:spPr>
        <p:txBody>
          <a:bodyPr vert="horz" wrap="square" lIns="92038" tIns="46019" rIns="92038" bIns="46019" numCol="1" anchor="b" anchorCtr="0" compatLnSpc="1">
            <a:prstTxWarp prst="textNoShape">
              <a:avLst/>
            </a:prstTxWarp>
          </a:bodyPr>
          <a:lstStyle>
            <a:lvl1pPr algn="r" eaLnBrk="1" hangingPunct="1">
              <a:defRPr sz="1200">
                <a:latin typeface="Times New Roman" panose="02020603050405020304" pitchFamily="18" charset="0"/>
              </a:defRPr>
            </a:lvl1pPr>
          </a:lstStyle>
          <a:p>
            <a:pPr>
              <a:defRPr/>
            </a:pPr>
            <a:fld id="{44ED854F-160D-4F79-9624-CB113F656C8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2536FC8D-0C35-46D6-8FBF-16FBC973C4C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6125" indent="-285750">
              <a:defRPr>
                <a:solidFill>
                  <a:schemeClr val="tx1"/>
                </a:solidFill>
                <a:latin typeface="Tahoma" panose="020B0604030504040204" pitchFamily="34" charset="0"/>
              </a:defRPr>
            </a:lvl2pPr>
            <a:lvl3pPr marL="1147763" indent="-227013">
              <a:defRPr>
                <a:solidFill>
                  <a:schemeClr val="tx1"/>
                </a:solidFill>
                <a:latin typeface="Tahoma" panose="020B0604030504040204" pitchFamily="34" charset="0"/>
              </a:defRPr>
            </a:lvl3pPr>
            <a:lvl4pPr marL="1608138" indent="-227013">
              <a:defRPr>
                <a:solidFill>
                  <a:schemeClr val="tx1"/>
                </a:solidFill>
                <a:latin typeface="Tahoma" panose="020B0604030504040204" pitchFamily="34" charset="0"/>
              </a:defRPr>
            </a:lvl4pPr>
            <a:lvl5pPr marL="2068513" indent="-227013">
              <a:defRPr>
                <a:solidFill>
                  <a:schemeClr val="tx1"/>
                </a:solidFill>
                <a:latin typeface="Tahoma" panose="020B0604030504040204" pitchFamily="34" charset="0"/>
              </a:defRPr>
            </a:lvl5pPr>
            <a:lvl6pPr marL="2525713" indent="-227013" eaLnBrk="0" fontAlgn="base" hangingPunct="0">
              <a:spcBef>
                <a:spcPct val="0"/>
              </a:spcBef>
              <a:spcAft>
                <a:spcPct val="0"/>
              </a:spcAft>
              <a:defRPr>
                <a:solidFill>
                  <a:schemeClr val="tx1"/>
                </a:solidFill>
                <a:latin typeface="Tahoma" panose="020B0604030504040204" pitchFamily="34" charset="0"/>
              </a:defRPr>
            </a:lvl6pPr>
            <a:lvl7pPr marL="2982913" indent="-227013" eaLnBrk="0" fontAlgn="base" hangingPunct="0">
              <a:spcBef>
                <a:spcPct val="0"/>
              </a:spcBef>
              <a:spcAft>
                <a:spcPct val="0"/>
              </a:spcAft>
              <a:defRPr>
                <a:solidFill>
                  <a:schemeClr val="tx1"/>
                </a:solidFill>
                <a:latin typeface="Tahoma" panose="020B0604030504040204" pitchFamily="34" charset="0"/>
              </a:defRPr>
            </a:lvl7pPr>
            <a:lvl8pPr marL="3440113" indent="-227013" eaLnBrk="0" fontAlgn="base" hangingPunct="0">
              <a:spcBef>
                <a:spcPct val="0"/>
              </a:spcBef>
              <a:spcAft>
                <a:spcPct val="0"/>
              </a:spcAft>
              <a:defRPr>
                <a:solidFill>
                  <a:schemeClr val="tx1"/>
                </a:solidFill>
                <a:latin typeface="Tahoma" panose="020B0604030504040204" pitchFamily="34" charset="0"/>
              </a:defRPr>
            </a:lvl8pPr>
            <a:lvl9pPr marL="3897313" indent="-227013" eaLnBrk="0" fontAlgn="base" hangingPunct="0">
              <a:spcBef>
                <a:spcPct val="0"/>
              </a:spcBef>
              <a:spcAft>
                <a:spcPct val="0"/>
              </a:spcAft>
              <a:defRPr>
                <a:solidFill>
                  <a:schemeClr val="tx1"/>
                </a:solidFill>
                <a:latin typeface="Tahoma" panose="020B0604030504040204" pitchFamily="34" charset="0"/>
              </a:defRPr>
            </a:lvl9pPr>
          </a:lstStyle>
          <a:p>
            <a:fld id="{09B19142-65A1-407C-B64E-A3D3D7594D6D}" type="slidenum">
              <a:rPr lang="en-US" altLang="en-US" smtClean="0">
                <a:latin typeface="Times New Roman" panose="02020603050405020304" pitchFamily="18" charset="0"/>
              </a:rPr>
              <a:pPr/>
              <a:t>1</a:t>
            </a:fld>
            <a:endParaRPr lang="en-US" altLang="en-US">
              <a:latin typeface="Times New Roman" panose="02020603050405020304" pitchFamily="18" charset="0"/>
            </a:endParaRPr>
          </a:p>
        </p:txBody>
      </p:sp>
      <p:sp>
        <p:nvSpPr>
          <p:cNvPr id="6147" name="Rectangle 2">
            <a:extLst>
              <a:ext uri="{FF2B5EF4-FFF2-40B4-BE49-F238E27FC236}">
                <a16:creationId xmlns:a16="http://schemas.microsoft.com/office/drawing/2014/main" id="{A2353ABF-0488-4C1F-B41D-88906426C1CE}"/>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9A9FA2FA-593A-4ABD-A941-1D7A1997F07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Welcome to the Senior Workshop presented by the Brockton High School Guidance Department.</a:t>
            </a:r>
          </a:p>
          <a:p>
            <a:pPr eaLnBrk="1" hangingPunct="1"/>
            <a:endParaRPr lang="en-US" altLang="en-US"/>
          </a:p>
          <a:p>
            <a:pPr eaLnBrk="1" hangingPunct="1"/>
            <a:r>
              <a:rPr lang="en-US" altLang="en-US"/>
              <a:t>Most of you who have studied here at BHS for the past three years and have attended our annual workshops and most likely realize that each year is an important one for very specific reasons.  Your senior year is not different and, in many ways, is the MOST IMPORTANT year you will experience in high school.</a:t>
            </a:r>
          </a:p>
          <a:p>
            <a:pPr eaLnBrk="1" hangingPunct="1"/>
            <a:endParaRPr lang="en-US" altLang="en-US"/>
          </a:p>
          <a:p>
            <a:pPr eaLnBrk="1" hangingPunct="1"/>
            <a:r>
              <a:rPr lang="en-US" altLang="en-US"/>
              <a:t>As a senior, you need to make some very important decisions that will start the road for your future, whether you decide to take the employment route, the military one, or the technical or college road.</a:t>
            </a:r>
          </a:p>
          <a:p>
            <a:pPr eaLnBrk="1" hangingPunct="1"/>
            <a:endParaRPr lang="en-US" altLang="en-US"/>
          </a:p>
          <a:p>
            <a:pPr eaLnBrk="1" hangingPunct="1"/>
            <a:r>
              <a:rPr lang="en-US" altLang="en-US"/>
              <a:t>Today, we will go over information that will assist you in your decision process during the next few months, particularly if you plan to apply to college.   </a:t>
            </a:r>
            <a:r>
              <a:rPr lang="en-US" altLang="en-US" b="1"/>
              <a:t>CLICK</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8001275F-62BB-45D2-B7C0-67CB718EB8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6125" indent="-285750">
              <a:defRPr>
                <a:solidFill>
                  <a:schemeClr val="tx1"/>
                </a:solidFill>
                <a:latin typeface="Tahoma" panose="020B0604030504040204" pitchFamily="34" charset="0"/>
              </a:defRPr>
            </a:lvl2pPr>
            <a:lvl3pPr marL="1147763" indent="-227013">
              <a:defRPr>
                <a:solidFill>
                  <a:schemeClr val="tx1"/>
                </a:solidFill>
                <a:latin typeface="Tahoma" panose="020B0604030504040204" pitchFamily="34" charset="0"/>
              </a:defRPr>
            </a:lvl3pPr>
            <a:lvl4pPr marL="1608138" indent="-227013">
              <a:defRPr>
                <a:solidFill>
                  <a:schemeClr val="tx1"/>
                </a:solidFill>
                <a:latin typeface="Tahoma" panose="020B0604030504040204" pitchFamily="34" charset="0"/>
              </a:defRPr>
            </a:lvl4pPr>
            <a:lvl5pPr marL="2068513" indent="-227013">
              <a:defRPr>
                <a:solidFill>
                  <a:schemeClr val="tx1"/>
                </a:solidFill>
                <a:latin typeface="Tahoma" panose="020B0604030504040204" pitchFamily="34" charset="0"/>
              </a:defRPr>
            </a:lvl5pPr>
            <a:lvl6pPr marL="2525713" indent="-227013" eaLnBrk="0" fontAlgn="base" hangingPunct="0">
              <a:spcBef>
                <a:spcPct val="0"/>
              </a:spcBef>
              <a:spcAft>
                <a:spcPct val="0"/>
              </a:spcAft>
              <a:defRPr>
                <a:solidFill>
                  <a:schemeClr val="tx1"/>
                </a:solidFill>
                <a:latin typeface="Tahoma" panose="020B0604030504040204" pitchFamily="34" charset="0"/>
              </a:defRPr>
            </a:lvl6pPr>
            <a:lvl7pPr marL="2982913" indent="-227013" eaLnBrk="0" fontAlgn="base" hangingPunct="0">
              <a:spcBef>
                <a:spcPct val="0"/>
              </a:spcBef>
              <a:spcAft>
                <a:spcPct val="0"/>
              </a:spcAft>
              <a:defRPr>
                <a:solidFill>
                  <a:schemeClr val="tx1"/>
                </a:solidFill>
                <a:latin typeface="Tahoma" panose="020B0604030504040204" pitchFamily="34" charset="0"/>
              </a:defRPr>
            </a:lvl7pPr>
            <a:lvl8pPr marL="3440113" indent="-227013" eaLnBrk="0" fontAlgn="base" hangingPunct="0">
              <a:spcBef>
                <a:spcPct val="0"/>
              </a:spcBef>
              <a:spcAft>
                <a:spcPct val="0"/>
              </a:spcAft>
              <a:defRPr>
                <a:solidFill>
                  <a:schemeClr val="tx1"/>
                </a:solidFill>
                <a:latin typeface="Tahoma" panose="020B0604030504040204" pitchFamily="34" charset="0"/>
              </a:defRPr>
            </a:lvl8pPr>
            <a:lvl9pPr marL="3897313" indent="-227013" eaLnBrk="0" fontAlgn="base" hangingPunct="0">
              <a:spcBef>
                <a:spcPct val="0"/>
              </a:spcBef>
              <a:spcAft>
                <a:spcPct val="0"/>
              </a:spcAft>
              <a:defRPr>
                <a:solidFill>
                  <a:schemeClr val="tx1"/>
                </a:solidFill>
                <a:latin typeface="Tahoma" panose="020B0604030504040204" pitchFamily="34" charset="0"/>
              </a:defRPr>
            </a:lvl9pPr>
          </a:lstStyle>
          <a:p>
            <a:fld id="{3542890F-B450-43CF-8498-AE5CC91FA4E3}" type="slidenum">
              <a:rPr lang="en-US" altLang="en-US" smtClean="0">
                <a:latin typeface="Times New Roman" panose="02020603050405020304" pitchFamily="18" charset="0"/>
              </a:rPr>
              <a:pPr/>
              <a:t>10</a:t>
            </a:fld>
            <a:endParaRPr lang="en-US" altLang="en-US">
              <a:latin typeface="Times New Roman" panose="02020603050405020304" pitchFamily="18" charset="0"/>
            </a:endParaRPr>
          </a:p>
        </p:txBody>
      </p:sp>
      <p:sp>
        <p:nvSpPr>
          <p:cNvPr id="23555" name="Rectangle 2">
            <a:extLst>
              <a:ext uri="{FF2B5EF4-FFF2-40B4-BE49-F238E27FC236}">
                <a16:creationId xmlns:a16="http://schemas.microsoft.com/office/drawing/2014/main" id="{0FF32080-1676-4B6A-A93E-E2EE55506029}"/>
              </a:ext>
            </a:extLst>
          </p:cNvPr>
          <p:cNvSpPr>
            <a:spLocks noGrp="1" noRot="1" noChangeAspect="1" noChangeArrowheads="1" noTextEdit="1"/>
          </p:cNvSpPr>
          <p:nvPr>
            <p:ph type="sldImg"/>
          </p:nvPr>
        </p:nvSpPr>
        <p:spPr>
          <a:ln/>
        </p:spPr>
      </p:sp>
      <p:sp>
        <p:nvSpPr>
          <p:cNvPr id="23556" name="Rectangle 3">
            <a:extLst>
              <a:ext uri="{FF2B5EF4-FFF2-40B4-BE49-F238E27FC236}">
                <a16:creationId xmlns:a16="http://schemas.microsoft.com/office/drawing/2014/main" id="{F488BD8B-BB1A-4748-92BF-F6A61663319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altLang="en-US" dirty="0"/>
              <a:t>In order to make certain you are applying to appropriate schools according to your academic background, you should choose between 4 to 6 schools which include:      </a:t>
            </a:r>
            <a:r>
              <a:rPr lang="en-US" altLang="en-US" b="1" dirty="0"/>
              <a:t>CLICK</a:t>
            </a:r>
          </a:p>
          <a:p>
            <a:pPr eaLnBrk="1" hangingPunct="1">
              <a:lnSpc>
                <a:spcPct val="90000"/>
              </a:lnSpc>
            </a:pPr>
            <a:r>
              <a:rPr lang="en-US" altLang="en-US" dirty="0"/>
              <a:t>	</a:t>
            </a:r>
            <a:r>
              <a:rPr lang="en-US" altLang="en-US" b="1" dirty="0"/>
              <a:t>1 or 2 reach schools       </a:t>
            </a:r>
          </a:p>
          <a:p>
            <a:pPr eaLnBrk="1" hangingPunct="1">
              <a:lnSpc>
                <a:spcPct val="90000"/>
              </a:lnSpc>
            </a:pPr>
            <a:r>
              <a:rPr lang="en-US" altLang="en-US" dirty="0"/>
              <a:t> Reach schools are colleges requiring high GPA’s and SAT scores that are very competitive and selective. </a:t>
            </a:r>
            <a:r>
              <a:rPr lang="en-US" altLang="en-US" dirty="0">
                <a:latin typeface="Arial" panose="020B0604020202020204" pitchFamily="34" charset="0"/>
                <a:cs typeface="Arial" panose="020B0604020202020204" pitchFamily="34" charset="0"/>
              </a:rPr>
              <a:t>These are schools where your chances of admission are less than 50%. </a:t>
            </a:r>
            <a:r>
              <a:rPr lang="en-US" altLang="en-US" dirty="0"/>
              <a:t>     </a:t>
            </a:r>
            <a:r>
              <a:rPr lang="en-US" altLang="en-US" b="1" dirty="0"/>
              <a:t>CLICK</a:t>
            </a:r>
          </a:p>
          <a:p>
            <a:pPr eaLnBrk="1" hangingPunct="1">
              <a:lnSpc>
                <a:spcPct val="90000"/>
              </a:lnSpc>
            </a:pPr>
            <a:endParaRPr lang="en-US" altLang="en-US" dirty="0"/>
          </a:p>
          <a:p>
            <a:pPr>
              <a:lnSpc>
                <a:spcPct val="90000"/>
              </a:lnSpc>
              <a:spcBef>
                <a:spcPct val="0"/>
              </a:spcBef>
            </a:pPr>
            <a:r>
              <a:rPr lang="en-US" altLang="en-US" dirty="0"/>
              <a:t>	</a:t>
            </a:r>
            <a:r>
              <a:rPr lang="en-US" altLang="en-US" b="1" dirty="0"/>
              <a:t>3 or 4 target schools               </a:t>
            </a:r>
          </a:p>
          <a:p>
            <a:pPr>
              <a:lnSpc>
                <a:spcPct val="90000"/>
              </a:lnSpc>
              <a:spcBef>
                <a:spcPct val="0"/>
              </a:spcBef>
            </a:pPr>
            <a:r>
              <a:rPr lang="en-US" altLang="en-US" dirty="0"/>
              <a:t>Target schools are schools that are looking for a candidate similar to you in terms of your GPA, SAT scores, and extra-curricular activities. </a:t>
            </a:r>
            <a:r>
              <a:rPr lang="en-US" altLang="en-US" dirty="0">
                <a:latin typeface="Arial" panose="020B0604020202020204" pitchFamily="34" charset="0"/>
                <a:cs typeface="Arial" panose="020B0604020202020204" pitchFamily="34" charset="0"/>
              </a:rPr>
              <a:t>These are schools where the chances of admission are 50/50</a:t>
            </a:r>
            <a:r>
              <a:rPr lang="en-US" altLang="en-US" dirty="0"/>
              <a:t>.        </a:t>
            </a:r>
            <a:r>
              <a:rPr lang="en-US" altLang="en-US" b="1" dirty="0"/>
              <a:t>CLICK</a:t>
            </a:r>
            <a:endParaRPr lang="en-US" altLang="en-US" dirty="0"/>
          </a:p>
          <a:p>
            <a:pPr eaLnBrk="1" hangingPunct="1">
              <a:lnSpc>
                <a:spcPct val="90000"/>
              </a:lnSpc>
            </a:pPr>
            <a:r>
              <a:rPr lang="en-US" altLang="en-US" dirty="0"/>
              <a:t>	</a:t>
            </a:r>
          </a:p>
          <a:p>
            <a:pPr eaLnBrk="1" hangingPunct="1">
              <a:lnSpc>
                <a:spcPct val="90000"/>
              </a:lnSpc>
            </a:pPr>
            <a:r>
              <a:rPr lang="en-US" altLang="en-US" dirty="0"/>
              <a:t>	</a:t>
            </a:r>
            <a:r>
              <a:rPr lang="en-US" altLang="en-US" b="1" dirty="0"/>
              <a:t>1 or 2 probable schools</a:t>
            </a:r>
            <a:r>
              <a:rPr lang="en-US" altLang="en-US" dirty="0"/>
              <a:t>		</a:t>
            </a:r>
          </a:p>
          <a:p>
            <a:pPr eaLnBrk="1" hangingPunct="1">
              <a:lnSpc>
                <a:spcPct val="90000"/>
              </a:lnSpc>
            </a:pPr>
            <a:r>
              <a:rPr lang="en-US" altLang="en-US" dirty="0"/>
              <a:t>Probable schools </a:t>
            </a:r>
            <a:r>
              <a:rPr lang="en-US" altLang="en-US" dirty="0">
                <a:latin typeface="Arial" panose="020B0604020202020204" pitchFamily="34" charset="0"/>
                <a:cs typeface="Arial" panose="020B0604020202020204" pitchFamily="34" charset="0"/>
              </a:rPr>
              <a:t>are schools where the chances for admission are strong</a:t>
            </a:r>
            <a:r>
              <a:rPr lang="en-US" altLang="en-US" dirty="0"/>
              <a:t> and might include 2-year community colleges just in case you don’t meet the eligibility requirements of other schools you applied to.  You can always transfer to another 2-year program once you complete your associate’s degree. In your packet is a “College Comparison Worksheet” which will help you make a well thought out decision regarding your choice.		</a:t>
            </a:r>
          </a:p>
          <a:p>
            <a:pPr eaLnBrk="1" hangingPunct="1">
              <a:lnSpc>
                <a:spcPct val="90000"/>
              </a:lnSpc>
            </a:pPr>
            <a:endParaRPr lang="en-US" altLang="en-US" b="1" dirty="0"/>
          </a:p>
          <a:p>
            <a:pPr eaLnBrk="1" hangingPunct="1">
              <a:lnSpc>
                <a:spcPct val="90000"/>
              </a:lnSpc>
            </a:pPr>
            <a:r>
              <a:rPr lang="en-US" altLang="en-US" b="1" dirty="0"/>
              <a:t>You may have these categories based on finances as well</a:t>
            </a:r>
          </a:p>
          <a:p>
            <a:pPr eaLnBrk="1" hangingPunct="1">
              <a:lnSpc>
                <a:spcPct val="90000"/>
              </a:lnSpc>
            </a:pPr>
            <a:endParaRPr lang="en-US"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91895F29-69A4-4A61-84D9-CFB73A9B1D6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6125" indent="-285750">
              <a:defRPr>
                <a:solidFill>
                  <a:schemeClr val="tx1"/>
                </a:solidFill>
                <a:latin typeface="Tahoma" panose="020B0604030504040204" pitchFamily="34" charset="0"/>
              </a:defRPr>
            </a:lvl2pPr>
            <a:lvl3pPr marL="1147763" indent="-227013">
              <a:defRPr>
                <a:solidFill>
                  <a:schemeClr val="tx1"/>
                </a:solidFill>
                <a:latin typeface="Tahoma" panose="020B0604030504040204" pitchFamily="34" charset="0"/>
              </a:defRPr>
            </a:lvl3pPr>
            <a:lvl4pPr marL="1608138" indent="-227013">
              <a:defRPr>
                <a:solidFill>
                  <a:schemeClr val="tx1"/>
                </a:solidFill>
                <a:latin typeface="Tahoma" panose="020B0604030504040204" pitchFamily="34" charset="0"/>
              </a:defRPr>
            </a:lvl4pPr>
            <a:lvl5pPr marL="2068513" indent="-227013">
              <a:defRPr>
                <a:solidFill>
                  <a:schemeClr val="tx1"/>
                </a:solidFill>
                <a:latin typeface="Tahoma" panose="020B0604030504040204" pitchFamily="34" charset="0"/>
              </a:defRPr>
            </a:lvl5pPr>
            <a:lvl6pPr marL="2525713" indent="-227013" eaLnBrk="0" fontAlgn="base" hangingPunct="0">
              <a:spcBef>
                <a:spcPct val="0"/>
              </a:spcBef>
              <a:spcAft>
                <a:spcPct val="0"/>
              </a:spcAft>
              <a:defRPr>
                <a:solidFill>
                  <a:schemeClr val="tx1"/>
                </a:solidFill>
                <a:latin typeface="Tahoma" panose="020B0604030504040204" pitchFamily="34" charset="0"/>
              </a:defRPr>
            </a:lvl6pPr>
            <a:lvl7pPr marL="2982913" indent="-227013" eaLnBrk="0" fontAlgn="base" hangingPunct="0">
              <a:spcBef>
                <a:spcPct val="0"/>
              </a:spcBef>
              <a:spcAft>
                <a:spcPct val="0"/>
              </a:spcAft>
              <a:defRPr>
                <a:solidFill>
                  <a:schemeClr val="tx1"/>
                </a:solidFill>
                <a:latin typeface="Tahoma" panose="020B0604030504040204" pitchFamily="34" charset="0"/>
              </a:defRPr>
            </a:lvl7pPr>
            <a:lvl8pPr marL="3440113" indent="-227013" eaLnBrk="0" fontAlgn="base" hangingPunct="0">
              <a:spcBef>
                <a:spcPct val="0"/>
              </a:spcBef>
              <a:spcAft>
                <a:spcPct val="0"/>
              </a:spcAft>
              <a:defRPr>
                <a:solidFill>
                  <a:schemeClr val="tx1"/>
                </a:solidFill>
                <a:latin typeface="Tahoma" panose="020B0604030504040204" pitchFamily="34" charset="0"/>
              </a:defRPr>
            </a:lvl8pPr>
            <a:lvl9pPr marL="3897313" indent="-227013" eaLnBrk="0" fontAlgn="base" hangingPunct="0">
              <a:spcBef>
                <a:spcPct val="0"/>
              </a:spcBef>
              <a:spcAft>
                <a:spcPct val="0"/>
              </a:spcAft>
              <a:defRPr>
                <a:solidFill>
                  <a:schemeClr val="tx1"/>
                </a:solidFill>
                <a:latin typeface="Tahoma" panose="020B0604030504040204" pitchFamily="34" charset="0"/>
              </a:defRPr>
            </a:lvl9pPr>
          </a:lstStyle>
          <a:p>
            <a:fld id="{C9D47879-0F5F-4E73-9219-C9E1E8A15562}" type="slidenum">
              <a:rPr lang="en-US" altLang="en-US" smtClean="0">
                <a:latin typeface="Times New Roman" panose="02020603050405020304" pitchFamily="18" charset="0"/>
              </a:rPr>
              <a:pPr/>
              <a:t>11</a:t>
            </a:fld>
            <a:endParaRPr lang="en-US" altLang="en-US">
              <a:latin typeface="Times New Roman" panose="02020603050405020304" pitchFamily="18" charset="0"/>
            </a:endParaRPr>
          </a:p>
        </p:txBody>
      </p:sp>
      <p:sp>
        <p:nvSpPr>
          <p:cNvPr id="25603" name="Rectangle 2">
            <a:extLst>
              <a:ext uri="{FF2B5EF4-FFF2-40B4-BE49-F238E27FC236}">
                <a16:creationId xmlns:a16="http://schemas.microsoft.com/office/drawing/2014/main" id="{EC644A8E-D5D3-4797-AC1C-793B1111663C}"/>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73C688C8-EF82-4F99-AF06-6D43FCC390C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b="1" dirty="0"/>
              <a:t>*SATs are not offered at BHS this year, only in Boston at local hotels. Some colleges will be SAT optional in light of COVID, you will need to check individual college websites for specific information.</a:t>
            </a:r>
          </a:p>
          <a:p>
            <a:pPr eaLnBrk="1" hangingPunct="1"/>
            <a:endParaRPr lang="en-US" altLang="en-US" sz="1100" b="1" dirty="0"/>
          </a:p>
          <a:p>
            <a:pPr eaLnBrk="1" hangingPunct="1"/>
            <a:endParaRPr lang="en-US"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01053945-BAB4-439D-AFF3-31F0580B94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6125" indent="-285750">
              <a:defRPr>
                <a:solidFill>
                  <a:schemeClr val="tx1"/>
                </a:solidFill>
                <a:latin typeface="Tahoma" panose="020B0604030504040204" pitchFamily="34" charset="0"/>
              </a:defRPr>
            </a:lvl2pPr>
            <a:lvl3pPr marL="1147763" indent="-227013">
              <a:defRPr>
                <a:solidFill>
                  <a:schemeClr val="tx1"/>
                </a:solidFill>
                <a:latin typeface="Tahoma" panose="020B0604030504040204" pitchFamily="34" charset="0"/>
              </a:defRPr>
            </a:lvl3pPr>
            <a:lvl4pPr marL="1608138" indent="-227013">
              <a:defRPr>
                <a:solidFill>
                  <a:schemeClr val="tx1"/>
                </a:solidFill>
                <a:latin typeface="Tahoma" panose="020B0604030504040204" pitchFamily="34" charset="0"/>
              </a:defRPr>
            </a:lvl4pPr>
            <a:lvl5pPr marL="2068513" indent="-227013">
              <a:defRPr>
                <a:solidFill>
                  <a:schemeClr val="tx1"/>
                </a:solidFill>
                <a:latin typeface="Tahoma" panose="020B0604030504040204" pitchFamily="34" charset="0"/>
              </a:defRPr>
            </a:lvl5pPr>
            <a:lvl6pPr marL="2525713" indent="-227013" eaLnBrk="0" fontAlgn="base" hangingPunct="0">
              <a:spcBef>
                <a:spcPct val="0"/>
              </a:spcBef>
              <a:spcAft>
                <a:spcPct val="0"/>
              </a:spcAft>
              <a:defRPr>
                <a:solidFill>
                  <a:schemeClr val="tx1"/>
                </a:solidFill>
                <a:latin typeface="Tahoma" panose="020B0604030504040204" pitchFamily="34" charset="0"/>
              </a:defRPr>
            </a:lvl6pPr>
            <a:lvl7pPr marL="2982913" indent="-227013" eaLnBrk="0" fontAlgn="base" hangingPunct="0">
              <a:spcBef>
                <a:spcPct val="0"/>
              </a:spcBef>
              <a:spcAft>
                <a:spcPct val="0"/>
              </a:spcAft>
              <a:defRPr>
                <a:solidFill>
                  <a:schemeClr val="tx1"/>
                </a:solidFill>
                <a:latin typeface="Tahoma" panose="020B0604030504040204" pitchFamily="34" charset="0"/>
              </a:defRPr>
            </a:lvl7pPr>
            <a:lvl8pPr marL="3440113" indent="-227013" eaLnBrk="0" fontAlgn="base" hangingPunct="0">
              <a:spcBef>
                <a:spcPct val="0"/>
              </a:spcBef>
              <a:spcAft>
                <a:spcPct val="0"/>
              </a:spcAft>
              <a:defRPr>
                <a:solidFill>
                  <a:schemeClr val="tx1"/>
                </a:solidFill>
                <a:latin typeface="Tahoma" panose="020B0604030504040204" pitchFamily="34" charset="0"/>
              </a:defRPr>
            </a:lvl8pPr>
            <a:lvl9pPr marL="3897313" indent="-227013" eaLnBrk="0" fontAlgn="base" hangingPunct="0">
              <a:spcBef>
                <a:spcPct val="0"/>
              </a:spcBef>
              <a:spcAft>
                <a:spcPct val="0"/>
              </a:spcAft>
              <a:defRPr>
                <a:solidFill>
                  <a:schemeClr val="tx1"/>
                </a:solidFill>
                <a:latin typeface="Tahoma" panose="020B0604030504040204" pitchFamily="34" charset="0"/>
              </a:defRPr>
            </a:lvl9pPr>
          </a:lstStyle>
          <a:p>
            <a:fld id="{4C185B4D-53C6-4E8A-AC6C-435F4B072771}" type="slidenum">
              <a:rPr lang="en-US" altLang="en-US" smtClean="0">
                <a:latin typeface="Times New Roman" panose="02020603050405020304" pitchFamily="18" charset="0"/>
              </a:rPr>
              <a:pPr/>
              <a:t>12</a:t>
            </a:fld>
            <a:endParaRPr lang="en-US" altLang="en-US">
              <a:latin typeface="Times New Roman" panose="02020603050405020304" pitchFamily="18" charset="0"/>
            </a:endParaRPr>
          </a:p>
        </p:txBody>
      </p:sp>
      <p:sp>
        <p:nvSpPr>
          <p:cNvPr id="27651" name="Rectangle 2">
            <a:extLst>
              <a:ext uri="{FF2B5EF4-FFF2-40B4-BE49-F238E27FC236}">
                <a16:creationId xmlns:a16="http://schemas.microsoft.com/office/drawing/2014/main" id="{2CD7352E-C0C3-46D0-8E63-7A0F4BBB1FF9}"/>
              </a:ext>
            </a:extLst>
          </p:cNvPr>
          <p:cNvSpPr>
            <a:spLocks noGrp="1" noRot="1" noChangeAspect="1" noChangeArrowheads="1" noTextEdit="1"/>
          </p:cNvSpPr>
          <p:nvPr>
            <p:ph type="sldImg"/>
          </p:nvPr>
        </p:nvSpPr>
        <p:spPr>
          <a:ln/>
        </p:spPr>
      </p:sp>
      <p:sp>
        <p:nvSpPr>
          <p:cNvPr id="27652" name="Rectangle 3">
            <a:extLst>
              <a:ext uri="{FF2B5EF4-FFF2-40B4-BE49-F238E27FC236}">
                <a16:creationId xmlns:a16="http://schemas.microsoft.com/office/drawing/2014/main" id="{5BE842BF-5387-4D65-AF3F-E7FF03083E9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Students whose native language is not English </a:t>
            </a:r>
            <a:r>
              <a:rPr lang="en-US" altLang="en-US" b="1"/>
              <a:t>  (CLICK) </a:t>
            </a:r>
          </a:p>
          <a:p>
            <a:pPr eaLnBrk="1" hangingPunct="1"/>
            <a:r>
              <a:rPr lang="en-US" altLang="en-US"/>
              <a:t>may be required to take the </a:t>
            </a:r>
            <a:r>
              <a:rPr lang="en-US" altLang="en-US" b="1"/>
              <a:t>Test of English as a Foreign Language </a:t>
            </a:r>
            <a:r>
              <a:rPr lang="en-US" altLang="en-US"/>
              <a:t>(TOEFL).  You must determine if the school you are applying to requires the TOEFL.  If so, you will need to register as soon as you can.  </a:t>
            </a:r>
            <a:r>
              <a:rPr lang="en-US" altLang="en-US" b="1"/>
              <a:t>(CLICK) </a:t>
            </a:r>
            <a:r>
              <a:rPr lang="en-US" altLang="en-US"/>
              <a:t>  </a:t>
            </a:r>
          </a:p>
          <a:p>
            <a:pPr eaLnBrk="1" hangingPunct="1"/>
            <a:r>
              <a:rPr lang="en-US" altLang="en-US"/>
              <a:t>You may find information about the TOEFL through your guidance counselor or at the Educational Testing Services website: www.ets.org and click on TOEFL.  </a:t>
            </a:r>
            <a:r>
              <a:rPr lang="en-US" altLang="en-US" b="1"/>
              <a:t>CLICK</a:t>
            </a:r>
          </a:p>
          <a:p>
            <a:pPr eaLnBrk="1" hangingPunct="1"/>
            <a:endParaRPr lang="en-US" altLang="en-US" b="1"/>
          </a:p>
          <a:p>
            <a:pPr eaLnBrk="1" hangingPunct="1"/>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1B3FD574-20FB-47E1-AE2B-56EE845812A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6125" indent="-285750">
              <a:defRPr>
                <a:solidFill>
                  <a:schemeClr val="tx1"/>
                </a:solidFill>
                <a:latin typeface="Tahoma" panose="020B0604030504040204" pitchFamily="34" charset="0"/>
              </a:defRPr>
            </a:lvl2pPr>
            <a:lvl3pPr marL="1147763" indent="-227013">
              <a:defRPr>
                <a:solidFill>
                  <a:schemeClr val="tx1"/>
                </a:solidFill>
                <a:latin typeface="Tahoma" panose="020B0604030504040204" pitchFamily="34" charset="0"/>
              </a:defRPr>
            </a:lvl3pPr>
            <a:lvl4pPr marL="1608138" indent="-227013">
              <a:defRPr>
                <a:solidFill>
                  <a:schemeClr val="tx1"/>
                </a:solidFill>
                <a:latin typeface="Tahoma" panose="020B0604030504040204" pitchFamily="34" charset="0"/>
              </a:defRPr>
            </a:lvl4pPr>
            <a:lvl5pPr marL="2068513" indent="-227013">
              <a:defRPr>
                <a:solidFill>
                  <a:schemeClr val="tx1"/>
                </a:solidFill>
                <a:latin typeface="Tahoma" panose="020B0604030504040204" pitchFamily="34" charset="0"/>
              </a:defRPr>
            </a:lvl5pPr>
            <a:lvl6pPr marL="2525713" indent="-227013" eaLnBrk="0" fontAlgn="base" hangingPunct="0">
              <a:spcBef>
                <a:spcPct val="0"/>
              </a:spcBef>
              <a:spcAft>
                <a:spcPct val="0"/>
              </a:spcAft>
              <a:defRPr>
                <a:solidFill>
                  <a:schemeClr val="tx1"/>
                </a:solidFill>
                <a:latin typeface="Tahoma" panose="020B0604030504040204" pitchFamily="34" charset="0"/>
              </a:defRPr>
            </a:lvl6pPr>
            <a:lvl7pPr marL="2982913" indent="-227013" eaLnBrk="0" fontAlgn="base" hangingPunct="0">
              <a:spcBef>
                <a:spcPct val="0"/>
              </a:spcBef>
              <a:spcAft>
                <a:spcPct val="0"/>
              </a:spcAft>
              <a:defRPr>
                <a:solidFill>
                  <a:schemeClr val="tx1"/>
                </a:solidFill>
                <a:latin typeface="Tahoma" panose="020B0604030504040204" pitchFamily="34" charset="0"/>
              </a:defRPr>
            </a:lvl7pPr>
            <a:lvl8pPr marL="3440113" indent="-227013" eaLnBrk="0" fontAlgn="base" hangingPunct="0">
              <a:spcBef>
                <a:spcPct val="0"/>
              </a:spcBef>
              <a:spcAft>
                <a:spcPct val="0"/>
              </a:spcAft>
              <a:defRPr>
                <a:solidFill>
                  <a:schemeClr val="tx1"/>
                </a:solidFill>
                <a:latin typeface="Tahoma" panose="020B0604030504040204" pitchFamily="34" charset="0"/>
              </a:defRPr>
            </a:lvl8pPr>
            <a:lvl9pPr marL="3897313" indent="-227013" eaLnBrk="0" fontAlgn="base" hangingPunct="0">
              <a:spcBef>
                <a:spcPct val="0"/>
              </a:spcBef>
              <a:spcAft>
                <a:spcPct val="0"/>
              </a:spcAft>
              <a:defRPr>
                <a:solidFill>
                  <a:schemeClr val="tx1"/>
                </a:solidFill>
                <a:latin typeface="Tahoma" panose="020B0604030504040204" pitchFamily="34" charset="0"/>
              </a:defRPr>
            </a:lvl9pPr>
          </a:lstStyle>
          <a:p>
            <a:fld id="{AF6C3764-EC6F-4D1D-8A5B-70CEEB68ACB3}" type="slidenum">
              <a:rPr lang="en-US" altLang="en-US" smtClean="0">
                <a:latin typeface="Times New Roman" panose="02020603050405020304" pitchFamily="18" charset="0"/>
              </a:rPr>
              <a:pPr/>
              <a:t>13</a:t>
            </a:fld>
            <a:endParaRPr lang="en-US" altLang="en-US">
              <a:latin typeface="Times New Roman" panose="02020603050405020304" pitchFamily="18" charset="0"/>
            </a:endParaRPr>
          </a:p>
        </p:txBody>
      </p:sp>
      <p:sp>
        <p:nvSpPr>
          <p:cNvPr id="29699" name="Rectangle 2">
            <a:extLst>
              <a:ext uri="{FF2B5EF4-FFF2-40B4-BE49-F238E27FC236}">
                <a16:creationId xmlns:a16="http://schemas.microsoft.com/office/drawing/2014/main" id="{4DEA3598-749C-41F2-A46C-870191DAF7D4}"/>
              </a:ext>
            </a:extLst>
          </p:cNvPr>
          <p:cNvSpPr>
            <a:spLocks noGrp="1" noRot="1" noChangeAspect="1" noChangeArrowheads="1" noTextEdit="1"/>
          </p:cNvSpPr>
          <p:nvPr>
            <p:ph type="sldImg"/>
          </p:nvPr>
        </p:nvSpPr>
        <p:spPr>
          <a:ln/>
        </p:spPr>
      </p:sp>
      <p:sp>
        <p:nvSpPr>
          <p:cNvPr id="29700" name="Rectangle 3">
            <a:extLst>
              <a:ext uri="{FF2B5EF4-FFF2-40B4-BE49-F238E27FC236}">
                <a16:creationId xmlns:a16="http://schemas.microsoft.com/office/drawing/2014/main" id="{194E9A51-DCC6-4C81-927D-14FC8A475EE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a:p>
            <a:pPr eaLnBrk="1" hangingPunct="1"/>
            <a:r>
              <a:rPr lang="en-US" altLang="en-US"/>
              <a:t>Note: </a:t>
            </a:r>
            <a:r>
              <a:rPr lang="en-US" altLang="en-US" b="1"/>
              <a:t>Counselors should review the literacy and content objectives.</a:t>
            </a:r>
          </a:p>
          <a:p>
            <a:pPr eaLnBrk="1" hangingPunct="1"/>
            <a:endParaRPr lang="en-US" altLang="en-US"/>
          </a:p>
          <a:p>
            <a:pPr eaLnBrk="1" hangingPunct="1"/>
            <a:endParaRPr lang="en-US" altLang="en-US"/>
          </a:p>
          <a:p>
            <a:pPr eaLnBrk="1" hangingPunct="1"/>
            <a:r>
              <a:rPr lang="en-US" altLang="en-US"/>
              <a:t>After you have identified all the colleges that seem to fit your criteria, you must then begin the actual “</a:t>
            </a:r>
            <a:r>
              <a:rPr lang="en-US" altLang="en-US" b="1"/>
              <a:t>Application Process”</a:t>
            </a:r>
            <a:r>
              <a:rPr lang="en-US" altLang="en-US"/>
              <a:t>. This next section will address the </a:t>
            </a:r>
            <a:r>
              <a:rPr lang="en-US" altLang="en-US" b="1"/>
              <a:t>“College Essay”, “Recommendations” </a:t>
            </a:r>
            <a:r>
              <a:rPr lang="en-US" altLang="en-US"/>
              <a:t>and</a:t>
            </a:r>
            <a:r>
              <a:rPr lang="en-US" altLang="en-US" b="1"/>
              <a:t> “Interviews”</a:t>
            </a:r>
            <a:r>
              <a:rPr lang="en-US" altLang="en-US"/>
              <a:t> that you may need.  However, be aware that depending on your career choice you may need to schedule an audition or  prepare a portfolio.  </a:t>
            </a:r>
          </a:p>
          <a:p>
            <a:pPr eaLnBrk="1" hangingPunct="1"/>
            <a:endParaRPr lang="en-US" altLang="en-US"/>
          </a:p>
          <a:p>
            <a:pPr eaLnBrk="1" hangingPunct="1"/>
            <a:r>
              <a:rPr lang="en-US" altLang="en-US" b="1"/>
              <a:t>Click</a:t>
            </a:r>
          </a:p>
          <a:p>
            <a:pPr eaLnBrk="1" hangingPunct="1"/>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0F81583F-78B6-457A-9D18-62F71E8FC64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6125" indent="-285750">
              <a:defRPr>
                <a:solidFill>
                  <a:schemeClr val="tx1"/>
                </a:solidFill>
                <a:latin typeface="Tahoma" panose="020B0604030504040204" pitchFamily="34" charset="0"/>
              </a:defRPr>
            </a:lvl2pPr>
            <a:lvl3pPr marL="1147763" indent="-227013">
              <a:defRPr>
                <a:solidFill>
                  <a:schemeClr val="tx1"/>
                </a:solidFill>
                <a:latin typeface="Tahoma" panose="020B0604030504040204" pitchFamily="34" charset="0"/>
              </a:defRPr>
            </a:lvl3pPr>
            <a:lvl4pPr marL="1608138" indent="-227013">
              <a:defRPr>
                <a:solidFill>
                  <a:schemeClr val="tx1"/>
                </a:solidFill>
                <a:latin typeface="Tahoma" panose="020B0604030504040204" pitchFamily="34" charset="0"/>
              </a:defRPr>
            </a:lvl4pPr>
            <a:lvl5pPr marL="2068513" indent="-227013">
              <a:defRPr>
                <a:solidFill>
                  <a:schemeClr val="tx1"/>
                </a:solidFill>
                <a:latin typeface="Tahoma" panose="020B0604030504040204" pitchFamily="34" charset="0"/>
              </a:defRPr>
            </a:lvl5pPr>
            <a:lvl6pPr marL="2525713" indent="-227013" eaLnBrk="0" fontAlgn="base" hangingPunct="0">
              <a:spcBef>
                <a:spcPct val="0"/>
              </a:spcBef>
              <a:spcAft>
                <a:spcPct val="0"/>
              </a:spcAft>
              <a:defRPr>
                <a:solidFill>
                  <a:schemeClr val="tx1"/>
                </a:solidFill>
                <a:latin typeface="Tahoma" panose="020B0604030504040204" pitchFamily="34" charset="0"/>
              </a:defRPr>
            </a:lvl6pPr>
            <a:lvl7pPr marL="2982913" indent="-227013" eaLnBrk="0" fontAlgn="base" hangingPunct="0">
              <a:spcBef>
                <a:spcPct val="0"/>
              </a:spcBef>
              <a:spcAft>
                <a:spcPct val="0"/>
              </a:spcAft>
              <a:defRPr>
                <a:solidFill>
                  <a:schemeClr val="tx1"/>
                </a:solidFill>
                <a:latin typeface="Tahoma" panose="020B0604030504040204" pitchFamily="34" charset="0"/>
              </a:defRPr>
            </a:lvl7pPr>
            <a:lvl8pPr marL="3440113" indent="-227013" eaLnBrk="0" fontAlgn="base" hangingPunct="0">
              <a:spcBef>
                <a:spcPct val="0"/>
              </a:spcBef>
              <a:spcAft>
                <a:spcPct val="0"/>
              </a:spcAft>
              <a:defRPr>
                <a:solidFill>
                  <a:schemeClr val="tx1"/>
                </a:solidFill>
                <a:latin typeface="Tahoma" panose="020B0604030504040204" pitchFamily="34" charset="0"/>
              </a:defRPr>
            </a:lvl8pPr>
            <a:lvl9pPr marL="3897313" indent="-227013" eaLnBrk="0" fontAlgn="base" hangingPunct="0">
              <a:spcBef>
                <a:spcPct val="0"/>
              </a:spcBef>
              <a:spcAft>
                <a:spcPct val="0"/>
              </a:spcAft>
              <a:defRPr>
                <a:solidFill>
                  <a:schemeClr val="tx1"/>
                </a:solidFill>
                <a:latin typeface="Tahoma" panose="020B0604030504040204" pitchFamily="34" charset="0"/>
              </a:defRPr>
            </a:lvl9pPr>
          </a:lstStyle>
          <a:p>
            <a:fld id="{391803FC-5913-4245-BE38-6CF479BC7D10}" type="slidenum">
              <a:rPr lang="en-US" altLang="en-US" smtClean="0">
                <a:latin typeface="Times New Roman" panose="02020603050405020304" pitchFamily="18" charset="0"/>
              </a:rPr>
              <a:pPr/>
              <a:t>14</a:t>
            </a:fld>
            <a:endParaRPr lang="en-US" altLang="en-US">
              <a:latin typeface="Times New Roman" panose="02020603050405020304" pitchFamily="18" charset="0"/>
            </a:endParaRPr>
          </a:p>
        </p:txBody>
      </p:sp>
      <p:sp>
        <p:nvSpPr>
          <p:cNvPr id="31747" name="Rectangle 2">
            <a:extLst>
              <a:ext uri="{FF2B5EF4-FFF2-40B4-BE49-F238E27FC236}">
                <a16:creationId xmlns:a16="http://schemas.microsoft.com/office/drawing/2014/main" id="{B614414C-C254-481F-8E33-381176ED9323}"/>
              </a:ext>
            </a:extLst>
          </p:cNvPr>
          <p:cNvSpPr>
            <a:spLocks noGrp="1" noRot="1" noChangeAspect="1" noChangeArrowheads="1" noTextEdit="1"/>
          </p:cNvSpPr>
          <p:nvPr>
            <p:ph type="sldImg"/>
          </p:nvPr>
        </p:nvSpPr>
        <p:spPr>
          <a:ln/>
        </p:spPr>
      </p:sp>
      <p:sp>
        <p:nvSpPr>
          <p:cNvPr id="31748" name="Rectangle 3">
            <a:extLst>
              <a:ext uri="{FF2B5EF4-FFF2-40B4-BE49-F238E27FC236}">
                <a16:creationId xmlns:a16="http://schemas.microsoft.com/office/drawing/2014/main" id="{D26FBFB8-107F-4A4F-8A89-10CBA3508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College applications will be most commonly obtained online through the Common App website or through the specific school’s website. The Common App or “</a:t>
            </a:r>
            <a:r>
              <a:rPr lang="en-US" altLang="en-US" b="1" dirty="0"/>
              <a:t>The Common Application </a:t>
            </a:r>
            <a:r>
              <a:rPr lang="en-US" altLang="en-US" dirty="0"/>
              <a:t> is one application that can be sent to thousands of colleges. The guidance  department will offer a mini-workshop about this. </a:t>
            </a:r>
            <a:r>
              <a:rPr lang="en-US" altLang="en-US" b="1" dirty="0">
                <a:solidFill>
                  <a:srgbClr val="FF0000"/>
                </a:solidFill>
              </a:rPr>
              <a:t>The workshop will be sent to you by October 7</a:t>
            </a:r>
            <a:r>
              <a:rPr lang="en-US" altLang="en-US" b="1" baseline="30000" dirty="0">
                <a:solidFill>
                  <a:srgbClr val="FF0000"/>
                </a:solidFill>
              </a:rPr>
              <a:t>th</a:t>
            </a:r>
            <a:r>
              <a:rPr lang="en-US" altLang="en-US" b="1" dirty="0">
                <a:solidFill>
                  <a:srgbClr val="FF0000"/>
                </a:solidFill>
              </a:rPr>
              <a:t> through Teams.</a:t>
            </a:r>
            <a:r>
              <a:rPr lang="en-US" altLang="en-US" dirty="0"/>
              <a:t>		</a:t>
            </a:r>
          </a:p>
          <a:p>
            <a:pPr eaLnBrk="1" hangingPunct="1"/>
            <a:endParaRPr lang="en-US" altLang="en-US" dirty="0"/>
          </a:p>
          <a:p>
            <a:pPr eaLnBrk="1" hangingPunct="1"/>
            <a:r>
              <a:rPr lang="en-US" altLang="en-US" dirty="0"/>
              <a:t>When you receive your applications you should:  </a:t>
            </a:r>
            <a:r>
              <a:rPr lang="en-US" altLang="en-US" b="1" dirty="0"/>
              <a:t>CLICK</a:t>
            </a:r>
          </a:p>
          <a:p>
            <a:pPr eaLnBrk="1" hangingPunct="1"/>
            <a:endParaRPr lang="en-US" altLang="en-US" dirty="0"/>
          </a:p>
          <a:p>
            <a:pPr eaLnBrk="1" hangingPunct="1"/>
            <a:r>
              <a:rPr lang="en-US" altLang="en-US" dirty="0"/>
              <a:t>1. Read the instructions carefully.   </a:t>
            </a:r>
            <a:r>
              <a:rPr lang="en-US" altLang="en-US" b="1" dirty="0"/>
              <a:t>CLICK</a:t>
            </a:r>
            <a:r>
              <a:rPr lang="en-US" altLang="en-US" dirty="0"/>
              <a:t>		 </a:t>
            </a:r>
            <a:endParaRPr lang="en-US" altLang="en-US" b="1" dirty="0"/>
          </a:p>
          <a:p>
            <a:pPr eaLnBrk="1" hangingPunct="1"/>
            <a:r>
              <a:rPr lang="en-US" altLang="en-US" dirty="0"/>
              <a:t>2. Meet with your guidance counselor to go over any doubts or queries you may have.	</a:t>
            </a:r>
            <a:r>
              <a:rPr lang="en-US" altLang="en-US" b="1" dirty="0"/>
              <a:t>CLICK</a:t>
            </a:r>
          </a:p>
          <a:p>
            <a:pPr eaLnBrk="1" hangingPunct="1"/>
            <a:r>
              <a:rPr lang="en-US" altLang="en-US" dirty="0"/>
              <a:t>3. Keep in mind the admission deadlines.	</a:t>
            </a:r>
            <a:r>
              <a:rPr lang="en-US" altLang="en-US" b="1" dirty="0"/>
              <a:t>CLICK</a:t>
            </a:r>
          </a:p>
          <a:p>
            <a:pPr eaLnBrk="1" hangingPunct="1"/>
            <a:endParaRPr lang="en-US" altLang="en-US" dirty="0"/>
          </a:p>
          <a:p>
            <a:pPr eaLnBrk="1" hangingPunct="1"/>
            <a:endParaRPr lang="en-US"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FAC9BB92-CA0B-455F-B0AA-28DD6C39A03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6125" indent="-285750">
              <a:defRPr>
                <a:solidFill>
                  <a:schemeClr val="tx1"/>
                </a:solidFill>
                <a:latin typeface="Tahoma" panose="020B0604030504040204" pitchFamily="34" charset="0"/>
              </a:defRPr>
            </a:lvl2pPr>
            <a:lvl3pPr marL="1147763" indent="-227013">
              <a:defRPr>
                <a:solidFill>
                  <a:schemeClr val="tx1"/>
                </a:solidFill>
                <a:latin typeface="Tahoma" panose="020B0604030504040204" pitchFamily="34" charset="0"/>
              </a:defRPr>
            </a:lvl3pPr>
            <a:lvl4pPr marL="1608138" indent="-227013">
              <a:defRPr>
                <a:solidFill>
                  <a:schemeClr val="tx1"/>
                </a:solidFill>
                <a:latin typeface="Tahoma" panose="020B0604030504040204" pitchFamily="34" charset="0"/>
              </a:defRPr>
            </a:lvl4pPr>
            <a:lvl5pPr marL="2068513" indent="-227013">
              <a:defRPr>
                <a:solidFill>
                  <a:schemeClr val="tx1"/>
                </a:solidFill>
                <a:latin typeface="Tahoma" panose="020B0604030504040204" pitchFamily="34" charset="0"/>
              </a:defRPr>
            </a:lvl5pPr>
            <a:lvl6pPr marL="2525713" indent="-227013" eaLnBrk="0" fontAlgn="base" hangingPunct="0">
              <a:spcBef>
                <a:spcPct val="0"/>
              </a:spcBef>
              <a:spcAft>
                <a:spcPct val="0"/>
              </a:spcAft>
              <a:defRPr>
                <a:solidFill>
                  <a:schemeClr val="tx1"/>
                </a:solidFill>
                <a:latin typeface="Tahoma" panose="020B0604030504040204" pitchFamily="34" charset="0"/>
              </a:defRPr>
            </a:lvl6pPr>
            <a:lvl7pPr marL="2982913" indent="-227013" eaLnBrk="0" fontAlgn="base" hangingPunct="0">
              <a:spcBef>
                <a:spcPct val="0"/>
              </a:spcBef>
              <a:spcAft>
                <a:spcPct val="0"/>
              </a:spcAft>
              <a:defRPr>
                <a:solidFill>
                  <a:schemeClr val="tx1"/>
                </a:solidFill>
                <a:latin typeface="Tahoma" panose="020B0604030504040204" pitchFamily="34" charset="0"/>
              </a:defRPr>
            </a:lvl7pPr>
            <a:lvl8pPr marL="3440113" indent="-227013" eaLnBrk="0" fontAlgn="base" hangingPunct="0">
              <a:spcBef>
                <a:spcPct val="0"/>
              </a:spcBef>
              <a:spcAft>
                <a:spcPct val="0"/>
              </a:spcAft>
              <a:defRPr>
                <a:solidFill>
                  <a:schemeClr val="tx1"/>
                </a:solidFill>
                <a:latin typeface="Tahoma" panose="020B0604030504040204" pitchFamily="34" charset="0"/>
              </a:defRPr>
            </a:lvl8pPr>
            <a:lvl9pPr marL="3897313" indent="-227013" eaLnBrk="0" fontAlgn="base" hangingPunct="0">
              <a:spcBef>
                <a:spcPct val="0"/>
              </a:spcBef>
              <a:spcAft>
                <a:spcPct val="0"/>
              </a:spcAft>
              <a:defRPr>
                <a:solidFill>
                  <a:schemeClr val="tx1"/>
                </a:solidFill>
                <a:latin typeface="Tahoma" panose="020B0604030504040204" pitchFamily="34" charset="0"/>
              </a:defRPr>
            </a:lvl9pPr>
          </a:lstStyle>
          <a:p>
            <a:fld id="{7824EAC4-EBCD-46D3-B3CC-2869E335D9D4}" type="slidenum">
              <a:rPr lang="en-US" altLang="en-US" smtClean="0">
                <a:latin typeface="Times New Roman" panose="02020603050405020304" pitchFamily="18" charset="0"/>
              </a:rPr>
              <a:pPr/>
              <a:t>15</a:t>
            </a:fld>
            <a:endParaRPr lang="en-US" altLang="en-US">
              <a:latin typeface="Times New Roman" panose="02020603050405020304" pitchFamily="18" charset="0"/>
            </a:endParaRPr>
          </a:p>
        </p:txBody>
      </p:sp>
      <p:sp>
        <p:nvSpPr>
          <p:cNvPr id="33795" name="Rectangle 2">
            <a:extLst>
              <a:ext uri="{FF2B5EF4-FFF2-40B4-BE49-F238E27FC236}">
                <a16:creationId xmlns:a16="http://schemas.microsoft.com/office/drawing/2014/main" id="{E2A7A72F-C797-44C5-8214-FF76163869F8}"/>
              </a:ext>
            </a:extLst>
          </p:cNvPr>
          <p:cNvSpPr>
            <a:spLocks noGrp="1" noRot="1" noChangeAspect="1" noChangeArrowheads="1" noTextEdit="1"/>
          </p:cNvSpPr>
          <p:nvPr>
            <p:ph type="sldImg"/>
          </p:nvPr>
        </p:nvSpPr>
        <p:spPr>
          <a:ln/>
        </p:spPr>
      </p:sp>
      <p:sp>
        <p:nvSpPr>
          <p:cNvPr id="33796" name="Rectangle 3">
            <a:extLst>
              <a:ext uri="{FF2B5EF4-FFF2-40B4-BE49-F238E27FC236}">
                <a16:creationId xmlns:a16="http://schemas.microsoft.com/office/drawing/2014/main" id="{681FBED2-B74A-41A7-AC4A-C3FF667C22E8}"/>
              </a:ext>
            </a:extLst>
          </p:cNvPr>
          <p:cNvSpPr>
            <a:spLocks noGrp="1" noChangeArrowheads="1"/>
          </p:cNvSpPr>
          <p:nvPr>
            <p:ph type="body" idx="1"/>
          </p:nvPr>
        </p:nvSpPr>
        <p:spPr>
          <a:xfrm>
            <a:off x="717550" y="4387850"/>
            <a:ext cx="5730875" cy="4156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u="sng" dirty="0"/>
              <a:t>Official Transcript</a:t>
            </a:r>
            <a:endParaRPr lang="en-US" altLang="en-US" dirty="0"/>
          </a:p>
          <a:p>
            <a:pPr eaLnBrk="1" hangingPunct="1"/>
            <a:r>
              <a:rPr lang="en-US" altLang="en-US" dirty="0"/>
              <a:t>Students applying to college are required to send their official high school transcript.  This is a record of all of the courses you have taken since the ninth grade.  </a:t>
            </a:r>
          </a:p>
          <a:p>
            <a:pPr eaLnBrk="1" hangingPunct="1"/>
            <a:r>
              <a:rPr lang="en-US" altLang="en-US" dirty="0"/>
              <a:t>It includes </a:t>
            </a:r>
            <a:r>
              <a:rPr lang="en-US" altLang="en-US" b="1" dirty="0"/>
              <a:t>CLICK</a:t>
            </a:r>
          </a:p>
          <a:p>
            <a:pPr eaLnBrk="1" hangingPunct="1"/>
            <a:r>
              <a:rPr lang="en-US" altLang="en-US" dirty="0"/>
              <a:t>the name of the class </a:t>
            </a:r>
            <a:r>
              <a:rPr lang="en-US" altLang="en-US" b="1" dirty="0"/>
              <a:t>CLICK</a:t>
            </a:r>
          </a:p>
          <a:p>
            <a:pPr eaLnBrk="1" hangingPunct="1"/>
            <a:r>
              <a:rPr lang="en-US" altLang="en-US" dirty="0"/>
              <a:t>the academic level.  </a:t>
            </a:r>
            <a:r>
              <a:rPr lang="en-US" altLang="en-US" b="1" dirty="0"/>
              <a:t>CLICK</a:t>
            </a:r>
          </a:p>
          <a:p>
            <a:pPr eaLnBrk="1" hangingPunct="1"/>
            <a:r>
              <a:rPr lang="en-US" altLang="en-US" dirty="0"/>
              <a:t>All final grades </a:t>
            </a:r>
            <a:r>
              <a:rPr lang="en-US" altLang="en-US" b="1" dirty="0"/>
              <a:t>CLICK</a:t>
            </a:r>
          </a:p>
          <a:p>
            <a:pPr eaLnBrk="1" hangingPunct="1"/>
            <a:r>
              <a:rPr lang="en-US" altLang="en-US" dirty="0"/>
              <a:t>and the amount of credits earned. </a:t>
            </a:r>
            <a:endParaRPr lang="en-US" altLang="en-US" b="1" dirty="0"/>
          </a:p>
          <a:p>
            <a:pPr eaLnBrk="1" hangingPunct="1"/>
            <a:r>
              <a:rPr lang="en-US" altLang="en-US" dirty="0"/>
              <a:t>Everyone in this room currently has a transcript including courses from freshmen, sophomore and junior year.  It is really important to do well in your senior year as well.  In fact, colleges look very closely at the first term grades in all subjects. </a:t>
            </a:r>
          </a:p>
          <a:p>
            <a:pPr eaLnBrk="1" hangingPunct="1"/>
            <a:r>
              <a:rPr lang="en-US" altLang="en-US" dirty="0"/>
              <a:t>Also included on your transcript…. </a:t>
            </a:r>
            <a:r>
              <a:rPr lang="en-US" altLang="en-US" b="1" dirty="0"/>
              <a:t>CLICK</a:t>
            </a:r>
          </a:p>
          <a:p>
            <a:pPr eaLnBrk="1" hangingPunct="1"/>
            <a:r>
              <a:rPr lang="en-US" altLang="en-US" dirty="0"/>
              <a:t>is your grade point average …..</a:t>
            </a:r>
            <a:r>
              <a:rPr lang="en-US" altLang="en-US" b="1" dirty="0"/>
              <a:t>CLICK</a:t>
            </a:r>
          </a:p>
          <a:p>
            <a:pPr eaLnBrk="1" hangingPunct="1"/>
            <a:r>
              <a:rPr lang="en-US" altLang="en-US" dirty="0"/>
              <a:t>and class rank.  </a:t>
            </a:r>
          </a:p>
          <a:p>
            <a:pPr eaLnBrk="1" hangingPunct="1"/>
            <a:r>
              <a:rPr lang="en-US" altLang="en-US" dirty="0"/>
              <a:t>Your grade point average or GPA is a number that represents the grades that you have earned through the years.    The person with the highest GPA is ranked #1 in the class.   </a:t>
            </a:r>
            <a:r>
              <a:rPr lang="en-US" altLang="en-US" b="1" dirty="0"/>
              <a:t>CLICK</a:t>
            </a:r>
          </a:p>
          <a:p>
            <a:pPr eaLnBrk="1" hangingPunct="1"/>
            <a:endParaRPr lang="en-US" altLang="en-US" b="1"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628B23B4-D2FF-4986-8B62-8399696F100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6125" indent="-285750">
              <a:defRPr>
                <a:solidFill>
                  <a:schemeClr val="tx1"/>
                </a:solidFill>
                <a:latin typeface="Tahoma" panose="020B0604030504040204" pitchFamily="34" charset="0"/>
              </a:defRPr>
            </a:lvl2pPr>
            <a:lvl3pPr marL="1147763" indent="-227013">
              <a:defRPr>
                <a:solidFill>
                  <a:schemeClr val="tx1"/>
                </a:solidFill>
                <a:latin typeface="Tahoma" panose="020B0604030504040204" pitchFamily="34" charset="0"/>
              </a:defRPr>
            </a:lvl3pPr>
            <a:lvl4pPr marL="1608138" indent="-227013">
              <a:defRPr>
                <a:solidFill>
                  <a:schemeClr val="tx1"/>
                </a:solidFill>
                <a:latin typeface="Tahoma" panose="020B0604030504040204" pitchFamily="34" charset="0"/>
              </a:defRPr>
            </a:lvl4pPr>
            <a:lvl5pPr marL="2068513" indent="-227013">
              <a:defRPr>
                <a:solidFill>
                  <a:schemeClr val="tx1"/>
                </a:solidFill>
                <a:latin typeface="Tahoma" panose="020B0604030504040204" pitchFamily="34" charset="0"/>
              </a:defRPr>
            </a:lvl5pPr>
            <a:lvl6pPr marL="2525713" indent="-227013" eaLnBrk="0" fontAlgn="base" hangingPunct="0">
              <a:spcBef>
                <a:spcPct val="0"/>
              </a:spcBef>
              <a:spcAft>
                <a:spcPct val="0"/>
              </a:spcAft>
              <a:defRPr>
                <a:solidFill>
                  <a:schemeClr val="tx1"/>
                </a:solidFill>
                <a:latin typeface="Tahoma" panose="020B0604030504040204" pitchFamily="34" charset="0"/>
              </a:defRPr>
            </a:lvl6pPr>
            <a:lvl7pPr marL="2982913" indent="-227013" eaLnBrk="0" fontAlgn="base" hangingPunct="0">
              <a:spcBef>
                <a:spcPct val="0"/>
              </a:spcBef>
              <a:spcAft>
                <a:spcPct val="0"/>
              </a:spcAft>
              <a:defRPr>
                <a:solidFill>
                  <a:schemeClr val="tx1"/>
                </a:solidFill>
                <a:latin typeface="Tahoma" panose="020B0604030504040204" pitchFamily="34" charset="0"/>
              </a:defRPr>
            </a:lvl7pPr>
            <a:lvl8pPr marL="3440113" indent="-227013" eaLnBrk="0" fontAlgn="base" hangingPunct="0">
              <a:spcBef>
                <a:spcPct val="0"/>
              </a:spcBef>
              <a:spcAft>
                <a:spcPct val="0"/>
              </a:spcAft>
              <a:defRPr>
                <a:solidFill>
                  <a:schemeClr val="tx1"/>
                </a:solidFill>
                <a:latin typeface="Tahoma" panose="020B0604030504040204" pitchFamily="34" charset="0"/>
              </a:defRPr>
            </a:lvl8pPr>
            <a:lvl9pPr marL="3897313" indent="-227013" eaLnBrk="0" fontAlgn="base" hangingPunct="0">
              <a:spcBef>
                <a:spcPct val="0"/>
              </a:spcBef>
              <a:spcAft>
                <a:spcPct val="0"/>
              </a:spcAft>
              <a:defRPr>
                <a:solidFill>
                  <a:schemeClr val="tx1"/>
                </a:solidFill>
                <a:latin typeface="Tahoma" panose="020B0604030504040204" pitchFamily="34" charset="0"/>
              </a:defRPr>
            </a:lvl9pPr>
          </a:lstStyle>
          <a:p>
            <a:fld id="{88FD694E-BBF7-4C6B-B3BD-E592E30F3E30}" type="slidenum">
              <a:rPr lang="en-US" altLang="en-US" smtClean="0">
                <a:latin typeface="Times New Roman" panose="02020603050405020304" pitchFamily="18" charset="0"/>
              </a:rPr>
              <a:pPr/>
              <a:t>16</a:t>
            </a:fld>
            <a:endParaRPr lang="en-US" altLang="en-US">
              <a:latin typeface="Times New Roman" panose="02020603050405020304" pitchFamily="18" charset="0"/>
            </a:endParaRPr>
          </a:p>
        </p:txBody>
      </p:sp>
      <p:sp>
        <p:nvSpPr>
          <p:cNvPr id="35843" name="Rectangle 2">
            <a:extLst>
              <a:ext uri="{FF2B5EF4-FFF2-40B4-BE49-F238E27FC236}">
                <a16:creationId xmlns:a16="http://schemas.microsoft.com/office/drawing/2014/main" id="{D174A46E-2377-441E-96F5-A3310DD53678}"/>
              </a:ext>
            </a:extLst>
          </p:cNvPr>
          <p:cNvSpPr>
            <a:spLocks noGrp="1" noRot="1" noChangeAspect="1" noChangeArrowheads="1" noTextEdit="1"/>
          </p:cNvSpPr>
          <p:nvPr>
            <p:ph type="sldImg"/>
          </p:nvPr>
        </p:nvSpPr>
        <p:spPr>
          <a:ln/>
        </p:spPr>
      </p:sp>
      <p:sp>
        <p:nvSpPr>
          <p:cNvPr id="35844" name="Rectangle 3">
            <a:extLst>
              <a:ext uri="{FF2B5EF4-FFF2-40B4-BE49-F238E27FC236}">
                <a16:creationId xmlns:a16="http://schemas.microsoft.com/office/drawing/2014/main" id="{E50165FC-E9BC-4E72-A74A-42033512E0FA}"/>
              </a:ext>
            </a:extLst>
          </p:cNvPr>
          <p:cNvSpPr>
            <a:spLocks noGrp="1" noChangeArrowheads="1"/>
          </p:cNvSpPr>
          <p:nvPr>
            <p:ph type="body" idx="1"/>
          </p:nvPr>
        </p:nvSpPr>
        <p:spPr>
          <a:xfrm>
            <a:off x="700088" y="4416425"/>
            <a:ext cx="56102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b="1"/>
          </a:p>
          <a:p>
            <a:pPr eaLnBrk="1" hangingPunct="1"/>
            <a:r>
              <a:rPr lang="en-US" altLang="en-US"/>
              <a:t>Included with the mailing of the official transcript is the BHS Secondary School Report and your counselor’s letter of recommendation.  </a:t>
            </a:r>
            <a:endParaRPr lang="en-US" altLang="en-US" b="1"/>
          </a:p>
          <a:p>
            <a:pPr eaLnBrk="1" hangingPunct="1"/>
            <a:r>
              <a:rPr lang="en-US" altLang="en-US"/>
              <a:t>  </a:t>
            </a:r>
            <a:endParaRPr lang="en-US" altLang="en-US" b="1"/>
          </a:p>
          <a:p>
            <a:pPr eaLnBrk="1" hangingPunct="1"/>
            <a:endParaRPr lang="en-US" altLang="en-US" b="1"/>
          </a:p>
          <a:p>
            <a:pPr eaLnBrk="1" hangingPunct="1"/>
            <a:endParaRPr lang="en-US" altLang="en-US" b="1"/>
          </a:p>
          <a:p>
            <a:pPr eaLnBrk="1" hangingPunct="1"/>
            <a:endParaRPr lang="en-US" altLang="en-US" b="1"/>
          </a:p>
          <a:p>
            <a:pPr eaLnBrk="1" hangingPunct="1"/>
            <a:r>
              <a:rPr lang="en-US" altLang="en-US" b="1"/>
              <a:t>Your counselor will need from you: Click to next slide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DF0FB56E-8EC1-4FED-8A97-E13E2EC751B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6125" indent="-285750">
              <a:defRPr>
                <a:solidFill>
                  <a:schemeClr val="tx1"/>
                </a:solidFill>
                <a:latin typeface="Tahoma" panose="020B0604030504040204" pitchFamily="34" charset="0"/>
              </a:defRPr>
            </a:lvl2pPr>
            <a:lvl3pPr marL="1147763" indent="-227013">
              <a:defRPr>
                <a:solidFill>
                  <a:schemeClr val="tx1"/>
                </a:solidFill>
                <a:latin typeface="Tahoma" panose="020B0604030504040204" pitchFamily="34" charset="0"/>
              </a:defRPr>
            </a:lvl3pPr>
            <a:lvl4pPr marL="1608138" indent="-227013">
              <a:defRPr>
                <a:solidFill>
                  <a:schemeClr val="tx1"/>
                </a:solidFill>
                <a:latin typeface="Tahoma" panose="020B0604030504040204" pitchFamily="34" charset="0"/>
              </a:defRPr>
            </a:lvl4pPr>
            <a:lvl5pPr marL="2068513" indent="-227013">
              <a:defRPr>
                <a:solidFill>
                  <a:schemeClr val="tx1"/>
                </a:solidFill>
                <a:latin typeface="Tahoma" panose="020B0604030504040204" pitchFamily="34" charset="0"/>
              </a:defRPr>
            </a:lvl5pPr>
            <a:lvl6pPr marL="2525713" indent="-227013" eaLnBrk="0" fontAlgn="base" hangingPunct="0">
              <a:spcBef>
                <a:spcPct val="0"/>
              </a:spcBef>
              <a:spcAft>
                <a:spcPct val="0"/>
              </a:spcAft>
              <a:defRPr>
                <a:solidFill>
                  <a:schemeClr val="tx1"/>
                </a:solidFill>
                <a:latin typeface="Tahoma" panose="020B0604030504040204" pitchFamily="34" charset="0"/>
              </a:defRPr>
            </a:lvl6pPr>
            <a:lvl7pPr marL="2982913" indent="-227013" eaLnBrk="0" fontAlgn="base" hangingPunct="0">
              <a:spcBef>
                <a:spcPct val="0"/>
              </a:spcBef>
              <a:spcAft>
                <a:spcPct val="0"/>
              </a:spcAft>
              <a:defRPr>
                <a:solidFill>
                  <a:schemeClr val="tx1"/>
                </a:solidFill>
                <a:latin typeface="Tahoma" panose="020B0604030504040204" pitchFamily="34" charset="0"/>
              </a:defRPr>
            </a:lvl7pPr>
            <a:lvl8pPr marL="3440113" indent="-227013" eaLnBrk="0" fontAlgn="base" hangingPunct="0">
              <a:spcBef>
                <a:spcPct val="0"/>
              </a:spcBef>
              <a:spcAft>
                <a:spcPct val="0"/>
              </a:spcAft>
              <a:defRPr>
                <a:solidFill>
                  <a:schemeClr val="tx1"/>
                </a:solidFill>
                <a:latin typeface="Tahoma" panose="020B0604030504040204" pitchFamily="34" charset="0"/>
              </a:defRPr>
            </a:lvl8pPr>
            <a:lvl9pPr marL="3897313" indent="-227013" eaLnBrk="0" fontAlgn="base" hangingPunct="0">
              <a:spcBef>
                <a:spcPct val="0"/>
              </a:spcBef>
              <a:spcAft>
                <a:spcPct val="0"/>
              </a:spcAft>
              <a:defRPr>
                <a:solidFill>
                  <a:schemeClr val="tx1"/>
                </a:solidFill>
                <a:latin typeface="Tahoma" panose="020B0604030504040204" pitchFamily="34" charset="0"/>
              </a:defRPr>
            </a:lvl9pPr>
          </a:lstStyle>
          <a:p>
            <a:fld id="{AD14FEC8-8937-4C52-A123-FBEAB6773B14}" type="slidenum">
              <a:rPr lang="en-US" altLang="en-US" smtClean="0">
                <a:latin typeface="Times New Roman" panose="02020603050405020304" pitchFamily="18" charset="0"/>
              </a:rPr>
              <a:pPr/>
              <a:t>17</a:t>
            </a:fld>
            <a:endParaRPr lang="en-US" altLang="en-US">
              <a:latin typeface="Times New Roman" panose="02020603050405020304" pitchFamily="18" charset="0"/>
            </a:endParaRPr>
          </a:p>
        </p:txBody>
      </p:sp>
      <p:sp>
        <p:nvSpPr>
          <p:cNvPr id="37891" name="Rectangle 2">
            <a:extLst>
              <a:ext uri="{FF2B5EF4-FFF2-40B4-BE49-F238E27FC236}">
                <a16:creationId xmlns:a16="http://schemas.microsoft.com/office/drawing/2014/main" id="{FD435378-DC45-42B2-BE9C-286F7A06EBD7}"/>
              </a:ext>
            </a:extLst>
          </p:cNvPr>
          <p:cNvSpPr>
            <a:spLocks noGrp="1" noRot="1" noChangeAspect="1" noChangeArrowheads="1" noTextEdit="1"/>
          </p:cNvSpPr>
          <p:nvPr>
            <p:ph type="sldImg"/>
          </p:nvPr>
        </p:nvSpPr>
        <p:spPr>
          <a:ln/>
        </p:spPr>
      </p:sp>
      <p:sp>
        <p:nvSpPr>
          <p:cNvPr id="37892" name="Rectangle 3">
            <a:extLst>
              <a:ext uri="{FF2B5EF4-FFF2-40B4-BE49-F238E27FC236}">
                <a16:creationId xmlns:a16="http://schemas.microsoft.com/office/drawing/2014/main" id="{79245472-8542-4E07-B399-D5BFB12A7D52}"/>
              </a:ext>
            </a:extLst>
          </p:cNvPr>
          <p:cNvSpPr>
            <a:spLocks noGrp="1" noChangeArrowheads="1"/>
          </p:cNvSpPr>
          <p:nvPr>
            <p:ph type="body" idx="1"/>
          </p:nvPr>
        </p:nvSpPr>
        <p:spPr>
          <a:xfrm>
            <a:off x="700088" y="4416425"/>
            <a:ext cx="56102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u="sng" dirty="0"/>
              <a:t>Student Self-Assessment and Parent Questionnaire</a:t>
            </a:r>
          </a:p>
          <a:p>
            <a:pPr eaLnBrk="1" hangingPunct="1"/>
            <a:r>
              <a:rPr lang="en-US" altLang="en-US" dirty="0"/>
              <a:t>In order to write your recommendation, counselors will refer to  a </a:t>
            </a:r>
            <a:r>
              <a:rPr lang="en-US" altLang="en-US" b="1" dirty="0"/>
              <a:t>Student Self-Assessment Form </a:t>
            </a:r>
            <a:r>
              <a:rPr lang="en-US" altLang="en-US" dirty="0"/>
              <a:t>and a </a:t>
            </a:r>
            <a:r>
              <a:rPr lang="en-US" altLang="en-US" b="1" dirty="0"/>
              <a:t>Parent Questionnaire </a:t>
            </a:r>
            <a:r>
              <a:rPr lang="en-US" altLang="en-US" dirty="0"/>
              <a:t>. Your guidance counselor will send you these through online questionnaires. Please make sure that you fill this out as completely and accurately as possible including things like the activities you have been involved in, the sports team you may have played on and your hobbies and  interests.  The Self-Assessment form and the parent questionnaire require you and your parents to reflect on your personal qualities and areas of strength.  This is very helpful in the recommendation process.  </a:t>
            </a:r>
          </a:p>
          <a:p>
            <a:pPr eaLnBrk="1" hangingPunct="1"/>
            <a:r>
              <a:rPr lang="en-US" altLang="en-US" dirty="0"/>
              <a:t>  </a:t>
            </a:r>
          </a:p>
          <a:p>
            <a:pPr eaLnBrk="1" hangingPunct="1"/>
            <a:r>
              <a:rPr lang="en-US" altLang="en-US" dirty="0"/>
              <a:t> </a:t>
            </a:r>
            <a:r>
              <a:rPr lang="en-US" altLang="en-US" b="1" dirty="0"/>
              <a:t>CLICK</a:t>
            </a:r>
          </a:p>
          <a:p>
            <a:pPr eaLnBrk="1" hangingPunct="1"/>
            <a:endParaRPr lang="en-US" altLang="en-US" b="1"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4F7DA428-D427-4B78-94F9-4B76B80F40E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6125" indent="-285750">
              <a:defRPr>
                <a:solidFill>
                  <a:schemeClr val="tx1"/>
                </a:solidFill>
                <a:latin typeface="Tahoma" panose="020B0604030504040204" pitchFamily="34" charset="0"/>
              </a:defRPr>
            </a:lvl2pPr>
            <a:lvl3pPr marL="1147763" indent="-227013">
              <a:defRPr>
                <a:solidFill>
                  <a:schemeClr val="tx1"/>
                </a:solidFill>
                <a:latin typeface="Tahoma" panose="020B0604030504040204" pitchFamily="34" charset="0"/>
              </a:defRPr>
            </a:lvl3pPr>
            <a:lvl4pPr marL="1608138" indent="-227013">
              <a:defRPr>
                <a:solidFill>
                  <a:schemeClr val="tx1"/>
                </a:solidFill>
                <a:latin typeface="Tahoma" panose="020B0604030504040204" pitchFamily="34" charset="0"/>
              </a:defRPr>
            </a:lvl4pPr>
            <a:lvl5pPr marL="2068513" indent="-227013">
              <a:defRPr>
                <a:solidFill>
                  <a:schemeClr val="tx1"/>
                </a:solidFill>
                <a:latin typeface="Tahoma" panose="020B0604030504040204" pitchFamily="34" charset="0"/>
              </a:defRPr>
            </a:lvl5pPr>
            <a:lvl6pPr marL="2525713" indent="-227013" eaLnBrk="0" fontAlgn="base" hangingPunct="0">
              <a:spcBef>
                <a:spcPct val="0"/>
              </a:spcBef>
              <a:spcAft>
                <a:spcPct val="0"/>
              </a:spcAft>
              <a:defRPr>
                <a:solidFill>
                  <a:schemeClr val="tx1"/>
                </a:solidFill>
                <a:latin typeface="Tahoma" panose="020B0604030504040204" pitchFamily="34" charset="0"/>
              </a:defRPr>
            </a:lvl6pPr>
            <a:lvl7pPr marL="2982913" indent="-227013" eaLnBrk="0" fontAlgn="base" hangingPunct="0">
              <a:spcBef>
                <a:spcPct val="0"/>
              </a:spcBef>
              <a:spcAft>
                <a:spcPct val="0"/>
              </a:spcAft>
              <a:defRPr>
                <a:solidFill>
                  <a:schemeClr val="tx1"/>
                </a:solidFill>
                <a:latin typeface="Tahoma" panose="020B0604030504040204" pitchFamily="34" charset="0"/>
              </a:defRPr>
            </a:lvl7pPr>
            <a:lvl8pPr marL="3440113" indent="-227013" eaLnBrk="0" fontAlgn="base" hangingPunct="0">
              <a:spcBef>
                <a:spcPct val="0"/>
              </a:spcBef>
              <a:spcAft>
                <a:spcPct val="0"/>
              </a:spcAft>
              <a:defRPr>
                <a:solidFill>
                  <a:schemeClr val="tx1"/>
                </a:solidFill>
                <a:latin typeface="Tahoma" panose="020B0604030504040204" pitchFamily="34" charset="0"/>
              </a:defRPr>
            </a:lvl8pPr>
            <a:lvl9pPr marL="3897313" indent="-227013" eaLnBrk="0" fontAlgn="base" hangingPunct="0">
              <a:spcBef>
                <a:spcPct val="0"/>
              </a:spcBef>
              <a:spcAft>
                <a:spcPct val="0"/>
              </a:spcAft>
              <a:defRPr>
                <a:solidFill>
                  <a:schemeClr val="tx1"/>
                </a:solidFill>
                <a:latin typeface="Tahoma" panose="020B0604030504040204" pitchFamily="34" charset="0"/>
              </a:defRPr>
            </a:lvl9pPr>
          </a:lstStyle>
          <a:p>
            <a:fld id="{A53D5C09-5237-44D3-8D48-E66401CFE4E9}" type="slidenum">
              <a:rPr lang="en-US" altLang="en-US" smtClean="0">
                <a:latin typeface="Times New Roman" panose="02020603050405020304" pitchFamily="18" charset="0"/>
              </a:rPr>
              <a:pPr/>
              <a:t>18</a:t>
            </a:fld>
            <a:endParaRPr lang="en-US" altLang="en-US">
              <a:latin typeface="Times New Roman" panose="02020603050405020304" pitchFamily="18" charset="0"/>
            </a:endParaRPr>
          </a:p>
        </p:txBody>
      </p:sp>
      <p:sp>
        <p:nvSpPr>
          <p:cNvPr id="39939" name="Rectangle 2">
            <a:extLst>
              <a:ext uri="{FF2B5EF4-FFF2-40B4-BE49-F238E27FC236}">
                <a16:creationId xmlns:a16="http://schemas.microsoft.com/office/drawing/2014/main" id="{D77A8A39-822F-4975-8843-8D145A3CDCA3}"/>
              </a:ext>
            </a:extLst>
          </p:cNvPr>
          <p:cNvSpPr>
            <a:spLocks noGrp="1" noRot="1" noChangeAspect="1" noChangeArrowheads="1" noTextEdit="1"/>
          </p:cNvSpPr>
          <p:nvPr>
            <p:ph type="sldImg"/>
          </p:nvPr>
        </p:nvSpPr>
        <p:spPr>
          <a:ln/>
        </p:spPr>
      </p:sp>
      <p:sp>
        <p:nvSpPr>
          <p:cNvPr id="39940" name="Rectangle 3">
            <a:extLst>
              <a:ext uri="{FF2B5EF4-FFF2-40B4-BE49-F238E27FC236}">
                <a16:creationId xmlns:a16="http://schemas.microsoft.com/office/drawing/2014/main" id="{2B196EC3-ED70-4A03-AC36-4FC8E8C08103}"/>
              </a:ext>
            </a:extLst>
          </p:cNvPr>
          <p:cNvSpPr>
            <a:spLocks noGrp="1" noChangeArrowheads="1"/>
          </p:cNvSpPr>
          <p:nvPr>
            <p:ph type="body" idx="1"/>
          </p:nvPr>
        </p:nvSpPr>
        <p:spPr>
          <a:xfrm>
            <a:off x="700088" y="4416425"/>
            <a:ext cx="56102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u="sng" dirty="0"/>
              <a:t>Release of Records</a:t>
            </a:r>
          </a:p>
          <a:p>
            <a:pPr eaLnBrk="1" hangingPunct="1"/>
            <a:r>
              <a:rPr lang="en-US" altLang="en-US" dirty="0"/>
              <a:t>In order for your counselor to send your official transcript we must have your permission.  Your grades, GPA and class rank are confidential and we can not release this information without authorization. If you are eighteen years of age or older you may sign the release form.  If you are under eighteen, your parent or guardian must sign.  Without a signature we are not authorized to release any of your information.  Please make it a priority to return this to your counselor as soon as possible. You will receive an electronic copy within the next few weeks. </a:t>
            </a:r>
            <a:r>
              <a:rPr lang="en-US" altLang="en-US" b="1" dirty="0"/>
              <a:t> CLICK</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F5C94C89-E290-4EB0-868B-6698F5D1B5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6125" indent="-285750">
              <a:defRPr>
                <a:solidFill>
                  <a:schemeClr val="tx1"/>
                </a:solidFill>
                <a:latin typeface="Tahoma" panose="020B0604030504040204" pitchFamily="34" charset="0"/>
              </a:defRPr>
            </a:lvl2pPr>
            <a:lvl3pPr marL="1147763" indent="-227013">
              <a:defRPr>
                <a:solidFill>
                  <a:schemeClr val="tx1"/>
                </a:solidFill>
                <a:latin typeface="Tahoma" panose="020B0604030504040204" pitchFamily="34" charset="0"/>
              </a:defRPr>
            </a:lvl3pPr>
            <a:lvl4pPr marL="1608138" indent="-227013">
              <a:defRPr>
                <a:solidFill>
                  <a:schemeClr val="tx1"/>
                </a:solidFill>
                <a:latin typeface="Tahoma" panose="020B0604030504040204" pitchFamily="34" charset="0"/>
              </a:defRPr>
            </a:lvl4pPr>
            <a:lvl5pPr marL="2068513" indent="-227013">
              <a:defRPr>
                <a:solidFill>
                  <a:schemeClr val="tx1"/>
                </a:solidFill>
                <a:latin typeface="Tahoma" panose="020B0604030504040204" pitchFamily="34" charset="0"/>
              </a:defRPr>
            </a:lvl5pPr>
            <a:lvl6pPr marL="2525713" indent="-227013" eaLnBrk="0" fontAlgn="base" hangingPunct="0">
              <a:spcBef>
                <a:spcPct val="0"/>
              </a:spcBef>
              <a:spcAft>
                <a:spcPct val="0"/>
              </a:spcAft>
              <a:defRPr>
                <a:solidFill>
                  <a:schemeClr val="tx1"/>
                </a:solidFill>
                <a:latin typeface="Tahoma" panose="020B0604030504040204" pitchFamily="34" charset="0"/>
              </a:defRPr>
            </a:lvl6pPr>
            <a:lvl7pPr marL="2982913" indent="-227013" eaLnBrk="0" fontAlgn="base" hangingPunct="0">
              <a:spcBef>
                <a:spcPct val="0"/>
              </a:spcBef>
              <a:spcAft>
                <a:spcPct val="0"/>
              </a:spcAft>
              <a:defRPr>
                <a:solidFill>
                  <a:schemeClr val="tx1"/>
                </a:solidFill>
                <a:latin typeface="Tahoma" panose="020B0604030504040204" pitchFamily="34" charset="0"/>
              </a:defRPr>
            </a:lvl7pPr>
            <a:lvl8pPr marL="3440113" indent="-227013" eaLnBrk="0" fontAlgn="base" hangingPunct="0">
              <a:spcBef>
                <a:spcPct val="0"/>
              </a:spcBef>
              <a:spcAft>
                <a:spcPct val="0"/>
              </a:spcAft>
              <a:defRPr>
                <a:solidFill>
                  <a:schemeClr val="tx1"/>
                </a:solidFill>
                <a:latin typeface="Tahoma" panose="020B0604030504040204" pitchFamily="34" charset="0"/>
              </a:defRPr>
            </a:lvl8pPr>
            <a:lvl9pPr marL="3897313" indent="-227013" eaLnBrk="0" fontAlgn="base" hangingPunct="0">
              <a:spcBef>
                <a:spcPct val="0"/>
              </a:spcBef>
              <a:spcAft>
                <a:spcPct val="0"/>
              </a:spcAft>
              <a:defRPr>
                <a:solidFill>
                  <a:schemeClr val="tx1"/>
                </a:solidFill>
                <a:latin typeface="Tahoma" panose="020B0604030504040204" pitchFamily="34" charset="0"/>
              </a:defRPr>
            </a:lvl9pPr>
          </a:lstStyle>
          <a:p>
            <a:fld id="{84374B8E-33C7-46CD-AF21-5D060F2F4DBF}" type="slidenum">
              <a:rPr lang="en-US" altLang="en-US" smtClean="0">
                <a:latin typeface="Times New Roman" panose="02020603050405020304" pitchFamily="18" charset="0"/>
              </a:rPr>
              <a:pPr/>
              <a:t>19</a:t>
            </a:fld>
            <a:endParaRPr lang="en-US" altLang="en-US">
              <a:latin typeface="Times New Roman" panose="02020603050405020304" pitchFamily="18" charset="0"/>
            </a:endParaRPr>
          </a:p>
        </p:txBody>
      </p:sp>
      <p:sp>
        <p:nvSpPr>
          <p:cNvPr id="41987" name="Rectangle 2">
            <a:extLst>
              <a:ext uri="{FF2B5EF4-FFF2-40B4-BE49-F238E27FC236}">
                <a16:creationId xmlns:a16="http://schemas.microsoft.com/office/drawing/2014/main" id="{7941E5CB-E442-4D06-92EE-A6E053C3C154}"/>
              </a:ext>
            </a:extLst>
          </p:cNvPr>
          <p:cNvSpPr>
            <a:spLocks noGrp="1" noRot="1" noChangeAspect="1" noChangeArrowheads="1" noTextEdit="1"/>
          </p:cNvSpPr>
          <p:nvPr>
            <p:ph type="sldImg"/>
          </p:nvPr>
        </p:nvSpPr>
        <p:spPr>
          <a:ln/>
        </p:spPr>
      </p:sp>
      <p:sp>
        <p:nvSpPr>
          <p:cNvPr id="41988" name="Rectangle 3">
            <a:extLst>
              <a:ext uri="{FF2B5EF4-FFF2-40B4-BE49-F238E27FC236}">
                <a16:creationId xmlns:a16="http://schemas.microsoft.com/office/drawing/2014/main" id="{7CA90A73-AB46-432F-B9CF-704FDC57622A}"/>
              </a:ext>
            </a:extLst>
          </p:cNvPr>
          <p:cNvSpPr>
            <a:spLocks noGrp="1" noChangeArrowheads="1"/>
          </p:cNvSpPr>
          <p:nvPr>
            <p:ph type="body" idx="1"/>
          </p:nvPr>
        </p:nvSpPr>
        <p:spPr>
          <a:xfrm>
            <a:off x="700088" y="4416425"/>
            <a:ext cx="56102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a:p>
            <a:pPr eaLnBrk="1" hangingPunct="1"/>
            <a:r>
              <a:rPr lang="en-US" altLang="en-US" dirty="0"/>
              <a:t>It is the responsibility of your guidance counselor to send your official transcript to all of the colleges you are applying to.</a:t>
            </a:r>
          </a:p>
          <a:p>
            <a:pPr eaLnBrk="1" hangingPunct="1"/>
            <a:r>
              <a:rPr lang="en-US" altLang="en-US" dirty="0"/>
              <a:t>  </a:t>
            </a:r>
            <a:r>
              <a:rPr lang="en-US" altLang="en-US" b="1" dirty="0"/>
              <a:t>CLICK</a:t>
            </a:r>
          </a:p>
          <a:p>
            <a:pPr eaLnBrk="1" hangingPunct="1"/>
            <a:r>
              <a:rPr lang="en-US" altLang="en-US" dirty="0"/>
              <a:t>There is a $3 fee per school. This will cover the processing.  As we mentioned earlier, applications and transcripts need to be sent on a timely basis so always keep your deadlines in mind.  Keep your counselor informed about any colleges that you have applied to online so that your transcript can be forwarded. The $3 processing fee per school will be collected at a later date.  Sometime in the spring, each senior will receive an invoice.</a:t>
            </a:r>
          </a:p>
          <a:p>
            <a:pPr eaLnBrk="1" hangingPunct="1"/>
            <a:r>
              <a:rPr lang="en-US" altLang="en-US" b="1" dirty="0"/>
              <a:t>CLICK</a:t>
            </a:r>
          </a:p>
          <a:p>
            <a:pPr eaLnBrk="1" hangingPunct="1"/>
            <a:r>
              <a:rPr lang="en-US" altLang="en-US" dirty="0"/>
              <a:t>Often times the college will request a copy of your mid year grades.  This includes your term two and semester one grades.  Therefore, at the end of January you may need to see your counselor to request that an updated transcript be sent to the colleges.  The schools usually notify the applicants if it will be necessary for mid-year reports to be sent.   After graduation, Brockton High School will send your final transcript to the college of choice.  Keep in mind that the admissions offices will be taking a look at your final grades for the year.  So do your best all year.  </a:t>
            </a:r>
            <a:r>
              <a:rPr lang="en-US" altLang="en-US" b="1" dirty="0"/>
              <a:t>Counselors should tell students that their admission status can be rescinded due to poor or failing grades.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310932B2-1A5A-4387-B34E-4310365687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6125" indent="-285750">
              <a:defRPr>
                <a:solidFill>
                  <a:schemeClr val="tx1"/>
                </a:solidFill>
                <a:latin typeface="Tahoma" panose="020B0604030504040204" pitchFamily="34" charset="0"/>
              </a:defRPr>
            </a:lvl2pPr>
            <a:lvl3pPr marL="1147763" indent="-227013">
              <a:defRPr>
                <a:solidFill>
                  <a:schemeClr val="tx1"/>
                </a:solidFill>
                <a:latin typeface="Tahoma" panose="020B0604030504040204" pitchFamily="34" charset="0"/>
              </a:defRPr>
            </a:lvl3pPr>
            <a:lvl4pPr marL="1608138" indent="-227013">
              <a:defRPr>
                <a:solidFill>
                  <a:schemeClr val="tx1"/>
                </a:solidFill>
                <a:latin typeface="Tahoma" panose="020B0604030504040204" pitchFamily="34" charset="0"/>
              </a:defRPr>
            </a:lvl4pPr>
            <a:lvl5pPr marL="2068513" indent="-227013">
              <a:defRPr>
                <a:solidFill>
                  <a:schemeClr val="tx1"/>
                </a:solidFill>
                <a:latin typeface="Tahoma" panose="020B0604030504040204" pitchFamily="34" charset="0"/>
              </a:defRPr>
            </a:lvl5pPr>
            <a:lvl6pPr marL="2525713" indent="-227013" eaLnBrk="0" fontAlgn="base" hangingPunct="0">
              <a:spcBef>
                <a:spcPct val="0"/>
              </a:spcBef>
              <a:spcAft>
                <a:spcPct val="0"/>
              </a:spcAft>
              <a:defRPr>
                <a:solidFill>
                  <a:schemeClr val="tx1"/>
                </a:solidFill>
                <a:latin typeface="Tahoma" panose="020B0604030504040204" pitchFamily="34" charset="0"/>
              </a:defRPr>
            </a:lvl6pPr>
            <a:lvl7pPr marL="2982913" indent="-227013" eaLnBrk="0" fontAlgn="base" hangingPunct="0">
              <a:spcBef>
                <a:spcPct val="0"/>
              </a:spcBef>
              <a:spcAft>
                <a:spcPct val="0"/>
              </a:spcAft>
              <a:defRPr>
                <a:solidFill>
                  <a:schemeClr val="tx1"/>
                </a:solidFill>
                <a:latin typeface="Tahoma" panose="020B0604030504040204" pitchFamily="34" charset="0"/>
              </a:defRPr>
            </a:lvl7pPr>
            <a:lvl8pPr marL="3440113" indent="-227013" eaLnBrk="0" fontAlgn="base" hangingPunct="0">
              <a:spcBef>
                <a:spcPct val="0"/>
              </a:spcBef>
              <a:spcAft>
                <a:spcPct val="0"/>
              </a:spcAft>
              <a:defRPr>
                <a:solidFill>
                  <a:schemeClr val="tx1"/>
                </a:solidFill>
                <a:latin typeface="Tahoma" panose="020B0604030504040204" pitchFamily="34" charset="0"/>
              </a:defRPr>
            </a:lvl8pPr>
            <a:lvl9pPr marL="3897313" indent="-227013" eaLnBrk="0" fontAlgn="base" hangingPunct="0">
              <a:spcBef>
                <a:spcPct val="0"/>
              </a:spcBef>
              <a:spcAft>
                <a:spcPct val="0"/>
              </a:spcAft>
              <a:defRPr>
                <a:solidFill>
                  <a:schemeClr val="tx1"/>
                </a:solidFill>
                <a:latin typeface="Tahoma" panose="020B0604030504040204" pitchFamily="34" charset="0"/>
              </a:defRPr>
            </a:lvl9pPr>
          </a:lstStyle>
          <a:p>
            <a:fld id="{07A8E6B6-482C-427A-A221-CDC6AC770FF2}" type="slidenum">
              <a:rPr lang="en-US" altLang="en-US" smtClean="0">
                <a:latin typeface="Times New Roman" panose="02020603050405020304" pitchFamily="18" charset="0"/>
              </a:rPr>
              <a:pPr/>
              <a:t>2</a:t>
            </a:fld>
            <a:endParaRPr lang="en-US" altLang="en-US">
              <a:latin typeface="Times New Roman" panose="02020603050405020304" pitchFamily="18" charset="0"/>
            </a:endParaRPr>
          </a:p>
        </p:txBody>
      </p:sp>
      <p:sp>
        <p:nvSpPr>
          <p:cNvPr id="8195" name="Rectangle 2">
            <a:extLst>
              <a:ext uri="{FF2B5EF4-FFF2-40B4-BE49-F238E27FC236}">
                <a16:creationId xmlns:a16="http://schemas.microsoft.com/office/drawing/2014/main" id="{F655F646-2FDF-43F8-B0D0-DDB3656DA727}"/>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80E8D96D-91F9-4B1E-9CCE-F40CB5B118C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Before we start we would like to give you an overview of the topics that will be addressed. Because of the amount of important information  we have for you today, we would like you to take notes. Please take out a piece of paper to take notes and write down any questions you may have during this presentation.</a:t>
            </a:r>
          </a:p>
          <a:p>
            <a:pPr eaLnBrk="1" hangingPunct="1"/>
            <a:r>
              <a:rPr lang="en-US" altLang="en-US" b="1" dirty="0"/>
              <a:t>Part One</a:t>
            </a:r>
            <a:r>
              <a:rPr lang="en-US" altLang="en-US" dirty="0"/>
              <a:t> will address “</a:t>
            </a:r>
            <a:r>
              <a:rPr lang="en-US" altLang="en-US" b="1" dirty="0"/>
              <a:t>Postsecondary Options”</a:t>
            </a:r>
            <a:r>
              <a:rPr lang="en-US" altLang="en-US" dirty="0"/>
              <a:t> and “</a:t>
            </a:r>
            <a:r>
              <a:rPr lang="en-US" altLang="en-US" b="1" dirty="0"/>
              <a:t>How to Research these Options and Resources.”</a:t>
            </a:r>
          </a:p>
          <a:p>
            <a:pPr eaLnBrk="1" hangingPunct="1"/>
            <a:r>
              <a:rPr lang="en-US" altLang="en-US" b="1" dirty="0"/>
              <a:t>Part Two </a:t>
            </a:r>
            <a:r>
              <a:rPr lang="en-US" altLang="en-US" dirty="0"/>
              <a:t>will address </a:t>
            </a:r>
            <a:r>
              <a:rPr lang="en-US" altLang="en-US" b="1" dirty="0"/>
              <a:t>“Academic Requirements”</a:t>
            </a:r>
            <a:r>
              <a:rPr lang="en-US" altLang="en-US" dirty="0"/>
              <a:t>, “</a:t>
            </a:r>
            <a:r>
              <a:rPr lang="en-US" altLang="en-US" b="1" dirty="0"/>
              <a:t>How to Choose the Right</a:t>
            </a:r>
            <a:r>
              <a:rPr lang="en-US" altLang="en-US" dirty="0"/>
              <a:t> </a:t>
            </a:r>
            <a:r>
              <a:rPr lang="en-US" altLang="en-US" b="1" dirty="0"/>
              <a:t>College” </a:t>
            </a:r>
            <a:r>
              <a:rPr lang="en-US" altLang="en-US" dirty="0"/>
              <a:t>and “</a:t>
            </a:r>
            <a:r>
              <a:rPr lang="en-US" altLang="en-US" b="1" dirty="0"/>
              <a:t>College Admission Testing”</a:t>
            </a:r>
            <a:r>
              <a:rPr lang="en-US" altLang="en-US" dirty="0"/>
              <a:t>.  </a:t>
            </a:r>
            <a:r>
              <a:rPr lang="en-US" altLang="en-US" b="1" dirty="0">
                <a:solidFill>
                  <a:srgbClr val="FF0000"/>
                </a:solidFill>
              </a:rPr>
              <a:t>CLICK</a:t>
            </a:r>
          </a:p>
          <a:p>
            <a:pPr eaLnBrk="1" hangingPunct="1"/>
            <a:endParaRPr lang="en-US" altLang="en-US" b="1"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5D603614-5755-4629-9CC3-3809EBF0239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6125" indent="-285750">
              <a:defRPr>
                <a:solidFill>
                  <a:schemeClr val="tx1"/>
                </a:solidFill>
                <a:latin typeface="Tahoma" panose="020B0604030504040204" pitchFamily="34" charset="0"/>
              </a:defRPr>
            </a:lvl2pPr>
            <a:lvl3pPr marL="1147763" indent="-227013">
              <a:defRPr>
                <a:solidFill>
                  <a:schemeClr val="tx1"/>
                </a:solidFill>
                <a:latin typeface="Tahoma" panose="020B0604030504040204" pitchFamily="34" charset="0"/>
              </a:defRPr>
            </a:lvl3pPr>
            <a:lvl4pPr marL="1608138" indent="-227013">
              <a:defRPr>
                <a:solidFill>
                  <a:schemeClr val="tx1"/>
                </a:solidFill>
                <a:latin typeface="Tahoma" panose="020B0604030504040204" pitchFamily="34" charset="0"/>
              </a:defRPr>
            </a:lvl4pPr>
            <a:lvl5pPr marL="2068513" indent="-227013">
              <a:defRPr>
                <a:solidFill>
                  <a:schemeClr val="tx1"/>
                </a:solidFill>
                <a:latin typeface="Tahoma" panose="020B0604030504040204" pitchFamily="34" charset="0"/>
              </a:defRPr>
            </a:lvl5pPr>
            <a:lvl6pPr marL="2525713" indent="-227013" eaLnBrk="0" fontAlgn="base" hangingPunct="0">
              <a:spcBef>
                <a:spcPct val="0"/>
              </a:spcBef>
              <a:spcAft>
                <a:spcPct val="0"/>
              </a:spcAft>
              <a:defRPr>
                <a:solidFill>
                  <a:schemeClr val="tx1"/>
                </a:solidFill>
                <a:latin typeface="Tahoma" panose="020B0604030504040204" pitchFamily="34" charset="0"/>
              </a:defRPr>
            </a:lvl6pPr>
            <a:lvl7pPr marL="2982913" indent="-227013" eaLnBrk="0" fontAlgn="base" hangingPunct="0">
              <a:spcBef>
                <a:spcPct val="0"/>
              </a:spcBef>
              <a:spcAft>
                <a:spcPct val="0"/>
              </a:spcAft>
              <a:defRPr>
                <a:solidFill>
                  <a:schemeClr val="tx1"/>
                </a:solidFill>
                <a:latin typeface="Tahoma" panose="020B0604030504040204" pitchFamily="34" charset="0"/>
              </a:defRPr>
            </a:lvl7pPr>
            <a:lvl8pPr marL="3440113" indent="-227013" eaLnBrk="0" fontAlgn="base" hangingPunct="0">
              <a:spcBef>
                <a:spcPct val="0"/>
              </a:spcBef>
              <a:spcAft>
                <a:spcPct val="0"/>
              </a:spcAft>
              <a:defRPr>
                <a:solidFill>
                  <a:schemeClr val="tx1"/>
                </a:solidFill>
                <a:latin typeface="Tahoma" panose="020B0604030504040204" pitchFamily="34" charset="0"/>
              </a:defRPr>
            </a:lvl8pPr>
            <a:lvl9pPr marL="3897313" indent="-227013" eaLnBrk="0" fontAlgn="base" hangingPunct="0">
              <a:spcBef>
                <a:spcPct val="0"/>
              </a:spcBef>
              <a:spcAft>
                <a:spcPct val="0"/>
              </a:spcAft>
              <a:defRPr>
                <a:solidFill>
                  <a:schemeClr val="tx1"/>
                </a:solidFill>
                <a:latin typeface="Tahoma" panose="020B0604030504040204" pitchFamily="34" charset="0"/>
              </a:defRPr>
            </a:lvl9pPr>
          </a:lstStyle>
          <a:p>
            <a:fld id="{DD224ED7-FBCB-45C3-9350-7E8BE1471B5C}" type="slidenum">
              <a:rPr lang="en-US" altLang="en-US" smtClean="0">
                <a:latin typeface="Times New Roman" panose="02020603050405020304" pitchFamily="18" charset="0"/>
              </a:rPr>
              <a:pPr/>
              <a:t>20</a:t>
            </a:fld>
            <a:endParaRPr lang="en-US" altLang="en-US">
              <a:latin typeface="Times New Roman" panose="02020603050405020304" pitchFamily="18" charset="0"/>
            </a:endParaRPr>
          </a:p>
        </p:txBody>
      </p:sp>
      <p:sp>
        <p:nvSpPr>
          <p:cNvPr id="44035" name="Rectangle 2">
            <a:extLst>
              <a:ext uri="{FF2B5EF4-FFF2-40B4-BE49-F238E27FC236}">
                <a16:creationId xmlns:a16="http://schemas.microsoft.com/office/drawing/2014/main" id="{EF10DEA9-BBAA-463F-B0C5-4B89F8445EB4}"/>
              </a:ext>
            </a:extLst>
          </p:cNvPr>
          <p:cNvSpPr>
            <a:spLocks noGrp="1" noRot="1" noChangeAspect="1" noChangeArrowheads="1" noTextEdit="1"/>
          </p:cNvSpPr>
          <p:nvPr>
            <p:ph type="sldImg"/>
          </p:nvPr>
        </p:nvSpPr>
        <p:spPr>
          <a:ln/>
        </p:spPr>
      </p:sp>
      <p:sp>
        <p:nvSpPr>
          <p:cNvPr id="44036" name="Rectangle 3">
            <a:extLst>
              <a:ext uri="{FF2B5EF4-FFF2-40B4-BE49-F238E27FC236}">
                <a16:creationId xmlns:a16="http://schemas.microsoft.com/office/drawing/2014/main" id="{F536FE03-D583-40CE-BB80-F75606F21807}"/>
              </a:ext>
            </a:extLst>
          </p:cNvPr>
          <p:cNvSpPr>
            <a:spLocks noGrp="1" noChangeArrowheads="1"/>
          </p:cNvSpPr>
          <p:nvPr>
            <p:ph type="body" idx="1"/>
          </p:nvPr>
        </p:nvSpPr>
        <p:spPr>
          <a:xfrm>
            <a:off x="700088" y="4416425"/>
            <a:ext cx="56102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u="sng" dirty="0"/>
              <a:t>Essays/Personal Statements</a:t>
            </a:r>
            <a:endParaRPr lang="en-US" altLang="en-US" dirty="0"/>
          </a:p>
          <a:p>
            <a:pPr eaLnBrk="1" hangingPunct="1"/>
            <a:endParaRPr lang="en-US" altLang="en-US" dirty="0"/>
          </a:p>
          <a:p>
            <a:pPr eaLnBrk="1" hangingPunct="1"/>
            <a:r>
              <a:rPr lang="en-US" altLang="en-US" dirty="0"/>
              <a:t>In order to write the college essay you must know how to develop the formal structure required for it. </a:t>
            </a:r>
          </a:p>
          <a:p>
            <a:pPr eaLnBrk="1" hangingPunct="1"/>
            <a:endParaRPr lang="en-US" altLang="en-US" dirty="0"/>
          </a:p>
          <a:p>
            <a:pPr eaLnBrk="1" hangingPunct="1"/>
            <a:r>
              <a:rPr lang="en-US" altLang="en-US" dirty="0"/>
              <a:t>Determine what essay topics the schools you are applying to require.  Often, a general essay will suffice for most schools, but you need to read carefully what each school is requiring.</a:t>
            </a:r>
          </a:p>
          <a:p>
            <a:pPr eaLnBrk="1" hangingPunct="1"/>
            <a:r>
              <a:rPr lang="en-US" altLang="en-US" dirty="0"/>
              <a:t>Work on several drafts and ask your teacher to look it over for mistakes, writing congruency, etc.</a:t>
            </a:r>
          </a:p>
          <a:p>
            <a:pPr eaLnBrk="1" hangingPunct="1"/>
            <a:r>
              <a:rPr lang="en-US" altLang="en-US" dirty="0"/>
              <a:t>Remember, the essay will be yet another image of yourself, therefore, you want to send in an essay that, not only reflects you personally, but that is well written and void of mistakes and typographical errors.</a:t>
            </a:r>
          </a:p>
          <a:p>
            <a:pPr eaLnBrk="1" hangingPunct="1"/>
            <a:endParaRPr lang="en-US" altLang="en-US" dirty="0"/>
          </a:p>
          <a:p>
            <a:pPr eaLnBrk="1" hangingPunct="1"/>
            <a:r>
              <a:rPr lang="en-US" altLang="en-US" b="1" dirty="0"/>
              <a:t>COMMON APP CAN ONLY BE ACCESSED THROUGH GOOGLE CHROME</a:t>
            </a:r>
          </a:p>
          <a:p>
            <a:pPr eaLnBrk="1" hangingPunct="1"/>
            <a:endParaRPr lang="en-US" altLang="en-US" dirty="0"/>
          </a:p>
          <a:p>
            <a:pPr eaLnBrk="1" hangingPunct="1"/>
            <a:r>
              <a:rPr lang="en-US" altLang="en-US" dirty="0"/>
              <a:t>  </a:t>
            </a:r>
            <a:r>
              <a:rPr lang="en-US" altLang="en-US" b="1" dirty="0"/>
              <a:t>CLICK</a:t>
            </a:r>
          </a:p>
          <a:p>
            <a:pPr eaLnBrk="1" hangingPunct="1"/>
            <a:endParaRPr lang="en-US" altLang="en-US" b="1"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50A5F435-2779-4F60-9859-45C56AF7282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6125" indent="-285750">
              <a:defRPr>
                <a:solidFill>
                  <a:schemeClr val="tx1"/>
                </a:solidFill>
                <a:latin typeface="Tahoma" panose="020B0604030504040204" pitchFamily="34" charset="0"/>
              </a:defRPr>
            </a:lvl2pPr>
            <a:lvl3pPr marL="1147763" indent="-227013">
              <a:defRPr>
                <a:solidFill>
                  <a:schemeClr val="tx1"/>
                </a:solidFill>
                <a:latin typeface="Tahoma" panose="020B0604030504040204" pitchFamily="34" charset="0"/>
              </a:defRPr>
            </a:lvl3pPr>
            <a:lvl4pPr marL="1608138" indent="-227013">
              <a:defRPr>
                <a:solidFill>
                  <a:schemeClr val="tx1"/>
                </a:solidFill>
                <a:latin typeface="Tahoma" panose="020B0604030504040204" pitchFamily="34" charset="0"/>
              </a:defRPr>
            </a:lvl4pPr>
            <a:lvl5pPr marL="2068513" indent="-227013">
              <a:defRPr>
                <a:solidFill>
                  <a:schemeClr val="tx1"/>
                </a:solidFill>
                <a:latin typeface="Tahoma" panose="020B0604030504040204" pitchFamily="34" charset="0"/>
              </a:defRPr>
            </a:lvl5pPr>
            <a:lvl6pPr marL="2525713" indent="-227013" eaLnBrk="0" fontAlgn="base" hangingPunct="0">
              <a:spcBef>
                <a:spcPct val="0"/>
              </a:spcBef>
              <a:spcAft>
                <a:spcPct val="0"/>
              </a:spcAft>
              <a:defRPr>
                <a:solidFill>
                  <a:schemeClr val="tx1"/>
                </a:solidFill>
                <a:latin typeface="Tahoma" panose="020B0604030504040204" pitchFamily="34" charset="0"/>
              </a:defRPr>
            </a:lvl6pPr>
            <a:lvl7pPr marL="2982913" indent="-227013" eaLnBrk="0" fontAlgn="base" hangingPunct="0">
              <a:spcBef>
                <a:spcPct val="0"/>
              </a:spcBef>
              <a:spcAft>
                <a:spcPct val="0"/>
              </a:spcAft>
              <a:defRPr>
                <a:solidFill>
                  <a:schemeClr val="tx1"/>
                </a:solidFill>
                <a:latin typeface="Tahoma" panose="020B0604030504040204" pitchFamily="34" charset="0"/>
              </a:defRPr>
            </a:lvl7pPr>
            <a:lvl8pPr marL="3440113" indent="-227013" eaLnBrk="0" fontAlgn="base" hangingPunct="0">
              <a:spcBef>
                <a:spcPct val="0"/>
              </a:spcBef>
              <a:spcAft>
                <a:spcPct val="0"/>
              </a:spcAft>
              <a:defRPr>
                <a:solidFill>
                  <a:schemeClr val="tx1"/>
                </a:solidFill>
                <a:latin typeface="Tahoma" panose="020B0604030504040204" pitchFamily="34" charset="0"/>
              </a:defRPr>
            </a:lvl8pPr>
            <a:lvl9pPr marL="3897313" indent="-227013" eaLnBrk="0" fontAlgn="base" hangingPunct="0">
              <a:spcBef>
                <a:spcPct val="0"/>
              </a:spcBef>
              <a:spcAft>
                <a:spcPct val="0"/>
              </a:spcAft>
              <a:defRPr>
                <a:solidFill>
                  <a:schemeClr val="tx1"/>
                </a:solidFill>
                <a:latin typeface="Tahoma" panose="020B0604030504040204" pitchFamily="34" charset="0"/>
              </a:defRPr>
            </a:lvl9pPr>
          </a:lstStyle>
          <a:p>
            <a:fld id="{9FC32343-5081-498E-8147-B2EB59F8AE09}" type="slidenum">
              <a:rPr lang="en-US" altLang="en-US" smtClean="0">
                <a:latin typeface="Times New Roman" panose="02020603050405020304" pitchFamily="18" charset="0"/>
              </a:rPr>
              <a:pPr/>
              <a:t>21</a:t>
            </a:fld>
            <a:endParaRPr lang="en-US" altLang="en-US">
              <a:latin typeface="Times New Roman" panose="02020603050405020304" pitchFamily="18" charset="0"/>
            </a:endParaRPr>
          </a:p>
        </p:txBody>
      </p:sp>
      <p:sp>
        <p:nvSpPr>
          <p:cNvPr id="46083" name="Rectangle 2">
            <a:extLst>
              <a:ext uri="{FF2B5EF4-FFF2-40B4-BE49-F238E27FC236}">
                <a16:creationId xmlns:a16="http://schemas.microsoft.com/office/drawing/2014/main" id="{5723F900-ED33-4797-96B0-3C900D0F2E48}"/>
              </a:ext>
            </a:extLst>
          </p:cNvPr>
          <p:cNvSpPr>
            <a:spLocks noGrp="1" noRot="1" noChangeAspect="1" noChangeArrowheads="1" noTextEdit="1"/>
          </p:cNvSpPr>
          <p:nvPr>
            <p:ph type="sldImg"/>
          </p:nvPr>
        </p:nvSpPr>
        <p:spPr>
          <a:ln/>
        </p:spPr>
      </p:sp>
      <p:sp>
        <p:nvSpPr>
          <p:cNvPr id="46084" name="Rectangle 3">
            <a:extLst>
              <a:ext uri="{FF2B5EF4-FFF2-40B4-BE49-F238E27FC236}">
                <a16:creationId xmlns:a16="http://schemas.microsoft.com/office/drawing/2014/main" id="{BBA9EC54-92E3-4CB6-A745-493387D89024}"/>
              </a:ext>
            </a:extLst>
          </p:cNvPr>
          <p:cNvSpPr>
            <a:spLocks noGrp="1" noChangeArrowheads="1"/>
          </p:cNvSpPr>
          <p:nvPr>
            <p:ph type="body" idx="1"/>
          </p:nvPr>
        </p:nvSpPr>
        <p:spPr>
          <a:xfrm>
            <a:off x="700088" y="4416425"/>
            <a:ext cx="56102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u="sng" dirty="0"/>
              <a:t>Letters of Recommendation</a:t>
            </a:r>
            <a:endParaRPr lang="en-US" altLang="en-US" dirty="0"/>
          </a:p>
          <a:p>
            <a:pPr eaLnBrk="1" hangingPunct="1"/>
            <a:r>
              <a:rPr lang="en-US" altLang="en-US" dirty="0"/>
              <a:t>Teachers, as you know, are very busy people, therefore, they need to be asked for letters of recommendation with advance warning.</a:t>
            </a:r>
          </a:p>
          <a:p>
            <a:pPr eaLnBrk="1" hangingPunct="1"/>
            <a:r>
              <a:rPr lang="en-US" altLang="en-US" dirty="0"/>
              <a:t>Choose </a:t>
            </a:r>
            <a:r>
              <a:rPr lang="en-US" altLang="en-US" b="1" dirty="0"/>
              <a:t>no more than two </a:t>
            </a:r>
            <a:r>
              <a:rPr lang="en-US" altLang="en-US" dirty="0"/>
              <a:t>teachers that have gotten to know you through your hard work and good grades.</a:t>
            </a:r>
          </a:p>
          <a:p>
            <a:pPr eaLnBrk="1" hangingPunct="1"/>
            <a:r>
              <a:rPr lang="en-US" altLang="en-US" dirty="0"/>
              <a:t>Also consider asking teachers that teach subjects related to your intended major, if you have already chosen one.</a:t>
            </a:r>
          </a:p>
          <a:p>
            <a:pPr eaLnBrk="1" hangingPunct="1"/>
            <a:r>
              <a:rPr lang="en-US" altLang="en-US" dirty="0"/>
              <a:t>Don’t forget to assign teachers and counselors when using the Common Application.</a:t>
            </a:r>
          </a:p>
          <a:p>
            <a:pPr eaLnBrk="1" hangingPunct="1"/>
            <a:r>
              <a:rPr lang="en-US" altLang="en-US" dirty="0"/>
              <a:t>To assign a Teacher or Other Recommender follow these steps:</a:t>
            </a:r>
          </a:p>
          <a:p>
            <a:pPr eaLnBrk="1" hangingPunct="1"/>
            <a:r>
              <a:rPr lang="en-US" altLang="en-US" dirty="0"/>
              <a:t>1. Scroll down until you see the Teacher or Other Recommender section.</a:t>
            </a:r>
          </a:p>
          <a:p>
            <a:pPr eaLnBrk="1" hangingPunct="1"/>
            <a:r>
              <a:rPr lang="en-US" altLang="en-US" dirty="0"/>
              <a:t>2. Click on the box to select the teacher or Other Recommender you want to assign. Note that you may need to click "Add Another" for optional recommendations.</a:t>
            </a:r>
          </a:p>
          <a:p>
            <a:pPr eaLnBrk="1" hangingPunct="1"/>
            <a:r>
              <a:rPr lang="en-US" altLang="en-US" dirty="0"/>
              <a:t>3. Click on the "Assign" button to assign that recommender.</a:t>
            </a:r>
          </a:p>
          <a:p>
            <a:pPr eaLnBrk="1" hangingPunct="1"/>
            <a:r>
              <a:rPr lang="en-US" altLang="en-US" dirty="0"/>
              <a:t>Give teachers about 3 weeks and check back with them.  If your letter has not been written, let the teacher know you understand but that you would appreciate it within a week due to the deadlines you are working with. </a:t>
            </a:r>
            <a:r>
              <a:rPr lang="en-US" altLang="en-US" b="1" dirty="0"/>
              <a:t>CLICK</a:t>
            </a:r>
          </a:p>
          <a:p>
            <a:pPr eaLnBrk="1" hangingPunct="1"/>
            <a:r>
              <a:rPr lang="en-US" altLang="en-US" dirty="0"/>
              <a:t>Make certain to thank your teachers for writing you a letter with a thank you note.  They will certainly appreciate it and you will be looked upon even more positively.</a:t>
            </a:r>
          </a:p>
          <a:p>
            <a:pPr eaLnBrk="1" hangingPunct="1"/>
            <a:endParaRPr lang="en-US" altLang="en-US" b="1" dirty="0"/>
          </a:p>
          <a:p>
            <a:pPr eaLnBrk="1" hangingPunct="1"/>
            <a:endParaRPr lang="en-US" altLang="en-US" b="1"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0158A7D5-A24A-460B-9957-A1AEEA8F9A8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6125" indent="-285750">
              <a:defRPr>
                <a:solidFill>
                  <a:schemeClr val="tx1"/>
                </a:solidFill>
                <a:latin typeface="Tahoma" panose="020B0604030504040204" pitchFamily="34" charset="0"/>
              </a:defRPr>
            </a:lvl2pPr>
            <a:lvl3pPr marL="1147763" indent="-227013">
              <a:defRPr>
                <a:solidFill>
                  <a:schemeClr val="tx1"/>
                </a:solidFill>
                <a:latin typeface="Tahoma" panose="020B0604030504040204" pitchFamily="34" charset="0"/>
              </a:defRPr>
            </a:lvl3pPr>
            <a:lvl4pPr marL="1608138" indent="-227013">
              <a:defRPr>
                <a:solidFill>
                  <a:schemeClr val="tx1"/>
                </a:solidFill>
                <a:latin typeface="Tahoma" panose="020B0604030504040204" pitchFamily="34" charset="0"/>
              </a:defRPr>
            </a:lvl4pPr>
            <a:lvl5pPr marL="2068513" indent="-227013">
              <a:defRPr>
                <a:solidFill>
                  <a:schemeClr val="tx1"/>
                </a:solidFill>
                <a:latin typeface="Tahoma" panose="020B0604030504040204" pitchFamily="34" charset="0"/>
              </a:defRPr>
            </a:lvl5pPr>
            <a:lvl6pPr marL="2525713" indent="-227013" eaLnBrk="0" fontAlgn="base" hangingPunct="0">
              <a:spcBef>
                <a:spcPct val="0"/>
              </a:spcBef>
              <a:spcAft>
                <a:spcPct val="0"/>
              </a:spcAft>
              <a:defRPr>
                <a:solidFill>
                  <a:schemeClr val="tx1"/>
                </a:solidFill>
                <a:latin typeface="Tahoma" panose="020B0604030504040204" pitchFamily="34" charset="0"/>
              </a:defRPr>
            </a:lvl6pPr>
            <a:lvl7pPr marL="2982913" indent="-227013" eaLnBrk="0" fontAlgn="base" hangingPunct="0">
              <a:spcBef>
                <a:spcPct val="0"/>
              </a:spcBef>
              <a:spcAft>
                <a:spcPct val="0"/>
              </a:spcAft>
              <a:defRPr>
                <a:solidFill>
                  <a:schemeClr val="tx1"/>
                </a:solidFill>
                <a:latin typeface="Tahoma" panose="020B0604030504040204" pitchFamily="34" charset="0"/>
              </a:defRPr>
            </a:lvl7pPr>
            <a:lvl8pPr marL="3440113" indent="-227013" eaLnBrk="0" fontAlgn="base" hangingPunct="0">
              <a:spcBef>
                <a:spcPct val="0"/>
              </a:spcBef>
              <a:spcAft>
                <a:spcPct val="0"/>
              </a:spcAft>
              <a:defRPr>
                <a:solidFill>
                  <a:schemeClr val="tx1"/>
                </a:solidFill>
                <a:latin typeface="Tahoma" panose="020B0604030504040204" pitchFamily="34" charset="0"/>
              </a:defRPr>
            </a:lvl8pPr>
            <a:lvl9pPr marL="3897313" indent="-227013" eaLnBrk="0" fontAlgn="base" hangingPunct="0">
              <a:spcBef>
                <a:spcPct val="0"/>
              </a:spcBef>
              <a:spcAft>
                <a:spcPct val="0"/>
              </a:spcAft>
              <a:defRPr>
                <a:solidFill>
                  <a:schemeClr val="tx1"/>
                </a:solidFill>
                <a:latin typeface="Tahoma" panose="020B0604030504040204" pitchFamily="34" charset="0"/>
              </a:defRPr>
            </a:lvl9pPr>
          </a:lstStyle>
          <a:p>
            <a:fld id="{76B2827E-CD20-45FE-851D-253DB7CC55EB}" type="slidenum">
              <a:rPr lang="en-US" altLang="en-US" smtClean="0">
                <a:latin typeface="Times New Roman" panose="02020603050405020304" pitchFamily="18" charset="0"/>
              </a:rPr>
              <a:pPr/>
              <a:t>22</a:t>
            </a:fld>
            <a:endParaRPr lang="en-US" altLang="en-US">
              <a:latin typeface="Times New Roman" panose="02020603050405020304" pitchFamily="18" charset="0"/>
            </a:endParaRPr>
          </a:p>
        </p:txBody>
      </p:sp>
      <p:sp>
        <p:nvSpPr>
          <p:cNvPr id="48131" name="Rectangle 2">
            <a:extLst>
              <a:ext uri="{FF2B5EF4-FFF2-40B4-BE49-F238E27FC236}">
                <a16:creationId xmlns:a16="http://schemas.microsoft.com/office/drawing/2014/main" id="{85406D81-C2AB-4A0D-AF4E-A4172E5C4DDA}"/>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3B30F27C-CCE7-421A-B362-78385AD0F81C}"/>
              </a:ext>
            </a:extLst>
          </p:cNvPr>
          <p:cNvSpPr>
            <a:spLocks noGrp="1" noChangeArrowheads="1"/>
          </p:cNvSpPr>
          <p:nvPr>
            <p:ph type="body" idx="1"/>
          </p:nvPr>
        </p:nvSpPr>
        <p:spPr>
          <a:xfrm>
            <a:off x="700088" y="4416425"/>
            <a:ext cx="56102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u="sng"/>
              <a:t>Interviews</a:t>
            </a:r>
            <a:endParaRPr lang="en-US" altLang="en-US"/>
          </a:p>
          <a:p>
            <a:pPr eaLnBrk="1" hangingPunct="1"/>
            <a:r>
              <a:rPr lang="en-US" altLang="en-US"/>
              <a:t>Most colleges are not able to conduct interviews due to the large numbers of candidates, however, if you apply to an Honors Program, or other specific or specialized program, an interview is usually standard.</a:t>
            </a:r>
          </a:p>
          <a:p>
            <a:pPr eaLnBrk="1" hangingPunct="1"/>
            <a:endParaRPr lang="en-US" altLang="en-US"/>
          </a:p>
          <a:p>
            <a:pPr eaLnBrk="1" hangingPunct="1"/>
            <a:r>
              <a:rPr lang="en-US" altLang="en-US"/>
              <a:t>Top caliber and ivy league schools will usually request an interview also.  Check with the application instructions and/or the admissions office.</a:t>
            </a:r>
          </a:p>
          <a:p>
            <a:pPr eaLnBrk="1" hangingPunct="1"/>
            <a:r>
              <a:rPr lang="en-US" altLang="en-US"/>
              <a:t>Interviews shed more light on who you are, what you feel your strengths and weaknesses are, and what specific reasons attracted you to the school.  It is another tool for final selection. </a:t>
            </a:r>
          </a:p>
          <a:p>
            <a:pPr eaLnBrk="1" hangingPunct="1"/>
            <a:endParaRPr lang="en-US" altLang="en-US" b="1"/>
          </a:p>
          <a:p>
            <a:pPr eaLnBrk="1" hangingPunct="1"/>
            <a:endParaRPr lang="en-US" altLang="en-US" b="1"/>
          </a:p>
          <a:p>
            <a:pPr eaLnBrk="1" hangingPunct="1"/>
            <a:r>
              <a:rPr lang="en-US" altLang="en-US" b="1"/>
              <a:t>CLICK</a:t>
            </a:r>
          </a:p>
          <a:p>
            <a:pPr eaLnBrk="1" hangingPunct="1"/>
            <a:endParaRPr lang="en-US" altLang="en-US" b="1"/>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DA692948-7105-48C2-9838-91A02EE48C4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6125" indent="-285750">
              <a:defRPr>
                <a:solidFill>
                  <a:schemeClr val="tx1"/>
                </a:solidFill>
                <a:latin typeface="Tahoma" panose="020B0604030504040204" pitchFamily="34" charset="0"/>
              </a:defRPr>
            </a:lvl2pPr>
            <a:lvl3pPr marL="1147763" indent="-227013">
              <a:defRPr>
                <a:solidFill>
                  <a:schemeClr val="tx1"/>
                </a:solidFill>
                <a:latin typeface="Tahoma" panose="020B0604030504040204" pitchFamily="34" charset="0"/>
              </a:defRPr>
            </a:lvl3pPr>
            <a:lvl4pPr marL="1608138" indent="-227013">
              <a:defRPr>
                <a:solidFill>
                  <a:schemeClr val="tx1"/>
                </a:solidFill>
                <a:latin typeface="Tahoma" panose="020B0604030504040204" pitchFamily="34" charset="0"/>
              </a:defRPr>
            </a:lvl4pPr>
            <a:lvl5pPr marL="2068513" indent="-227013">
              <a:defRPr>
                <a:solidFill>
                  <a:schemeClr val="tx1"/>
                </a:solidFill>
                <a:latin typeface="Tahoma" panose="020B0604030504040204" pitchFamily="34" charset="0"/>
              </a:defRPr>
            </a:lvl5pPr>
            <a:lvl6pPr marL="2525713" indent="-227013" eaLnBrk="0" fontAlgn="base" hangingPunct="0">
              <a:spcBef>
                <a:spcPct val="0"/>
              </a:spcBef>
              <a:spcAft>
                <a:spcPct val="0"/>
              </a:spcAft>
              <a:defRPr>
                <a:solidFill>
                  <a:schemeClr val="tx1"/>
                </a:solidFill>
                <a:latin typeface="Tahoma" panose="020B0604030504040204" pitchFamily="34" charset="0"/>
              </a:defRPr>
            </a:lvl6pPr>
            <a:lvl7pPr marL="2982913" indent="-227013" eaLnBrk="0" fontAlgn="base" hangingPunct="0">
              <a:spcBef>
                <a:spcPct val="0"/>
              </a:spcBef>
              <a:spcAft>
                <a:spcPct val="0"/>
              </a:spcAft>
              <a:defRPr>
                <a:solidFill>
                  <a:schemeClr val="tx1"/>
                </a:solidFill>
                <a:latin typeface="Tahoma" panose="020B0604030504040204" pitchFamily="34" charset="0"/>
              </a:defRPr>
            </a:lvl7pPr>
            <a:lvl8pPr marL="3440113" indent="-227013" eaLnBrk="0" fontAlgn="base" hangingPunct="0">
              <a:spcBef>
                <a:spcPct val="0"/>
              </a:spcBef>
              <a:spcAft>
                <a:spcPct val="0"/>
              </a:spcAft>
              <a:defRPr>
                <a:solidFill>
                  <a:schemeClr val="tx1"/>
                </a:solidFill>
                <a:latin typeface="Tahoma" panose="020B0604030504040204" pitchFamily="34" charset="0"/>
              </a:defRPr>
            </a:lvl8pPr>
            <a:lvl9pPr marL="3897313" indent="-227013" eaLnBrk="0" fontAlgn="base" hangingPunct="0">
              <a:spcBef>
                <a:spcPct val="0"/>
              </a:spcBef>
              <a:spcAft>
                <a:spcPct val="0"/>
              </a:spcAft>
              <a:defRPr>
                <a:solidFill>
                  <a:schemeClr val="tx1"/>
                </a:solidFill>
                <a:latin typeface="Tahoma" panose="020B0604030504040204" pitchFamily="34" charset="0"/>
              </a:defRPr>
            </a:lvl9pPr>
          </a:lstStyle>
          <a:p>
            <a:fld id="{59F09019-4E15-447B-ADF5-230C2AF863A9}" type="slidenum">
              <a:rPr lang="en-US" altLang="en-US" smtClean="0">
                <a:latin typeface="Times New Roman" panose="02020603050405020304" pitchFamily="18" charset="0"/>
              </a:rPr>
              <a:pPr/>
              <a:t>23</a:t>
            </a:fld>
            <a:endParaRPr lang="en-US" altLang="en-US">
              <a:latin typeface="Times New Roman" panose="02020603050405020304" pitchFamily="18" charset="0"/>
            </a:endParaRPr>
          </a:p>
        </p:txBody>
      </p:sp>
      <p:sp>
        <p:nvSpPr>
          <p:cNvPr id="50179" name="Rectangle 2">
            <a:extLst>
              <a:ext uri="{FF2B5EF4-FFF2-40B4-BE49-F238E27FC236}">
                <a16:creationId xmlns:a16="http://schemas.microsoft.com/office/drawing/2014/main" id="{901C7F16-1479-4E89-B008-202A6594EBEF}"/>
              </a:ext>
            </a:extLst>
          </p:cNvPr>
          <p:cNvSpPr>
            <a:spLocks noGrp="1" noRot="1" noChangeAspect="1" noChangeArrowheads="1" noTextEdit="1"/>
          </p:cNvSpPr>
          <p:nvPr>
            <p:ph type="sldImg"/>
          </p:nvPr>
        </p:nvSpPr>
        <p:spPr>
          <a:ln/>
        </p:spPr>
      </p:sp>
      <p:sp>
        <p:nvSpPr>
          <p:cNvPr id="50180" name="Rectangle 3">
            <a:extLst>
              <a:ext uri="{FF2B5EF4-FFF2-40B4-BE49-F238E27FC236}">
                <a16:creationId xmlns:a16="http://schemas.microsoft.com/office/drawing/2014/main" id="{56DE025D-3594-4AE5-BFBB-C5636688F7C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Note: Counselors should review the literacy and content objectives.</a:t>
            </a:r>
          </a:p>
          <a:p>
            <a:pPr eaLnBrk="1" hangingPunct="1"/>
            <a:endParaRPr lang="en-US" altLang="en-US"/>
          </a:p>
          <a:p>
            <a:pPr eaLnBrk="1" hangingPunct="1"/>
            <a:endParaRPr lang="en-US" altLang="en-US"/>
          </a:p>
          <a:p>
            <a:pPr eaLnBrk="1" hangingPunct="1"/>
            <a:r>
              <a:rPr lang="en-US" altLang="en-US"/>
              <a:t>After you have been accepted to your chosen colleges, you must consider how to finance your education.</a:t>
            </a:r>
          </a:p>
          <a:p>
            <a:pPr eaLnBrk="1" hangingPunct="1"/>
            <a:endParaRPr lang="en-US" altLang="en-US"/>
          </a:p>
          <a:p>
            <a:pPr eaLnBrk="1" hangingPunct="1"/>
            <a:r>
              <a:rPr lang="en-US" altLang="en-US"/>
              <a:t>In </a:t>
            </a:r>
            <a:r>
              <a:rPr lang="en-US" altLang="en-US" b="1"/>
              <a:t>Part Four</a:t>
            </a:r>
            <a:r>
              <a:rPr lang="en-US" altLang="en-US"/>
              <a:t> we will look at ways of paying your tuition and of obtaining scholarships, loans and grants.  The ability to determine how much funding you will actually need and being competent at managing your money wisely are two very important skills required so that you are sure to be able to graduate from college without too much debt . </a:t>
            </a:r>
            <a:r>
              <a:rPr lang="en-US" altLang="en-US" b="1"/>
              <a:t>Click</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E2AB6EED-85DA-4861-B9F6-09F1549CB5B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6125" indent="-285750">
              <a:defRPr>
                <a:solidFill>
                  <a:schemeClr val="tx1"/>
                </a:solidFill>
                <a:latin typeface="Tahoma" panose="020B0604030504040204" pitchFamily="34" charset="0"/>
              </a:defRPr>
            </a:lvl2pPr>
            <a:lvl3pPr marL="1147763" indent="-227013">
              <a:defRPr>
                <a:solidFill>
                  <a:schemeClr val="tx1"/>
                </a:solidFill>
                <a:latin typeface="Tahoma" panose="020B0604030504040204" pitchFamily="34" charset="0"/>
              </a:defRPr>
            </a:lvl3pPr>
            <a:lvl4pPr marL="1608138" indent="-227013">
              <a:defRPr>
                <a:solidFill>
                  <a:schemeClr val="tx1"/>
                </a:solidFill>
                <a:latin typeface="Tahoma" panose="020B0604030504040204" pitchFamily="34" charset="0"/>
              </a:defRPr>
            </a:lvl4pPr>
            <a:lvl5pPr marL="2068513" indent="-227013">
              <a:defRPr>
                <a:solidFill>
                  <a:schemeClr val="tx1"/>
                </a:solidFill>
                <a:latin typeface="Tahoma" panose="020B0604030504040204" pitchFamily="34" charset="0"/>
              </a:defRPr>
            </a:lvl5pPr>
            <a:lvl6pPr marL="2525713" indent="-227013" eaLnBrk="0" fontAlgn="base" hangingPunct="0">
              <a:spcBef>
                <a:spcPct val="0"/>
              </a:spcBef>
              <a:spcAft>
                <a:spcPct val="0"/>
              </a:spcAft>
              <a:defRPr>
                <a:solidFill>
                  <a:schemeClr val="tx1"/>
                </a:solidFill>
                <a:latin typeface="Tahoma" panose="020B0604030504040204" pitchFamily="34" charset="0"/>
              </a:defRPr>
            </a:lvl6pPr>
            <a:lvl7pPr marL="2982913" indent="-227013" eaLnBrk="0" fontAlgn="base" hangingPunct="0">
              <a:spcBef>
                <a:spcPct val="0"/>
              </a:spcBef>
              <a:spcAft>
                <a:spcPct val="0"/>
              </a:spcAft>
              <a:defRPr>
                <a:solidFill>
                  <a:schemeClr val="tx1"/>
                </a:solidFill>
                <a:latin typeface="Tahoma" panose="020B0604030504040204" pitchFamily="34" charset="0"/>
              </a:defRPr>
            </a:lvl7pPr>
            <a:lvl8pPr marL="3440113" indent="-227013" eaLnBrk="0" fontAlgn="base" hangingPunct="0">
              <a:spcBef>
                <a:spcPct val="0"/>
              </a:spcBef>
              <a:spcAft>
                <a:spcPct val="0"/>
              </a:spcAft>
              <a:defRPr>
                <a:solidFill>
                  <a:schemeClr val="tx1"/>
                </a:solidFill>
                <a:latin typeface="Tahoma" panose="020B0604030504040204" pitchFamily="34" charset="0"/>
              </a:defRPr>
            </a:lvl8pPr>
            <a:lvl9pPr marL="3897313" indent="-227013" eaLnBrk="0" fontAlgn="base" hangingPunct="0">
              <a:spcBef>
                <a:spcPct val="0"/>
              </a:spcBef>
              <a:spcAft>
                <a:spcPct val="0"/>
              </a:spcAft>
              <a:defRPr>
                <a:solidFill>
                  <a:schemeClr val="tx1"/>
                </a:solidFill>
                <a:latin typeface="Tahoma" panose="020B0604030504040204" pitchFamily="34" charset="0"/>
              </a:defRPr>
            </a:lvl9pPr>
          </a:lstStyle>
          <a:p>
            <a:fld id="{BE1F8FFB-7A07-47B0-B56D-31FD15E77DAF}" type="slidenum">
              <a:rPr lang="en-US" altLang="en-US" smtClean="0">
                <a:latin typeface="Times New Roman" panose="02020603050405020304" pitchFamily="18" charset="0"/>
              </a:rPr>
              <a:pPr/>
              <a:t>24</a:t>
            </a:fld>
            <a:endParaRPr lang="en-US" altLang="en-US">
              <a:latin typeface="Times New Roman" panose="02020603050405020304" pitchFamily="18" charset="0"/>
            </a:endParaRPr>
          </a:p>
        </p:txBody>
      </p:sp>
      <p:sp>
        <p:nvSpPr>
          <p:cNvPr id="52227" name="Rectangle 2">
            <a:extLst>
              <a:ext uri="{FF2B5EF4-FFF2-40B4-BE49-F238E27FC236}">
                <a16:creationId xmlns:a16="http://schemas.microsoft.com/office/drawing/2014/main" id="{2C80BA07-9E9E-4FDE-99DD-DBFAD355BF5F}"/>
              </a:ext>
            </a:extLst>
          </p:cNvPr>
          <p:cNvSpPr>
            <a:spLocks noGrp="1" noRot="1" noChangeAspect="1" noChangeArrowheads="1" noTextEdit="1"/>
          </p:cNvSpPr>
          <p:nvPr>
            <p:ph type="sldImg"/>
          </p:nvPr>
        </p:nvSpPr>
        <p:spPr>
          <a:ln/>
        </p:spPr>
      </p:sp>
      <p:sp>
        <p:nvSpPr>
          <p:cNvPr id="52228" name="Rectangle 3">
            <a:extLst>
              <a:ext uri="{FF2B5EF4-FFF2-40B4-BE49-F238E27FC236}">
                <a16:creationId xmlns:a16="http://schemas.microsoft.com/office/drawing/2014/main" id="{C1A3969C-D1EA-4B3E-A81B-04BE4AD53E5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The first step in applying for financial aid is to complete a “</a:t>
            </a:r>
            <a:r>
              <a:rPr lang="en-US" altLang="en-US" b="1" dirty="0"/>
              <a:t>FAFSA”</a:t>
            </a:r>
            <a:r>
              <a:rPr lang="en-US" altLang="en-US" dirty="0"/>
              <a:t> which stands for “</a:t>
            </a:r>
            <a:r>
              <a:rPr lang="en-US" altLang="en-US" b="1" dirty="0"/>
              <a:t>Free Application for Federal Aid.” </a:t>
            </a:r>
          </a:p>
          <a:p>
            <a:pPr eaLnBrk="1" hangingPunct="1"/>
            <a:r>
              <a:rPr lang="en-US" altLang="en-US" b="1" dirty="0"/>
              <a:t>The application for 2020-2021 is not available until October 1</a:t>
            </a:r>
            <a:r>
              <a:rPr lang="en-US" altLang="en-US" b="1" baseline="30000" dirty="0"/>
              <a:t>st</a:t>
            </a:r>
            <a:r>
              <a:rPr lang="en-US" altLang="en-US" b="1" dirty="0"/>
              <a:t>, 2020. </a:t>
            </a:r>
          </a:p>
          <a:p>
            <a:pPr eaLnBrk="1" hangingPunct="1"/>
            <a:endParaRPr lang="en-US" altLang="en-US" dirty="0"/>
          </a:p>
          <a:p>
            <a:pPr eaLnBrk="1" hangingPunct="1"/>
            <a:r>
              <a:rPr lang="en-US" altLang="en-US" dirty="0"/>
              <a:t>However, before you even fill out this form, </a:t>
            </a:r>
            <a:r>
              <a:rPr lang="en-US" altLang="en-US" b="1" dirty="0"/>
              <a:t>CLICK </a:t>
            </a:r>
            <a:r>
              <a:rPr lang="en-US" altLang="en-US" dirty="0"/>
              <a:t>you and your parent/guardian EACH must obtain a </a:t>
            </a:r>
            <a:r>
              <a:rPr lang="en-US" altLang="en-US" b="1" dirty="0"/>
              <a:t>Federal Student Aid</a:t>
            </a:r>
            <a:r>
              <a:rPr lang="en-US" altLang="en-US" dirty="0"/>
              <a:t> </a:t>
            </a:r>
            <a:r>
              <a:rPr lang="en-US" altLang="en-US" b="1" dirty="0"/>
              <a:t>ID</a:t>
            </a:r>
            <a:r>
              <a:rPr lang="en-US" altLang="en-US" dirty="0"/>
              <a:t>. This number will be used as an electronic signature when signing your </a:t>
            </a:r>
            <a:r>
              <a:rPr lang="en-US" altLang="en-US" b="1" dirty="0"/>
              <a:t>FAFSA.</a:t>
            </a:r>
          </a:p>
          <a:p>
            <a:pPr eaLnBrk="1" hangingPunct="1"/>
            <a:endParaRPr lang="en-US" altLang="en-US" b="1" dirty="0"/>
          </a:p>
          <a:p>
            <a:pPr eaLnBrk="1" hangingPunct="1"/>
            <a:r>
              <a:rPr lang="en-US" altLang="en-US" dirty="0"/>
              <a:t>You should obtain your </a:t>
            </a:r>
            <a:r>
              <a:rPr lang="en-US" altLang="en-US" b="1" dirty="0"/>
              <a:t>FSA ID </a:t>
            </a:r>
            <a:r>
              <a:rPr lang="en-US" altLang="en-US" u="sng" dirty="0"/>
              <a:t>now</a:t>
            </a:r>
            <a:r>
              <a:rPr lang="en-US" altLang="en-US" dirty="0"/>
              <a:t>, waiting until December or January could delay getting your </a:t>
            </a:r>
            <a:r>
              <a:rPr lang="en-US" altLang="en-US" b="1" dirty="0"/>
              <a:t>FSA ID </a:t>
            </a:r>
            <a:r>
              <a:rPr lang="en-US" altLang="en-US" dirty="0"/>
              <a:t>by up to 2 weeks.  Simply go online to the </a:t>
            </a:r>
            <a:r>
              <a:rPr lang="en-US" altLang="en-US" b="1" dirty="0"/>
              <a:t>FAFSA</a:t>
            </a:r>
            <a:r>
              <a:rPr lang="en-US" altLang="en-US" dirty="0"/>
              <a:t> website  </a:t>
            </a:r>
          </a:p>
          <a:p>
            <a:pPr eaLnBrk="1" hangingPunct="1"/>
            <a:r>
              <a:rPr lang="en-US" altLang="en-US" sz="4400" dirty="0"/>
              <a:t>https://fafsa.ed.gov.  </a:t>
            </a:r>
            <a:r>
              <a:rPr lang="en-US" altLang="en-US" dirty="0"/>
              <a:t>and follow the directions for obtaining a </a:t>
            </a:r>
            <a:r>
              <a:rPr lang="en-US" altLang="en-US" b="1" dirty="0"/>
              <a:t>FSA ID</a:t>
            </a:r>
            <a:r>
              <a:rPr lang="en-US" altLang="en-US" dirty="0"/>
              <a:t>. Within a few days you will receive your FSA ID in an e-mail. You will be asked to use this number throughout the </a:t>
            </a:r>
            <a:r>
              <a:rPr lang="en-US" altLang="en-US" b="1" dirty="0"/>
              <a:t>FAFSA </a:t>
            </a:r>
            <a:r>
              <a:rPr lang="en-US" altLang="en-US" dirty="0"/>
              <a:t>application process.   </a:t>
            </a:r>
            <a:r>
              <a:rPr lang="en-US" altLang="en-US" b="1" dirty="0"/>
              <a:t>CLICK</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1A9655D7-6B64-4295-8BD3-B61084CDE5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6125" indent="-285750">
              <a:defRPr>
                <a:solidFill>
                  <a:schemeClr val="tx1"/>
                </a:solidFill>
                <a:latin typeface="Tahoma" panose="020B0604030504040204" pitchFamily="34" charset="0"/>
              </a:defRPr>
            </a:lvl2pPr>
            <a:lvl3pPr marL="1147763" indent="-227013">
              <a:defRPr>
                <a:solidFill>
                  <a:schemeClr val="tx1"/>
                </a:solidFill>
                <a:latin typeface="Tahoma" panose="020B0604030504040204" pitchFamily="34" charset="0"/>
              </a:defRPr>
            </a:lvl3pPr>
            <a:lvl4pPr marL="1608138" indent="-227013">
              <a:defRPr>
                <a:solidFill>
                  <a:schemeClr val="tx1"/>
                </a:solidFill>
                <a:latin typeface="Tahoma" panose="020B0604030504040204" pitchFamily="34" charset="0"/>
              </a:defRPr>
            </a:lvl4pPr>
            <a:lvl5pPr marL="2068513" indent="-227013">
              <a:defRPr>
                <a:solidFill>
                  <a:schemeClr val="tx1"/>
                </a:solidFill>
                <a:latin typeface="Tahoma" panose="020B0604030504040204" pitchFamily="34" charset="0"/>
              </a:defRPr>
            </a:lvl5pPr>
            <a:lvl6pPr marL="2525713" indent="-227013" eaLnBrk="0" fontAlgn="base" hangingPunct="0">
              <a:spcBef>
                <a:spcPct val="0"/>
              </a:spcBef>
              <a:spcAft>
                <a:spcPct val="0"/>
              </a:spcAft>
              <a:defRPr>
                <a:solidFill>
                  <a:schemeClr val="tx1"/>
                </a:solidFill>
                <a:latin typeface="Tahoma" panose="020B0604030504040204" pitchFamily="34" charset="0"/>
              </a:defRPr>
            </a:lvl6pPr>
            <a:lvl7pPr marL="2982913" indent="-227013" eaLnBrk="0" fontAlgn="base" hangingPunct="0">
              <a:spcBef>
                <a:spcPct val="0"/>
              </a:spcBef>
              <a:spcAft>
                <a:spcPct val="0"/>
              </a:spcAft>
              <a:defRPr>
                <a:solidFill>
                  <a:schemeClr val="tx1"/>
                </a:solidFill>
                <a:latin typeface="Tahoma" panose="020B0604030504040204" pitchFamily="34" charset="0"/>
              </a:defRPr>
            </a:lvl7pPr>
            <a:lvl8pPr marL="3440113" indent="-227013" eaLnBrk="0" fontAlgn="base" hangingPunct="0">
              <a:spcBef>
                <a:spcPct val="0"/>
              </a:spcBef>
              <a:spcAft>
                <a:spcPct val="0"/>
              </a:spcAft>
              <a:defRPr>
                <a:solidFill>
                  <a:schemeClr val="tx1"/>
                </a:solidFill>
                <a:latin typeface="Tahoma" panose="020B0604030504040204" pitchFamily="34" charset="0"/>
              </a:defRPr>
            </a:lvl8pPr>
            <a:lvl9pPr marL="3897313" indent="-227013" eaLnBrk="0" fontAlgn="base" hangingPunct="0">
              <a:spcBef>
                <a:spcPct val="0"/>
              </a:spcBef>
              <a:spcAft>
                <a:spcPct val="0"/>
              </a:spcAft>
              <a:defRPr>
                <a:solidFill>
                  <a:schemeClr val="tx1"/>
                </a:solidFill>
                <a:latin typeface="Tahoma" panose="020B0604030504040204" pitchFamily="34" charset="0"/>
              </a:defRPr>
            </a:lvl9pPr>
          </a:lstStyle>
          <a:p>
            <a:fld id="{0024E3B6-B00A-46DA-96DE-96DF39D84CA3}" type="slidenum">
              <a:rPr lang="en-US" altLang="en-US" smtClean="0">
                <a:latin typeface="Times New Roman" panose="02020603050405020304" pitchFamily="18" charset="0"/>
              </a:rPr>
              <a:pPr/>
              <a:t>25</a:t>
            </a:fld>
            <a:endParaRPr lang="en-US" altLang="en-US">
              <a:latin typeface="Times New Roman" panose="02020603050405020304" pitchFamily="18" charset="0"/>
            </a:endParaRPr>
          </a:p>
        </p:txBody>
      </p:sp>
      <p:sp>
        <p:nvSpPr>
          <p:cNvPr id="54275" name="Rectangle 2">
            <a:extLst>
              <a:ext uri="{FF2B5EF4-FFF2-40B4-BE49-F238E27FC236}">
                <a16:creationId xmlns:a16="http://schemas.microsoft.com/office/drawing/2014/main" id="{D5ACC18C-F00F-4097-B066-0E3AC7E2537F}"/>
              </a:ext>
            </a:extLst>
          </p:cNvPr>
          <p:cNvSpPr>
            <a:spLocks noGrp="1" noRot="1" noChangeAspect="1" noChangeArrowheads="1" noTextEdit="1"/>
          </p:cNvSpPr>
          <p:nvPr>
            <p:ph type="sldImg"/>
          </p:nvPr>
        </p:nvSpPr>
        <p:spPr>
          <a:ln/>
        </p:spPr>
      </p:sp>
      <p:sp>
        <p:nvSpPr>
          <p:cNvPr id="54276" name="Rectangle 3">
            <a:extLst>
              <a:ext uri="{FF2B5EF4-FFF2-40B4-BE49-F238E27FC236}">
                <a16:creationId xmlns:a16="http://schemas.microsoft.com/office/drawing/2014/main" id="{7E7713AB-098E-4005-9609-D2750A5F44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Another financial aid form that many private colleges require is the </a:t>
            </a:r>
            <a:r>
              <a:rPr lang="en-US" altLang="en-US" b="1" dirty="0"/>
              <a:t>CSS Profile</a:t>
            </a:r>
            <a:r>
              <a:rPr lang="en-US" altLang="en-US" dirty="0"/>
              <a:t>.  </a:t>
            </a:r>
            <a:r>
              <a:rPr lang="en-US" altLang="en-US" b="1" dirty="0"/>
              <a:t>CLICK</a:t>
            </a:r>
          </a:p>
          <a:p>
            <a:pPr eaLnBrk="1" hangingPunct="1"/>
            <a:r>
              <a:rPr lang="en-US" altLang="en-US" dirty="0"/>
              <a:t>Before you complete a </a:t>
            </a:r>
            <a:r>
              <a:rPr lang="en-US" altLang="en-US" b="1" dirty="0"/>
              <a:t>CSS Profile</a:t>
            </a:r>
            <a:r>
              <a:rPr lang="en-US" altLang="en-US" dirty="0"/>
              <a:t>, you should check to see if you are applying to a school that requires you to complete it. </a:t>
            </a:r>
            <a:r>
              <a:rPr lang="en-US" altLang="en-US" b="1" dirty="0"/>
              <a:t>CLICK</a:t>
            </a:r>
          </a:p>
          <a:p>
            <a:pPr eaLnBrk="1" hangingPunct="1"/>
            <a:r>
              <a:rPr lang="en-US" altLang="en-US" dirty="0"/>
              <a:t>If you are applying to a school (s) that does require the </a:t>
            </a:r>
            <a:r>
              <a:rPr lang="en-US" altLang="en-US" b="1" dirty="0"/>
              <a:t>CSS Profile</a:t>
            </a:r>
            <a:r>
              <a:rPr lang="en-US" altLang="en-US" dirty="0"/>
              <a:t>, then you will have to complete this form online. Basically the </a:t>
            </a:r>
            <a:r>
              <a:rPr lang="en-US" altLang="en-US" b="1" dirty="0"/>
              <a:t>CSS Profile</a:t>
            </a:r>
            <a:r>
              <a:rPr lang="en-US" altLang="en-US" dirty="0"/>
              <a:t> asks for the same financial information as the </a:t>
            </a:r>
            <a:r>
              <a:rPr lang="en-US" altLang="en-US" b="1" dirty="0"/>
              <a:t>FAFSA</a:t>
            </a:r>
            <a:r>
              <a:rPr lang="en-US" altLang="en-US" dirty="0"/>
              <a:t>, however, there is a fee for each school that you send it to. It is usually necessary to complete this form to be eligible to receive institutional student aid funds from colleges and scholarship programs.   </a:t>
            </a:r>
            <a:r>
              <a:rPr lang="en-US" altLang="en-US" b="1" dirty="0"/>
              <a:t>CLICK</a:t>
            </a:r>
          </a:p>
          <a:p>
            <a:pPr eaLnBrk="1" hangingPunct="1"/>
            <a:endParaRPr lang="en-US" altLang="en-US" b="1"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4757BA36-3D7F-42CA-972C-D578A6F42BF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6125" indent="-285750">
              <a:defRPr>
                <a:solidFill>
                  <a:schemeClr val="tx1"/>
                </a:solidFill>
                <a:latin typeface="Tahoma" panose="020B0604030504040204" pitchFamily="34" charset="0"/>
              </a:defRPr>
            </a:lvl2pPr>
            <a:lvl3pPr marL="1147763" indent="-227013">
              <a:defRPr>
                <a:solidFill>
                  <a:schemeClr val="tx1"/>
                </a:solidFill>
                <a:latin typeface="Tahoma" panose="020B0604030504040204" pitchFamily="34" charset="0"/>
              </a:defRPr>
            </a:lvl3pPr>
            <a:lvl4pPr marL="1608138" indent="-227013">
              <a:defRPr>
                <a:solidFill>
                  <a:schemeClr val="tx1"/>
                </a:solidFill>
                <a:latin typeface="Tahoma" panose="020B0604030504040204" pitchFamily="34" charset="0"/>
              </a:defRPr>
            </a:lvl4pPr>
            <a:lvl5pPr marL="2068513" indent="-227013">
              <a:defRPr>
                <a:solidFill>
                  <a:schemeClr val="tx1"/>
                </a:solidFill>
                <a:latin typeface="Tahoma" panose="020B0604030504040204" pitchFamily="34" charset="0"/>
              </a:defRPr>
            </a:lvl5pPr>
            <a:lvl6pPr marL="2525713" indent="-227013" eaLnBrk="0" fontAlgn="base" hangingPunct="0">
              <a:spcBef>
                <a:spcPct val="0"/>
              </a:spcBef>
              <a:spcAft>
                <a:spcPct val="0"/>
              </a:spcAft>
              <a:defRPr>
                <a:solidFill>
                  <a:schemeClr val="tx1"/>
                </a:solidFill>
                <a:latin typeface="Tahoma" panose="020B0604030504040204" pitchFamily="34" charset="0"/>
              </a:defRPr>
            </a:lvl6pPr>
            <a:lvl7pPr marL="2982913" indent="-227013" eaLnBrk="0" fontAlgn="base" hangingPunct="0">
              <a:spcBef>
                <a:spcPct val="0"/>
              </a:spcBef>
              <a:spcAft>
                <a:spcPct val="0"/>
              </a:spcAft>
              <a:defRPr>
                <a:solidFill>
                  <a:schemeClr val="tx1"/>
                </a:solidFill>
                <a:latin typeface="Tahoma" panose="020B0604030504040204" pitchFamily="34" charset="0"/>
              </a:defRPr>
            </a:lvl7pPr>
            <a:lvl8pPr marL="3440113" indent="-227013" eaLnBrk="0" fontAlgn="base" hangingPunct="0">
              <a:spcBef>
                <a:spcPct val="0"/>
              </a:spcBef>
              <a:spcAft>
                <a:spcPct val="0"/>
              </a:spcAft>
              <a:defRPr>
                <a:solidFill>
                  <a:schemeClr val="tx1"/>
                </a:solidFill>
                <a:latin typeface="Tahoma" panose="020B0604030504040204" pitchFamily="34" charset="0"/>
              </a:defRPr>
            </a:lvl8pPr>
            <a:lvl9pPr marL="3897313" indent="-227013" eaLnBrk="0" fontAlgn="base" hangingPunct="0">
              <a:spcBef>
                <a:spcPct val="0"/>
              </a:spcBef>
              <a:spcAft>
                <a:spcPct val="0"/>
              </a:spcAft>
              <a:defRPr>
                <a:solidFill>
                  <a:schemeClr val="tx1"/>
                </a:solidFill>
                <a:latin typeface="Tahoma" panose="020B0604030504040204" pitchFamily="34" charset="0"/>
              </a:defRPr>
            </a:lvl9pPr>
          </a:lstStyle>
          <a:p>
            <a:fld id="{1E93C459-4C50-487F-88CB-F93DB799935E}" type="slidenum">
              <a:rPr lang="en-US" altLang="en-US" smtClean="0">
                <a:latin typeface="Times New Roman" panose="02020603050405020304" pitchFamily="18" charset="0"/>
              </a:rPr>
              <a:pPr/>
              <a:t>26</a:t>
            </a:fld>
            <a:endParaRPr lang="en-US" altLang="en-US">
              <a:latin typeface="Times New Roman" panose="02020603050405020304" pitchFamily="18" charset="0"/>
            </a:endParaRPr>
          </a:p>
        </p:txBody>
      </p:sp>
      <p:sp>
        <p:nvSpPr>
          <p:cNvPr id="56323" name="Rectangle 2">
            <a:extLst>
              <a:ext uri="{FF2B5EF4-FFF2-40B4-BE49-F238E27FC236}">
                <a16:creationId xmlns:a16="http://schemas.microsoft.com/office/drawing/2014/main" id="{6CFC2866-6350-418B-8820-F74B08F02195}"/>
              </a:ext>
            </a:extLst>
          </p:cNvPr>
          <p:cNvSpPr>
            <a:spLocks noGrp="1" noRot="1" noChangeAspect="1" noChangeArrowheads="1" noTextEdit="1"/>
          </p:cNvSpPr>
          <p:nvPr>
            <p:ph type="sldImg"/>
          </p:nvPr>
        </p:nvSpPr>
        <p:spPr>
          <a:ln/>
        </p:spPr>
      </p:sp>
      <p:sp>
        <p:nvSpPr>
          <p:cNvPr id="56324" name="Rectangle 3">
            <a:extLst>
              <a:ext uri="{FF2B5EF4-FFF2-40B4-BE49-F238E27FC236}">
                <a16:creationId xmlns:a16="http://schemas.microsoft.com/office/drawing/2014/main" id="{BEBC8D3E-ADAC-403C-BFC6-CC001CC2387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a:t>Another source of financial aid </a:t>
            </a:r>
            <a:r>
              <a:rPr lang="en-US" altLang="en-US" dirty="0"/>
              <a:t>are </a:t>
            </a:r>
            <a:r>
              <a:rPr lang="en-US" altLang="en-US" b="1" dirty="0"/>
              <a:t>local scholarships.  CLICK</a:t>
            </a:r>
          </a:p>
          <a:p>
            <a:pPr eaLnBrk="1" hangingPunct="1"/>
            <a:r>
              <a:rPr lang="en-US" altLang="en-US" dirty="0"/>
              <a:t>After the first of the year, the guidance department will post the local scholarship book on the Brockton Public Schools website. These scholarships are made available from local businesses, organizations and other various sources. You must  apply for these scholarships individually as each scholarship may have different requirements. Some may even require interviews. You will learn if you have received any of these scholarships prior to graduation.   </a:t>
            </a:r>
            <a:r>
              <a:rPr lang="en-US" altLang="en-US" b="1" dirty="0"/>
              <a:t>CLICK</a:t>
            </a:r>
          </a:p>
          <a:p>
            <a:pPr eaLnBrk="1" hangingPunct="1"/>
            <a:endParaRPr lang="en-US" altLang="en-US" b="1" dirty="0"/>
          </a:p>
          <a:p>
            <a:pPr eaLnBrk="1" hangingPunct="1"/>
            <a:r>
              <a:rPr lang="en-US" altLang="en-US" dirty="0"/>
              <a:t>In addition to the previously mentioned sources, there is a scholarship binder in each of the guidance suites. These binders contain scholarships which are sent to Brockton High from State and National Organizations. Hopefully by the Spring, we will be in person and everyone will have access to these binders. Otherwise, we will determine a safe and effective way to get this important scholarship information to each of you. </a:t>
            </a:r>
            <a:r>
              <a:rPr lang="en-US" altLang="en-US" b="1" dirty="0"/>
              <a:t>CLICK</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F2E444E0-FF3F-4F2B-80B9-1AB4FD493C2B}"/>
              </a:ext>
            </a:extLst>
          </p:cNvPr>
          <p:cNvSpPr>
            <a:spLocks noGrp="1" noRot="1" noChangeAspect="1" noChangeArrowheads="1" noTextEdit="1"/>
          </p:cNvSpPr>
          <p:nvPr>
            <p:ph type="sldImg"/>
          </p:nvPr>
        </p:nvSpPr>
        <p:spPr>
          <a:ln/>
        </p:spPr>
      </p:sp>
      <p:sp>
        <p:nvSpPr>
          <p:cNvPr id="58371" name="Notes Placeholder 2">
            <a:extLst>
              <a:ext uri="{FF2B5EF4-FFF2-40B4-BE49-F238E27FC236}">
                <a16:creationId xmlns:a16="http://schemas.microsoft.com/office/drawing/2014/main" id="{E28410D4-F2A5-4DB2-83EE-7795582E7BB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Ask students to take out their phones or pads and enter these important links:</a:t>
            </a:r>
          </a:p>
          <a:p>
            <a:endParaRPr lang="en-US" altLang="en-US"/>
          </a:p>
          <a:p>
            <a:r>
              <a:rPr lang="en-US" altLang="en-US"/>
              <a:t>Suggest them to enter a reminder for the FAFSA for October1</a:t>
            </a:r>
            <a:r>
              <a:rPr lang="en-US" altLang="en-US" baseline="30000"/>
              <a:t>st</a:t>
            </a:r>
            <a:r>
              <a:rPr lang="en-US" altLang="en-US"/>
              <a:t> </a:t>
            </a:r>
          </a:p>
        </p:txBody>
      </p:sp>
      <p:sp>
        <p:nvSpPr>
          <p:cNvPr id="58372" name="Slide Number Placeholder 3">
            <a:extLst>
              <a:ext uri="{FF2B5EF4-FFF2-40B4-BE49-F238E27FC236}">
                <a16:creationId xmlns:a16="http://schemas.microsoft.com/office/drawing/2014/main" id="{E816751B-7AE5-4BC2-A773-55DE3C8EAF5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6125" indent="-285750">
              <a:defRPr>
                <a:solidFill>
                  <a:schemeClr val="tx1"/>
                </a:solidFill>
                <a:latin typeface="Tahoma" panose="020B0604030504040204" pitchFamily="34" charset="0"/>
              </a:defRPr>
            </a:lvl2pPr>
            <a:lvl3pPr marL="1147763" indent="-227013">
              <a:defRPr>
                <a:solidFill>
                  <a:schemeClr val="tx1"/>
                </a:solidFill>
                <a:latin typeface="Tahoma" panose="020B0604030504040204" pitchFamily="34" charset="0"/>
              </a:defRPr>
            </a:lvl3pPr>
            <a:lvl4pPr marL="1608138" indent="-227013">
              <a:defRPr>
                <a:solidFill>
                  <a:schemeClr val="tx1"/>
                </a:solidFill>
                <a:latin typeface="Tahoma" panose="020B0604030504040204" pitchFamily="34" charset="0"/>
              </a:defRPr>
            </a:lvl4pPr>
            <a:lvl5pPr marL="2068513" indent="-227013">
              <a:defRPr>
                <a:solidFill>
                  <a:schemeClr val="tx1"/>
                </a:solidFill>
                <a:latin typeface="Tahoma" panose="020B0604030504040204" pitchFamily="34" charset="0"/>
              </a:defRPr>
            </a:lvl5pPr>
            <a:lvl6pPr marL="2525713" indent="-227013" eaLnBrk="0" fontAlgn="base" hangingPunct="0">
              <a:spcBef>
                <a:spcPct val="0"/>
              </a:spcBef>
              <a:spcAft>
                <a:spcPct val="0"/>
              </a:spcAft>
              <a:defRPr>
                <a:solidFill>
                  <a:schemeClr val="tx1"/>
                </a:solidFill>
                <a:latin typeface="Tahoma" panose="020B0604030504040204" pitchFamily="34" charset="0"/>
              </a:defRPr>
            </a:lvl6pPr>
            <a:lvl7pPr marL="2982913" indent="-227013" eaLnBrk="0" fontAlgn="base" hangingPunct="0">
              <a:spcBef>
                <a:spcPct val="0"/>
              </a:spcBef>
              <a:spcAft>
                <a:spcPct val="0"/>
              </a:spcAft>
              <a:defRPr>
                <a:solidFill>
                  <a:schemeClr val="tx1"/>
                </a:solidFill>
                <a:latin typeface="Tahoma" panose="020B0604030504040204" pitchFamily="34" charset="0"/>
              </a:defRPr>
            </a:lvl7pPr>
            <a:lvl8pPr marL="3440113" indent="-227013" eaLnBrk="0" fontAlgn="base" hangingPunct="0">
              <a:spcBef>
                <a:spcPct val="0"/>
              </a:spcBef>
              <a:spcAft>
                <a:spcPct val="0"/>
              </a:spcAft>
              <a:defRPr>
                <a:solidFill>
                  <a:schemeClr val="tx1"/>
                </a:solidFill>
                <a:latin typeface="Tahoma" panose="020B0604030504040204" pitchFamily="34" charset="0"/>
              </a:defRPr>
            </a:lvl8pPr>
            <a:lvl9pPr marL="3897313" indent="-227013" eaLnBrk="0" fontAlgn="base" hangingPunct="0">
              <a:spcBef>
                <a:spcPct val="0"/>
              </a:spcBef>
              <a:spcAft>
                <a:spcPct val="0"/>
              </a:spcAft>
              <a:defRPr>
                <a:solidFill>
                  <a:schemeClr val="tx1"/>
                </a:solidFill>
                <a:latin typeface="Tahoma" panose="020B0604030504040204" pitchFamily="34" charset="0"/>
              </a:defRPr>
            </a:lvl9pPr>
          </a:lstStyle>
          <a:p>
            <a:fld id="{08A578B2-6C73-4A81-B290-43F9157FE986}" type="slidenum">
              <a:rPr lang="en-US" altLang="en-US" smtClean="0">
                <a:latin typeface="Times New Roman" panose="02020603050405020304" pitchFamily="18" charset="0"/>
              </a:rPr>
              <a:pPr/>
              <a:t>27</a:t>
            </a:fld>
            <a:endParaRPr lang="en-US" altLang="en-US">
              <a:latin typeface="Times New Roman" panose="02020603050405020304" pitchFamily="18"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7880CE9E-1374-4976-895D-5C975C8C5D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6125" indent="-285750">
              <a:defRPr>
                <a:solidFill>
                  <a:schemeClr val="tx1"/>
                </a:solidFill>
                <a:latin typeface="Tahoma" panose="020B0604030504040204" pitchFamily="34" charset="0"/>
              </a:defRPr>
            </a:lvl2pPr>
            <a:lvl3pPr marL="1147763" indent="-227013">
              <a:defRPr>
                <a:solidFill>
                  <a:schemeClr val="tx1"/>
                </a:solidFill>
                <a:latin typeface="Tahoma" panose="020B0604030504040204" pitchFamily="34" charset="0"/>
              </a:defRPr>
            </a:lvl3pPr>
            <a:lvl4pPr marL="1608138" indent="-227013">
              <a:defRPr>
                <a:solidFill>
                  <a:schemeClr val="tx1"/>
                </a:solidFill>
                <a:latin typeface="Tahoma" panose="020B0604030504040204" pitchFamily="34" charset="0"/>
              </a:defRPr>
            </a:lvl4pPr>
            <a:lvl5pPr marL="2068513" indent="-227013">
              <a:defRPr>
                <a:solidFill>
                  <a:schemeClr val="tx1"/>
                </a:solidFill>
                <a:latin typeface="Tahoma" panose="020B0604030504040204" pitchFamily="34" charset="0"/>
              </a:defRPr>
            </a:lvl5pPr>
            <a:lvl6pPr marL="2525713" indent="-227013" eaLnBrk="0" fontAlgn="base" hangingPunct="0">
              <a:spcBef>
                <a:spcPct val="0"/>
              </a:spcBef>
              <a:spcAft>
                <a:spcPct val="0"/>
              </a:spcAft>
              <a:defRPr>
                <a:solidFill>
                  <a:schemeClr val="tx1"/>
                </a:solidFill>
                <a:latin typeface="Tahoma" panose="020B0604030504040204" pitchFamily="34" charset="0"/>
              </a:defRPr>
            </a:lvl6pPr>
            <a:lvl7pPr marL="2982913" indent="-227013" eaLnBrk="0" fontAlgn="base" hangingPunct="0">
              <a:spcBef>
                <a:spcPct val="0"/>
              </a:spcBef>
              <a:spcAft>
                <a:spcPct val="0"/>
              </a:spcAft>
              <a:defRPr>
                <a:solidFill>
                  <a:schemeClr val="tx1"/>
                </a:solidFill>
                <a:latin typeface="Tahoma" panose="020B0604030504040204" pitchFamily="34" charset="0"/>
              </a:defRPr>
            </a:lvl7pPr>
            <a:lvl8pPr marL="3440113" indent="-227013" eaLnBrk="0" fontAlgn="base" hangingPunct="0">
              <a:spcBef>
                <a:spcPct val="0"/>
              </a:spcBef>
              <a:spcAft>
                <a:spcPct val="0"/>
              </a:spcAft>
              <a:defRPr>
                <a:solidFill>
                  <a:schemeClr val="tx1"/>
                </a:solidFill>
                <a:latin typeface="Tahoma" panose="020B0604030504040204" pitchFamily="34" charset="0"/>
              </a:defRPr>
            </a:lvl8pPr>
            <a:lvl9pPr marL="3897313" indent="-227013" eaLnBrk="0" fontAlgn="base" hangingPunct="0">
              <a:spcBef>
                <a:spcPct val="0"/>
              </a:spcBef>
              <a:spcAft>
                <a:spcPct val="0"/>
              </a:spcAft>
              <a:defRPr>
                <a:solidFill>
                  <a:schemeClr val="tx1"/>
                </a:solidFill>
                <a:latin typeface="Tahoma" panose="020B0604030504040204" pitchFamily="34" charset="0"/>
              </a:defRPr>
            </a:lvl9pPr>
          </a:lstStyle>
          <a:p>
            <a:fld id="{36613AFF-AC66-454F-95F5-3840C9ED7D08}" type="slidenum">
              <a:rPr lang="en-US" altLang="en-US" smtClean="0">
                <a:latin typeface="Times New Roman" panose="02020603050405020304" pitchFamily="18" charset="0"/>
              </a:rPr>
              <a:pPr/>
              <a:t>28</a:t>
            </a:fld>
            <a:endParaRPr lang="en-US" altLang="en-US">
              <a:latin typeface="Times New Roman" panose="02020603050405020304" pitchFamily="18" charset="0"/>
            </a:endParaRPr>
          </a:p>
        </p:txBody>
      </p:sp>
      <p:sp>
        <p:nvSpPr>
          <p:cNvPr id="60419" name="Rectangle 2">
            <a:extLst>
              <a:ext uri="{FF2B5EF4-FFF2-40B4-BE49-F238E27FC236}">
                <a16:creationId xmlns:a16="http://schemas.microsoft.com/office/drawing/2014/main" id="{B7CB2F49-5B10-47CE-8BAE-42737869BD10}"/>
              </a:ext>
            </a:extLst>
          </p:cNvPr>
          <p:cNvSpPr>
            <a:spLocks noGrp="1" noRot="1" noChangeAspect="1" noChangeArrowheads="1" noTextEdit="1"/>
          </p:cNvSpPr>
          <p:nvPr>
            <p:ph type="sldImg"/>
          </p:nvPr>
        </p:nvSpPr>
        <p:spPr>
          <a:ln/>
        </p:spPr>
      </p:sp>
      <p:sp>
        <p:nvSpPr>
          <p:cNvPr id="60420" name="Rectangle 3">
            <a:extLst>
              <a:ext uri="{FF2B5EF4-FFF2-40B4-BE49-F238E27FC236}">
                <a16:creationId xmlns:a16="http://schemas.microsoft.com/office/drawing/2014/main" id="{1346CA56-FA4F-44AF-8FC3-F649D8E9E5F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a:t>On the reverse side of your foldable, write three things that you need to do now in order to begin this process</a:t>
            </a:r>
            <a:r>
              <a:rPr lang="en-US" altLang="en-US" dirty="0"/>
              <a:t>.</a:t>
            </a:r>
          </a:p>
          <a:p>
            <a:pPr eaLnBrk="1" hangingPunct="1"/>
            <a:endParaRPr lang="en-US" altLang="en-US" dirty="0"/>
          </a:p>
          <a:p>
            <a:pPr eaLnBrk="1" hangingPunct="1"/>
            <a:r>
              <a:rPr lang="en-US" altLang="en-US" dirty="0"/>
              <a:t>In conclusion, the guidance department hopes that this workshop has been helpful for all seniors.  Please remember that this is your future and you need to plan carefully.  Include your parents or guardians in your plans.   If you need help making your decision see your counselor and talk to teachers whom you have a good relationship with.   Although we tried to cover many topics today, please keep in mind that we have much more information available to you in the guidance office.  See us individually if you need assistance on career research, information about technical schools, the world of work, or if you need help narrowing down your college choices.  Also stay on top of your course work during your senior year.  You still need to fulfill graduation requirements so stay focused.   </a:t>
            </a:r>
          </a:p>
          <a:p>
            <a:pPr eaLnBrk="1" hangingPunct="1"/>
            <a:endParaRPr lang="en-US" altLang="en-US" dirty="0"/>
          </a:p>
          <a:p>
            <a:pPr eaLnBrk="1" hangingPunct="1"/>
            <a:r>
              <a:rPr lang="en-US" altLang="en-US" b="1" dirty="0"/>
              <a:t>Please schedule a virtual appointment for a senior interview with your counselor. Keep your graphic organizer and action plan and bring it to your interview .</a:t>
            </a:r>
          </a:p>
          <a:p>
            <a:pPr eaLnBrk="1" hangingPunct="1"/>
            <a:endParaRPr lang="en-US"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92F4DF6B-EC9C-417C-8260-503581249EC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6125" indent="-285750">
              <a:defRPr>
                <a:solidFill>
                  <a:schemeClr val="tx1"/>
                </a:solidFill>
                <a:latin typeface="Tahoma" panose="020B0604030504040204" pitchFamily="34" charset="0"/>
              </a:defRPr>
            </a:lvl2pPr>
            <a:lvl3pPr marL="1147763" indent="-227013">
              <a:defRPr>
                <a:solidFill>
                  <a:schemeClr val="tx1"/>
                </a:solidFill>
                <a:latin typeface="Tahoma" panose="020B0604030504040204" pitchFamily="34" charset="0"/>
              </a:defRPr>
            </a:lvl3pPr>
            <a:lvl4pPr marL="1608138" indent="-227013">
              <a:defRPr>
                <a:solidFill>
                  <a:schemeClr val="tx1"/>
                </a:solidFill>
                <a:latin typeface="Tahoma" panose="020B0604030504040204" pitchFamily="34" charset="0"/>
              </a:defRPr>
            </a:lvl4pPr>
            <a:lvl5pPr marL="2068513" indent="-227013">
              <a:defRPr>
                <a:solidFill>
                  <a:schemeClr val="tx1"/>
                </a:solidFill>
                <a:latin typeface="Tahoma" panose="020B0604030504040204" pitchFamily="34" charset="0"/>
              </a:defRPr>
            </a:lvl5pPr>
            <a:lvl6pPr marL="2525713" indent="-227013" eaLnBrk="0" fontAlgn="base" hangingPunct="0">
              <a:spcBef>
                <a:spcPct val="0"/>
              </a:spcBef>
              <a:spcAft>
                <a:spcPct val="0"/>
              </a:spcAft>
              <a:defRPr>
                <a:solidFill>
                  <a:schemeClr val="tx1"/>
                </a:solidFill>
                <a:latin typeface="Tahoma" panose="020B0604030504040204" pitchFamily="34" charset="0"/>
              </a:defRPr>
            </a:lvl6pPr>
            <a:lvl7pPr marL="2982913" indent="-227013" eaLnBrk="0" fontAlgn="base" hangingPunct="0">
              <a:spcBef>
                <a:spcPct val="0"/>
              </a:spcBef>
              <a:spcAft>
                <a:spcPct val="0"/>
              </a:spcAft>
              <a:defRPr>
                <a:solidFill>
                  <a:schemeClr val="tx1"/>
                </a:solidFill>
                <a:latin typeface="Tahoma" panose="020B0604030504040204" pitchFamily="34" charset="0"/>
              </a:defRPr>
            </a:lvl7pPr>
            <a:lvl8pPr marL="3440113" indent="-227013" eaLnBrk="0" fontAlgn="base" hangingPunct="0">
              <a:spcBef>
                <a:spcPct val="0"/>
              </a:spcBef>
              <a:spcAft>
                <a:spcPct val="0"/>
              </a:spcAft>
              <a:defRPr>
                <a:solidFill>
                  <a:schemeClr val="tx1"/>
                </a:solidFill>
                <a:latin typeface="Tahoma" panose="020B0604030504040204" pitchFamily="34" charset="0"/>
              </a:defRPr>
            </a:lvl8pPr>
            <a:lvl9pPr marL="3897313" indent="-227013" eaLnBrk="0" fontAlgn="base" hangingPunct="0">
              <a:spcBef>
                <a:spcPct val="0"/>
              </a:spcBef>
              <a:spcAft>
                <a:spcPct val="0"/>
              </a:spcAft>
              <a:defRPr>
                <a:solidFill>
                  <a:schemeClr val="tx1"/>
                </a:solidFill>
                <a:latin typeface="Tahoma" panose="020B0604030504040204" pitchFamily="34" charset="0"/>
              </a:defRPr>
            </a:lvl9pPr>
          </a:lstStyle>
          <a:p>
            <a:fld id="{8C2198B2-8F4F-4ECE-872C-757341D3E5DD}" type="slidenum">
              <a:rPr lang="en-US" altLang="en-US" smtClean="0">
                <a:latin typeface="Times New Roman" panose="02020603050405020304" pitchFamily="18" charset="0"/>
              </a:rPr>
              <a:pPr/>
              <a:t>3</a:t>
            </a:fld>
            <a:endParaRPr lang="en-US" altLang="en-US">
              <a:latin typeface="Times New Roman" panose="02020603050405020304" pitchFamily="18" charset="0"/>
            </a:endParaRPr>
          </a:p>
        </p:txBody>
      </p:sp>
      <p:sp>
        <p:nvSpPr>
          <p:cNvPr id="10243" name="Rectangle 2">
            <a:extLst>
              <a:ext uri="{FF2B5EF4-FFF2-40B4-BE49-F238E27FC236}">
                <a16:creationId xmlns:a16="http://schemas.microsoft.com/office/drawing/2014/main" id="{D74C0F11-0BD8-45FF-91DC-D35C68BA9497}"/>
              </a:ext>
            </a:extLst>
          </p:cNvPr>
          <p:cNvSpPr>
            <a:spLocks noGrp="1" noRot="1" noChangeAspect="1" noChangeArrowheads="1" noTextEdit="1"/>
          </p:cNvSpPr>
          <p:nvPr>
            <p:ph type="sldImg"/>
          </p:nvPr>
        </p:nvSpPr>
        <p:spPr>
          <a:ln/>
        </p:spPr>
      </p:sp>
      <p:sp>
        <p:nvSpPr>
          <p:cNvPr id="10244" name="Rectangle 3">
            <a:extLst>
              <a:ext uri="{FF2B5EF4-FFF2-40B4-BE49-F238E27FC236}">
                <a16:creationId xmlns:a16="http://schemas.microsoft.com/office/drawing/2014/main" id="{B59BDEB6-4E62-46D8-8E28-DA530F0C5D7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In </a:t>
            </a:r>
            <a:r>
              <a:rPr lang="en-US" altLang="en-US" b="1"/>
              <a:t>Part Three</a:t>
            </a:r>
            <a:r>
              <a:rPr lang="en-US" altLang="en-US"/>
              <a:t> we will look at the actual “</a:t>
            </a:r>
            <a:r>
              <a:rPr lang="en-US" altLang="en-US" b="1"/>
              <a:t>College Application Process”</a:t>
            </a:r>
            <a:r>
              <a:rPr lang="en-US" altLang="en-US"/>
              <a:t> including the </a:t>
            </a:r>
            <a:r>
              <a:rPr lang="en-US" altLang="en-US" b="1"/>
              <a:t>“College Essay”,</a:t>
            </a:r>
            <a:r>
              <a:rPr lang="en-US" altLang="en-US"/>
              <a:t> </a:t>
            </a:r>
            <a:r>
              <a:rPr lang="en-US" altLang="en-US" b="1"/>
              <a:t>“Recommendations” </a:t>
            </a:r>
            <a:r>
              <a:rPr lang="en-US" altLang="en-US"/>
              <a:t>and the</a:t>
            </a:r>
            <a:r>
              <a:rPr lang="en-US" altLang="en-US" b="1"/>
              <a:t> “College Interview.”</a:t>
            </a:r>
          </a:p>
          <a:p>
            <a:pPr eaLnBrk="1" hangingPunct="1"/>
            <a:endParaRPr lang="en-US" altLang="en-US" b="1"/>
          </a:p>
          <a:p>
            <a:pPr eaLnBrk="1" hangingPunct="1"/>
            <a:r>
              <a:rPr lang="en-US" altLang="en-US" b="1"/>
              <a:t>Part Four</a:t>
            </a:r>
            <a:r>
              <a:rPr lang="en-US" altLang="en-US"/>
              <a:t> concludes with </a:t>
            </a:r>
            <a:r>
              <a:rPr lang="en-US" altLang="en-US" b="1"/>
              <a:t>“How to Finance your Education”,</a:t>
            </a:r>
            <a:r>
              <a:rPr lang="en-US" altLang="en-US"/>
              <a:t> the types of </a:t>
            </a:r>
            <a:r>
              <a:rPr lang="en-US" altLang="en-US" b="1"/>
              <a:t>“Scholarships</a:t>
            </a:r>
            <a:r>
              <a:rPr lang="en-US" altLang="en-US"/>
              <a:t>” that are available and how to apply for </a:t>
            </a:r>
            <a:r>
              <a:rPr lang="en-US" altLang="en-US" b="1"/>
              <a:t>“Loans and Grants”.</a:t>
            </a:r>
            <a:r>
              <a:rPr lang="en-US" altLang="en-US"/>
              <a:t>       </a:t>
            </a:r>
          </a:p>
          <a:p>
            <a:pPr eaLnBrk="1" hangingPunct="1"/>
            <a:r>
              <a:rPr lang="en-US" altLang="en-US"/>
              <a:t>  </a:t>
            </a:r>
            <a:r>
              <a:rPr lang="en-US" altLang="en-US" b="1"/>
              <a:t>Click</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F5B294B2-94D3-4A7E-AF83-825A8EE75B1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6125" indent="-285750">
              <a:defRPr>
                <a:solidFill>
                  <a:schemeClr val="tx1"/>
                </a:solidFill>
                <a:latin typeface="Tahoma" panose="020B0604030504040204" pitchFamily="34" charset="0"/>
              </a:defRPr>
            </a:lvl2pPr>
            <a:lvl3pPr marL="1147763" indent="-227013">
              <a:defRPr>
                <a:solidFill>
                  <a:schemeClr val="tx1"/>
                </a:solidFill>
                <a:latin typeface="Tahoma" panose="020B0604030504040204" pitchFamily="34" charset="0"/>
              </a:defRPr>
            </a:lvl3pPr>
            <a:lvl4pPr marL="1608138" indent="-227013">
              <a:defRPr>
                <a:solidFill>
                  <a:schemeClr val="tx1"/>
                </a:solidFill>
                <a:latin typeface="Tahoma" panose="020B0604030504040204" pitchFamily="34" charset="0"/>
              </a:defRPr>
            </a:lvl4pPr>
            <a:lvl5pPr marL="2068513" indent="-227013">
              <a:defRPr>
                <a:solidFill>
                  <a:schemeClr val="tx1"/>
                </a:solidFill>
                <a:latin typeface="Tahoma" panose="020B0604030504040204" pitchFamily="34" charset="0"/>
              </a:defRPr>
            </a:lvl5pPr>
            <a:lvl6pPr marL="2525713" indent="-227013" eaLnBrk="0" fontAlgn="base" hangingPunct="0">
              <a:spcBef>
                <a:spcPct val="0"/>
              </a:spcBef>
              <a:spcAft>
                <a:spcPct val="0"/>
              </a:spcAft>
              <a:defRPr>
                <a:solidFill>
                  <a:schemeClr val="tx1"/>
                </a:solidFill>
                <a:latin typeface="Tahoma" panose="020B0604030504040204" pitchFamily="34" charset="0"/>
              </a:defRPr>
            </a:lvl6pPr>
            <a:lvl7pPr marL="2982913" indent="-227013" eaLnBrk="0" fontAlgn="base" hangingPunct="0">
              <a:spcBef>
                <a:spcPct val="0"/>
              </a:spcBef>
              <a:spcAft>
                <a:spcPct val="0"/>
              </a:spcAft>
              <a:defRPr>
                <a:solidFill>
                  <a:schemeClr val="tx1"/>
                </a:solidFill>
                <a:latin typeface="Tahoma" panose="020B0604030504040204" pitchFamily="34" charset="0"/>
              </a:defRPr>
            </a:lvl7pPr>
            <a:lvl8pPr marL="3440113" indent="-227013" eaLnBrk="0" fontAlgn="base" hangingPunct="0">
              <a:spcBef>
                <a:spcPct val="0"/>
              </a:spcBef>
              <a:spcAft>
                <a:spcPct val="0"/>
              </a:spcAft>
              <a:defRPr>
                <a:solidFill>
                  <a:schemeClr val="tx1"/>
                </a:solidFill>
                <a:latin typeface="Tahoma" panose="020B0604030504040204" pitchFamily="34" charset="0"/>
              </a:defRPr>
            </a:lvl8pPr>
            <a:lvl9pPr marL="3897313" indent="-227013" eaLnBrk="0" fontAlgn="base" hangingPunct="0">
              <a:spcBef>
                <a:spcPct val="0"/>
              </a:spcBef>
              <a:spcAft>
                <a:spcPct val="0"/>
              </a:spcAft>
              <a:defRPr>
                <a:solidFill>
                  <a:schemeClr val="tx1"/>
                </a:solidFill>
                <a:latin typeface="Tahoma" panose="020B0604030504040204" pitchFamily="34" charset="0"/>
              </a:defRPr>
            </a:lvl9pPr>
          </a:lstStyle>
          <a:p>
            <a:fld id="{741127D6-BEC4-423E-BBEF-9A70003598EC}" type="slidenum">
              <a:rPr lang="en-US" altLang="en-US" smtClean="0">
                <a:latin typeface="Times New Roman" panose="02020603050405020304" pitchFamily="18" charset="0"/>
              </a:rPr>
              <a:pPr/>
              <a:t>4</a:t>
            </a:fld>
            <a:endParaRPr lang="en-US" altLang="en-US">
              <a:latin typeface="Times New Roman" panose="02020603050405020304" pitchFamily="18" charset="0"/>
            </a:endParaRPr>
          </a:p>
        </p:txBody>
      </p:sp>
      <p:sp>
        <p:nvSpPr>
          <p:cNvPr id="12291" name="Rectangle 2">
            <a:extLst>
              <a:ext uri="{FF2B5EF4-FFF2-40B4-BE49-F238E27FC236}">
                <a16:creationId xmlns:a16="http://schemas.microsoft.com/office/drawing/2014/main" id="{F23837F6-9AD5-46A2-B2B4-F692C2DA8471}"/>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id="{43E4E9B1-0D32-4C6A-9E10-1ED40D5A03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Note: Counselor go over Content and Literacy Objectives</a:t>
            </a:r>
          </a:p>
          <a:p>
            <a:pPr eaLnBrk="1" hangingPunct="1"/>
            <a:endParaRPr lang="en-US" altLang="en-US"/>
          </a:p>
          <a:p>
            <a:pPr eaLnBrk="1" hangingPunct="1"/>
            <a:endParaRPr lang="en-US" altLang="en-US"/>
          </a:p>
          <a:p>
            <a:pPr eaLnBrk="1" hangingPunct="1"/>
            <a:endParaRPr lang="en-US" altLang="en-US"/>
          </a:p>
          <a:p>
            <a:pPr eaLnBrk="1" hangingPunct="1"/>
            <a:endParaRPr lang="en-US" altLang="en-US"/>
          </a:p>
          <a:p>
            <a:pPr eaLnBrk="1" hangingPunct="1"/>
            <a:r>
              <a:rPr lang="en-US" altLang="en-US"/>
              <a:t>Now lets begin with </a:t>
            </a:r>
            <a:r>
              <a:rPr lang="en-US" altLang="en-US" b="1"/>
              <a:t>Part One</a:t>
            </a:r>
            <a:r>
              <a:rPr lang="en-US" altLang="en-US"/>
              <a:t>, </a:t>
            </a:r>
            <a:r>
              <a:rPr lang="en-US" altLang="en-US" b="1"/>
              <a:t>“Postsecondary Options</a:t>
            </a:r>
            <a:r>
              <a:rPr lang="en-US" altLang="en-US"/>
              <a:t>” and </a:t>
            </a:r>
            <a:r>
              <a:rPr lang="en-US" altLang="en-US" b="1"/>
              <a:t>“How to</a:t>
            </a:r>
            <a:r>
              <a:rPr lang="en-US" altLang="en-US"/>
              <a:t> </a:t>
            </a:r>
            <a:r>
              <a:rPr lang="en-US" altLang="en-US" b="1"/>
              <a:t>Research Options and Resources</a:t>
            </a:r>
            <a:r>
              <a:rPr lang="en-US" altLang="en-US"/>
              <a:t>”. One of the skills necessary is to be able to </a:t>
            </a:r>
            <a:r>
              <a:rPr lang="en-US" altLang="en-US" b="1"/>
              <a:t>Research Topics</a:t>
            </a:r>
            <a:r>
              <a:rPr lang="en-US" altLang="en-US"/>
              <a:t> and </a:t>
            </a:r>
            <a:r>
              <a:rPr lang="en-US" altLang="en-US" b="1"/>
              <a:t>Gather Information</a:t>
            </a:r>
            <a:r>
              <a:rPr lang="en-US" altLang="en-US"/>
              <a:t> in order to make an informed decision regarding your future after graduation. </a:t>
            </a:r>
            <a:r>
              <a:rPr lang="en-US" altLang="en-US" b="1"/>
              <a:t>Click</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5D40F000-F4F6-4CF9-818B-095C5B984C1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6125" indent="-285750">
              <a:defRPr>
                <a:solidFill>
                  <a:schemeClr val="tx1"/>
                </a:solidFill>
                <a:latin typeface="Tahoma" panose="020B0604030504040204" pitchFamily="34" charset="0"/>
              </a:defRPr>
            </a:lvl2pPr>
            <a:lvl3pPr marL="1147763" indent="-227013">
              <a:defRPr>
                <a:solidFill>
                  <a:schemeClr val="tx1"/>
                </a:solidFill>
                <a:latin typeface="Tahoma" panose="020B0604030504040204" pitchFamily="34" charset="0"/>
              </a:defRPr>
            </a:lvl3pPr>
            <a:lvl4pPr marL="1608138" indent="-227013">
              <a:defRPr>
                <a:solidFill>
                  <a:schemeClr val="tx1"/>
                </a:solidFill>
                <a:latin typeface="Tahoma" panose="020B0604030504040204" pitchFamily="34" charset="0"/>
              </a:defRPr>
            </a:lvl4pPr>
            <a:lvl5pPr marL="2068513" indent="-227013">
              <a:defRPr>
                <a:solidFill>
                  <a:schemeClr val="tx1"/>
                </a:solidFill>
                <a:latin typeface="Tahoma" panose="020B0604030504040204" pitchFamily="34" charset="0"/>
              </a:defRPr>
            </a:lvl5pPr>
            <a:lvl6pPr marL="2525713" indent="-227013" eaLnBrk="0" fontAlgn="base" hangingPunct="0">
              <a:spcBef>
                <a:spcPct val="0"/>
              </a:spcBef>
              <a:spcAft>
                <a:spcPct val="0"/>
              </a:spcAft>
              <a:defRPr>
                <a:solidFill>
                  <a:schemeClr val="tx1"/>
                </a:solidFill>
                <a:latin typeface="Tahoma" panose="020B0604030504040204" pitchFamily="34" charset="0"/>
              </a:defRPr>
            </a:lvl6pPr>
            <a:lvl7pPr marL="2982913" indent="-227013" eaLnBrk="0" fontAlgn="base" hangingPunct="0">
              <a:spcBef>
                <a:spcPct val="0"/>
              </a:spcBef>
              <a:spcAft>
                <a:spcPct val="0"/>
              </a:spcAft>
              <a:defRPr>
                <a:solidFill>
                  <a:schemeClr val="tx1"/>
                </a:solidFill>
                <a:latin typeface="Tahoma" panose="020B0604030504040204" pitchFamily="34" charset="0"/>
              </a:defRPr>
            </a:lvl7pPr>
            <a:lvl8pPr marL="3440113" indent="-227013" eaLnBrk="0" fontAlgn="base" hangingPunct="0">
              <a:spcBef>
                <a:spcPct val="0"/>
              </a:spcBef>
              <a:spcAft>
                <a:spcPct val="0"/>
              </a:spcAft>
              <a:defRPr>
                <a:solidFill>
                  <a:schemeClr val="tx1"/>
                </a:solidFill>
                <a:latin typeface="Tahoma" panose="020B0604030504040204" pitchFamily="34" charset="0"/>
              </a:defRPr>
            </a:lvl8pPr>
            <a:lvl9pPr marL="3897313" indent="-227013" eaLnBrk="0" fontAlgn="base" hangingPunct="0">
              <a:spcBef>
                <a:spcPct val="0"/>
              </a:spcBef>
              <a:spcAft>
                <a:spcPct val="0"/>
              </a:spcAft>
              <a:defRPr>
                <a:solidFill>
                  <a:schemeClr val="tx1"/>
                </a:solidFill>
                <a:latin typeface="Tahoma" panose="020B0604030504040204" pitchFamily="34" charset="0"/>
              </a:defRPr>
            </a:lvl9pPr>
          </a:lstStyle>
          <a:p>
            <a:fld id="{5C37059F-50B7-45F7-886D-156138312CD7}" type="slidenum">
              <a:rPr lang="en-US" altLang="en-US" smtClean="0">
                <a:latin typeface="Times New Roman" panose="02020603050405020304" pitchFamily="18" charset="0"/>
              </a:rPr>
              <a:pPr/>
              <a:t>5</a:t>
            </a:fld>
            <a:endParaRPr lang="en-US" altLang="en-US">
              <a:latin typeface="Times New Roman" panose="02020603050405020304" pitchFamily="18" charset="0"/>
            </a:endParaRPr>
          </a:p>
        </p:txBody>
      </p:sp>
      <p:sp>
        <p:nvSpPr>
          <p:cNvPr id="14339" name="Rectangle 2">
            <a:extLst>
              <a:ext uri="{FF2B5EF4-FFF2-40B4-BE49-F238E27FC236}">
                <a16:creationId xmlns:a16="http://schemas.microsoft.com/office/drawing/2014/main" id="{529CC2BF-0579-45D5-9A19-BFC6B858E9AC}"/>
              </a:ext>
            </a:extLst>
          </p:cNvPr>
          <p:cNvSpPr>
            <a:spLocks noGrp="1" noRot="1" noChangeAspect="1" noChangeArrowheads="1" noTextEdit="1"/>
          </p:cNvSpPr>
          <p:nvPr>
            <p:ph type="sldImg"/>
          </p:nvPr>
        </p:nvSpPr>
        <p:spPr>
          <a:xfrm>
            <a:off x="1182688" y="696913"/>
            <a:ext cx="4648200" cy="3486150"/>
          </a:xfrm>
          <a:ln/>
        </p:spPr>
      </p:sp>
      <p:sp>
        <p:nvSpPr>
          <p:cNvPr id="14340" name="Rectangle 3">
            <a:extLst>
              <a:ext uri="{FF2B5EF4-FFF2-40B4-BE49-F238E27FC236}">
                <a16:creationId xmlns:a16="http://schemas.microsoft.com/office/drawing/2014/main" id="{233985E1-61F1-4BB2-BA84-905AEF05018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 Many students decide to attend college where they can pursue a particular major leading to a particular career. As you know, there are two major types of colleges, four year and two year. </a:t>
            </a:r>
            <a:r>
              <a:rPr lang="en-US" altLang="en-US" sz="1100" b="1" dirty="0"/>
              <a:t>CLICK</a:t>
            </a:r>
          </a:p>
          <a:p>
            <a:pPr eaLnBrk="1" hangingPunct="1"/>
            <a:endParaRPr lang="en-US" altLang="en-US" sz="1100" dirty="0"/>
          </a:p>
          <a:p>
            <a:pPr eaLnBrk="1" hangingPunct="1"/>
            <a:r>
              <a:rPr lang="en-US" altLang="en-US" sz="1100" b="1" dirty="0"/>
              <a:t>At a two-year or a community college</a:t>
            </a:r>
            <a:r>
              <a:rPr lang="en-US" altLang="en-US" sz="1100" dirty="0"/>
              <a:t>, such as Massasoit, </a:t>
            </a:r>
            <a:r>
              <a:rPr lang="en-US" altLang="en-US" sz="1100" b="1" dirty="0"/>
              <a:t>CLICK</a:t>
            </a:r>
            <a:r>
              <a:rPr lang="en-US" altLang="en-US" sz="1100" dirty="0"/>
              <a:t> you will receive an Associate’s Degree and then you may go into the work force or go on to a four-year college. Many students choose to begin their college career at a two-year college and transfer to a four year college. It is important to remember that every year completed at a community college lessens the amount of time you will need to spend at a four year college, if you decide to transfer. For example, if you complete two years at a college like Massasoit, you will normally only need to complete two more years at a four year college.</a:t>
            </a:r>
          </a:p>
          <a:p>
            <a:pPr eaLnBrk="1" hangingPunct="1"/>
            <a:endParaRPr lang="en-US" altLang="en-US" sz="1100" dirty="0"/>
          </a:p>
          <a:p>
            <a:pPr eaLnBrk="1" hangingPunct="1"/>
            <a:r>
              <a:rPr lang="en-US" altLang="en-US" sz="1100" dirty="0"/>
              <a:t>There are several good reasons to attend a two-year college. Many students pursue careers that only require a two year degree, while others begin at a two year college in order to improve their GPA. If you have not met the entry requirements at your four-year college of choice, a two year college can help you qualify for admission to that school. If you are not sure what to major in, you may want to take courses at a community college to help you decide before applying to a four-year college. Another good reason to attend a community college is to save money on tuition before transferring to a four-year college </a:t>
            </a:r>
            <a:r>
              <a:rPr lang="en-US" altLang="en-US" sz="1100" b="1" dirty="0"/>
              <a:t>CLICK </a:t>
            </a:r>
            <a:r>
              <a:rPr lang="en-US" altLang="en-US" sz="1100" dirty="0"/>
              <a:t>such as Bridgewater State University. </a:t>
            </a:r>
            <a:r>
              <a:rPr lang="en-US" altLang="en-US" sz="1100" b="1" dirty="0"/>
              <a:t>CLICK  </a:t>
            </a:r>
            <a:r>
              <a:rPr lang="en-US" altLang="en-US" sz="1100" dirty="0"/>
              <a:t>             </a:t>
            </a:r>
          </a:p>
          <a:p>
            <a:pPr eaLnBrk="1" hangingPunct="1"/>
            <a:endParaRPr lang="en-US" altLang="en-US" sz="1100" dirty="0"/>
          </a:p>
          <a:p>
            <a:pPr eaLnBrk="1" hangingPunct="1"/>
            <a:r>
              <a:rPr lang="en-US" altLang="en-US" sz="1100" dirty="0"/>
              <a:t>Students may wish to participate in </a:t>
            </a:r>
            <a:r>
              <a:rPr lang="en-US" altLang="en-US" sz="1100" b="1" dirty="0"/>
              <a:t>Mass Transfer through the Commonwealth Commitment Program </a:t>
            </a:r>
            <a:r>
              <a:rPr lang="en-US" altLang="en-US" sz="1100" dirty="0"/>
              <a:t>available to students who attend a Massachusetts State Community College and maintain a GPA of  3.0 while enrolled.  Upon transfer to a four year Massachusetts State Institution, the tuition and fee rates in place at the respective community college, shall be the rates Commonwealth Commitment students will be charged for each year the student remains in the program, provided that said student maintains program eligibility, including full-time attendance. </a:t>
            </a:r>
          </a:p>
          <a:p>
            <a:pPr eaLnBrk="1" hangingPunct="1"/>
            <a:r>
              <a:rPr lang="en-US" altLang="en-US" sz="1100" b="1" dirty="0"/>
              <a:t>CLICK</a:t>
            </a:r>
          </a:p>
          <a:p>
            <a:pPr eaLnBrk="1" hangingPunct="1"/>
            <a:endParaRPr lang="en-US" altLang="en-US" sz="1100" b="1"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0BD0D0CA-E349-4226-81EF-C83DEC3C242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6125" indent="-285750">
              <a:defRPr>
                <a:solidFill>
                  <a:schemeClr val="tx1"/>
                </a:solidFill>
                <a:latin typeface="Tahoma" panose="020B0604030504040204" pitchFamily="34" charset="0"/>
              </a:defRPr>
            </a:lvl2pPr>
            <a:lvl3pPr marL="1147763" indent="-227013">
              <a:defRPr>
                <a:solidFill>
                  <a:schemeClr val="tx1"/>
                </a:solidFill>
                <a:latin typeface="Tahoma" panose="020B0604030504040204" pitchFamily="34" charset="0"/>
              </a:defRPr>
            </a:lvl3pPr>
            <a:lvl4pPr marL="1608138" indent="-227013">
              <a:defRPr>
                <a:solidFill>
                  <a:schemeClr val="tx1"/>
                </a:solidFill>
                <a:latin typeface="Tahoma" panose="020B0604030504040204" pitchFamily="34" charset="0"/>
              </a:defRPr>
            </a:lvl4pPr>
            <a:lvl5pPr marL="2068513" indent="-227013">
              <a:defRPr>
                <a:solidFill>
                  <a:schemeClr val="tx1"/>
                </a:solidFill>
                <a:latin typeface="Tahoma" panose="020B0604030504040204" pitchFamily="34" charset="0"/>
              </a:defRPr>
            </a:lvl5pPr>
            <a:lvl6pPr marL="2525713" indent="-227013" eaLnBrk="0" fontAlgn="base" hangingPunct="0">
              <a:spcBef>
                <a:spcPct val="0"/>
              </a:spcBef>
              <a:spcAft>
                <a:spcPct val="0"/>
              </a:spcAft>
              <a:defRPr>
                <a:solidFill>
                  <a:schemeClr val="tx1"/>
                </a:solidFill>
                <a:latin typeface="Tahoma" panose="020B0604030504040204" pitchFamily="34" charset="0"/>
              </a:defRPr>
            </a:lvl6pPr>
            <a:lvl7pPr marL="2982913" indent="-227013" eaLnBrk="0" fontAlgn="base" hangingPunct="0">
              <a:spcBef>
                <a:spcPct val="0"/>
              </a:spcBef>
              <a:spcAft>
                <a:spcPct val="0"/>
              </a:spcAft>
              <a:defRPr>
                <a:solidFill>
                  <a:schemeClr val="tx1"/>
                </a:solidFill>
                <a:latin typeface="Tahoma" panose="020B0604030504040204" pitchFamily="34" charset="0"/>
              </a:defRPr>
            </a:lvl7pPr>
            <a:lvl8pPr marL="3440113" indent="-227013" eaLnBrk="0" fontAlgn="base" hangingPunct="0">
              <a:spcBef>
                <a:spcPct val="0"/>
              </a:spcBef>
              <a:spcAft>
                <a:spcPct val="0"/>
              </a:spcAft>
              <a:defRPr>
                <a:solidFill>
                  <a:schemeClr val="tx1"/>
                </a:solidFill>
                <a:latin typeface="Tahoma" panose="020B0604030504040204" pitchFamily="34" charset="0"/>
              </a:defRPr>
            </a:lvl8pPr>
            <a:lvl9pPr marL="3897313" indent="-227013" eaLnBrk="0" fontAlgn="base" hangingPunct="0">
              <a:spcBef>
                <a:spcPct val="0"/>
              </a:spcBef>
              <a:spcAft>
                <a:spcPct val="0"/>
              </a:spcAft>
              <a:defRPr>
                <a:solidFill>
                  <a:schemeClr val="tx1"/>
                </a:solidFill>
                <a:latin typeface="Tahoma" panose="020B0604030504040204" pitchFamily="34" charset="0"/>
              </a:defRPr>
            </a:lvl9pPr>
          </a:lstStyle>
          <a:p>
            <a:fld id="{EAC8F847-11B2-435E-BC12-A554589A9E5B}" type="slidenum">
              <a:rPr lang="en-US" altLang="en-US" smtClean="0">
                <a:latin typeface="Times New Roman" panose="02020603050405020304" pitchFamily="18" charset="0"/>
              </a:rPr>
              <a:pPr/>
              <a:t>6</a:t>
            </a:fld>
            <a:endParaRPr lang="en-US" altLang="en-US">
              <a:latin typeface="Times New Roman" panose="02020603050405020304" pitchFamily="18" charset="0"/>
            </a:endParaRPr>
          </a:p>
        </p:txBody>
      </p:sp>
      <p:sp>
        <p:nvSpPr>
          <p:cNvPr id="16387" name="Rectangle 2">
            <a:extLst>
              <a:ext uri="{FF2B5EF4-FFF2-40B4-BE49-F238E27FC236}">
                <a16:creationId xmlns:a16="http://schemas.microsoft.com/office/drawing/2014/main" id="{A6A36AA0-1988-43E2-B5DC-0287028ABB14}"/>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B859EA79-BF02-4C0B-86C1-1987EBDEB044}"/>
              </a:ext>
            </a:extLst>
          </p:cNvPr>
          <p:cNvSpPr>
            <a:spLocks noGrp="1" noChangeArrowheads="1"/>
          </p:cNvSpPr>
          <p:nvPr>
            <p:ph type="body" idx="1"/>
          </p:nvPr>
        </p:nvSpPr>
        <p:spPr>
          <a:xfrm>
            <a:off x="312738" y="4416425"/>
            <a:ext cx="63849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en-US" altLang="en-US" dirty="0"/>
              <a:t>If attending college is your goal, your exploration should take you through the following steps: </a:t>
            </a:r>
            <a:r>
              <a:rPr lang="en-US" altLang="en-US" b="1" dirty="0"/>
              <a:t>CLICK</a:t>
            </a:r>
          </a:p>
          <a:p>
            <a:pPr eaLnBrk="1" hangingPunct="1">
              <a:lnSpc>
                <a:spcPct val="80000"/>
              </a:lnSpc>
            </a:pPr>
            <a:endParaRPr lang="en-US" altLang="en-US" b="1" dirty="0"/>
          </a:p>
          <a:p>
            <a:pPr marL="228600" indent="-228600" eaLnBrk="1" hangingPunct="1">
              <a:lnSpc>
                <a:spcPct val="80000"/>
              </a:lnSpc>
              <a:buAutoNum type="alphaUcParenR"/>
            </a:pPr>
            <a:r>
              <a:rPr lang="en-US" altLang="en-US" dirty="0"/>
              <a:t>Most colleges will offer virtual college tours, these are your best option right now . These are wonderful opportunities for you to speak virtually with faculty and administrators.	</a:t>
            </a:r>
            <a:r>
              <a:rPr lang="en-US" altLang="en-US" b="1" dirty="0"/>
              <a:t>CLICK</a:t>
            </a:r>
            <a:endParaRPr lang="en-US" altLang="en-US" dirty="0"/>
          </a:p>
          <a:p>
            <a:pPr eaLnBrk="1" hangingPunct="1">
              <a:lnSpc>
                <a:spcPct val="80000"/>
              </a:lnSpc>
            </a:pPr>
            <a:r>
              <a:rPr lang="en-US" altLang="en-US" dirty="0"/>
              <a:t>	</a:t>
            </a:r>
          </a:p>
          <a:p>
            <a:pPr eaLnBrk="1" hangingPunct="1">
              <a:lnSpc>
                <a:spcPct val="80000"/>
              </a:lnSpc>
            </a:pPr>
            <a:r>
              <a:rPr lang="en-US" altLang="en-US" dirty="0"/>
              <a:t>	</a:t>
            </a:r>
          </a:p>
          <a:p>
            <a:pPr eaLnBrk="1" hangingPunct="1">
              <a:lnSpc>
                <a:spcPct val="80000"/>
              </a:lnSpc>
            </a:pPr>
            <a:r>
              <a:rPr lang="en-US" altLang="en-US" dirty="0"/>
              <a:t>B) Use helpful websites such as </a:t>
            </a:r>
            <a:r>
              <a:rPr lang="en-US" altLang="en-US" dirty="0" err="1"/>
              <a:t>CollegeBoard</a:t>
            </a:r>
            <a:r>
              <a:rPr lang="en-US" altLang="en-US" dirty="0"/>
              <a:t> or MEFA Pathways to help you search for majors, careers, and colleges. MEFA Pathways additionally have some useful inventories to help you figure out which career or majors you may be best suited for </a:t>
            </a:r>
            <a:r>
              <a:rPr lang="en-US" altLang="en-US" b="1" dirty="0"/>
              <a:t>CLICK</a:t>
            </a:r>
          </a:p>
          <a:p>
            <a:pPr eaLnBrk="1" hangingPunct="1">
              <a:lnSpc>
                <a:spcPct val="80000"/>
              </a:lnSpc>
            </a:pPr>
            <a:endParaRPr lang="en-US" altLang="en-US" b="1" dirty="0"/>
          </a:p>
          <a:p>
            <a:pPr eaLnBrk="1" hangingPunct="1">
              <a:lnSpc>
                <a:spcPct val="80000"/>
              </a:lnSpc>
            </a:pPr>
            <a:r>
              <a:rPr lang="en-US" altLang="en-US" dirty="0"/>
              <a:t>	</a:t>
            </a:r>
          </a:p>
          <a:p>
            <a:pPr eaLnBrk="1" hangingPunct="1">
              <a:lnSpc>
                <a:spcPct val="80000"/>
              </a:lnSpc>
            </a:pPr>
            <a:r>
              <a:rPr lang="en-US" altLang="en-US" dirty="0"/>
              <a:t>C) Your guidance counselor will be sending you updated information through email and Teams. Please make sure to review all information and check in if you have any questions or need any assistance.</a:t>
            </a:r>
          </a:p>
          <a:p>
            <a:pPr eaLnBrk="1" hangingPunct="1">
              <a:lnSpc>
                <a:spcPct val="80000"/>
              </a:lnSpc>
            </a:pPr>
            <a:endParaRPr lang="en-US" altLang="en-US" dirty="0"/>
          </a:p>
          <a:p>
            <a:pPr eaLnBrk="1" hangingPunct="1">
              <a:lnSpc>
                <a:spcPct val="80000"/>
              </a:lnSpc>
            </a:pPr>
            <a:r>
              <a:rPr lang="en-US" altLang="en-US" dirty="0"/>
              <a:t>D) One local agency, called Talent Search, can offer a wealth of information as you plan out your future, along with financial aid help.	</a:t>
            </a:r>
            <a:endParaRPr lang="en-US" altLang="en-US" b="1" dirty="0"/>
          </a:p>
          <a:p>
            <a:pPr eaLnBrk="1" hangingPunct="1">
              <a:lnSpc>
                <a:spcPct val="80000"/>
              </a:lnSpc>
            </a:pPr>
            <a:endParaRPr lang="en-US" altLang="en-US" b="1" dirty="0"/>
          </a:p>
          <a:p>
            <a:pPr eaLnBrk="1" hangingPunct="1">
              <a:lnSpc>
                <a:spcPct val="80000"/>
              </a:lnSpc>
            </a:pPr>
            <a:r>
              <a:rPr lang="en-US" altLang="en-US" b="1" dirty="0"/>
              <a:t>CLICK</a:t>
            </a:r>
            <a:r>
              <a:rPr lang="en-US" altLang="en-US" dirty="0"/>
              <a:t>		</a:t>
            </a:r>
            <a:endParaRPr lang="en-US" altLang="en-US" b="1" dirty="0"/>
          </a:p>
          <a:p>
            <a:pPr eaLnBrk="1" hangingPunct="1">
              <a:lnSpc>
                <a:spcPct val="80000"/>
              </a:lnSpc>
            </a:pPr>
            <a:endParaRPr lang="en-US" altLang="en-US" dirty="0"/>
          </a:p>
          <a:p>
            <a:pPr eaLnBrk="1" hangingPunct="1">
              <a:lnSpc>
                <a:spcPct val="80000"/>
              </a:lnSpc>
            </a:pPr>
            <a:endParaRPr lang="en-US" altLang="en-US" sz="10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Talent Search is offering many workshops through Zoom this year. Typically their office is in the Access Center, but for the time being please contact them through email or by phone. Please take a second to copy Mr. Pace’s information.</a:t>
            </a:r>
          </a:p>
          <a:p>
            <a:endParaRPr lang="en-US" dirty="0"/>
          </a:p>
        </p:txBody>
      </p:sp>
      <p:sp>
        <p:nvSpPr>
          <p:cNvPr id="4" name="Slide Number Placeholder 3"/>
          <p:cNvSpPr>
            <a:spLocks noGrp="1"/>
          </p:cNvSpPr>
          <p:nvPr>
            <p:ph type="sldNum" sz="quarter" idx="5"/>
          </p:nvPr>
        </p:nvSpPr>
        <p:spPr/>
        <p:txBody>
          <a:bodyPr/>
          <a:lstStyle/>
          <a:p>
            <a:pPr>
              <a:defRPr/>
            </a:pPr>
            <a:fld id="{44ED854F-160D-4F79-9624-CB113F656C86}" type="slidenum">
              <a:rPr lang="en-US" altLang="en-US" smtClean="0"/>
              <a:pPr>
                <a:defRPr/>
              </a:pPr>
              <a:t>7</a:t>
            </a:fld>
            <a:endParaRPr lang="en-US" altLang="en-US"/>
          </a:p>
        </p:txBody>
      </p:sp>
    </p:spTree>
    <p:extLst>
      <p:ext uri="{BB962C8B-B14F-4D97-AF65-F5344CB8AC3E}">
        <p14:creationId xmlns:p14="http://schemas.microsoft.com/office/powerpoint/2010/main" val="33853637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774E22E8-495B-4B13-97ED-39F00F23A62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6125" indent="-285750">
              <a:defRPr>
                <a:solidFill>
                  <a:schemeClr val="tx1"/>
                </a:solidFill>
                <a:latin typeface="Tahoma" panose="020B0604030504040204" pitchFamily="34" charset="0"/>
              </a:defRPr>
            </a:lvl2pPr>
            <a:lvl3pPr marL="1147763" indent="-227013">
              <a:defRPr>
                <a:solidFill>
                  <a:schemeClr val="tx1"/>
                </a:solidFill>
                <a:latin typeface="Tahoma" panose="020B0604030504040204" pitchFamily="34" charset="0"/>
              </a:defRPr>
            </a:lvl3pPr>
            <a:lvl4pPr marL="1608138" indent="-227013">
              <a:defRPr>
                <a:solidFill>
                  <a:schemeClr val="tx1"/>
                </a:solidFill>
                <a:latin typeface="Tahoma" panose="020B0604030504040204" pitchFamily="34" charset="0"/>
              </a:defRPr>
            </a:lvl4pPr>
            <a:lvl5pPr marL="2068513" indent="-227013">
              <a:defRPr>
                <a:solidFill>
                  <a:schemeClr val="tx1"/>
                </a:solidFill>
                <a:latin typeface="Tahoma" panose="020B0604030504040204" pitchFamily="34" charset="0"/>
              </a:defRPr>
            </a:lvl5pPr>
            <a:lvl6pPr marL="2525713" indent="-227013" eaLnBrk="0" fontAlgn="base" hangingPunct="0">
              <a:spcBef>
                <a:spcPct val="0"/>
              </a:spcBef>
              <a:spcAft>
                <a:spcPct val="0"/>
              </a:spcAft>
              <a:defRPr>
                <a:solidFill>
                  <a:schemeClr val="tx1"/>
                </a:solidFill>
                <a:latin typeface="Tahoma" panose="020B0604030504040204" pitchFamily="34" charset="0"/>
              </a:defRPr>
            </a:lvl6pPr>
            <a:lvl7pPr marL="2982913" indent="-227013" eaLnBrk="0" fontAlgn="base" hangingPunct="0">
              <a:spcBef>
                <a:spcPct val="0"/>
              </a:spcBef>
              <a:spcAft>
                <a:spcPct val="0"/>
              </a:spcAft>
              <a:defRPr>
                <a:solidFill>
                  <a:schemeClr val="tx1"/>
                </a:solidFill>
                <a:latin typeface="Tahoma" panose="020B0604030504040204" pitchFamily="34" charset="0"/>
              </a:defRPr>
            </a:lvl7pPr>
            <a:lvl8pPr marL="3440113" indent="-227013" eaLnBrk="0" fontAlgn="base" hangingPunct="0">
              <a:spcBef>
                <a:spcPct val="0"/>
              </a:spcBef>
              <a:spcAft>
                <a:spcPct val="0"/>
              </a:spcAft>
              <a:defRPr>
                <a:solidFill>
                  <a:schemeClr val="tx1"/>
                </a:solidFill>
                <a:latin typeface="Tahoma" panose="020B0604030504040204" pitchFamily="34" charset="0"/>
              </a:defRPr>
            </a:lvl8pPr>
            <a:lvl9pPr marL="3897313" indent="-227013" eaLnBrk="0" fontAlgn="base" hangingPunct="0">
              <a:spcBef>
                <a:spcPct val="0"/>
              </a:spcBef>
              <a:spcAft>
                <a:spcPct val="0"/>
              </a:spcAft>
              <a:defRPr>
                <a:solidFill>
                  <a:schemeClr val="tx1"/>
                </a:solidFill>
                <a:latin typeface="Tahoma" panose="020B0604030504040204" pitchFamily="34" charset="0"/>
              </a:defRPr>
            </a:lvl9pPr>
          </a:lstStyle>
          <a:p>
            <a:fld id="{BCCC0E72-1BBC-49FE-A986-B218A4509417}" type="slidenum">
              <a:rPr lang="en-US" altLang="en-US" smtClean="0">
                <a:latin typeface="Times New Roman" panose="02020603050405020304" pitchFamily="18" charset="0"/>
              </a:rPr>
              <a:pPr/>
              <a:t>8</a:t>
            </a:fld>
            <a:endParaRPr lang="en-US" altLang="en-US">
              <a:latin typeface="Times New Roman" panose="02020603050405020304" pitchFamily="18" charset="0"/>
            </a:endParaRPr>
          </a:p>
        </p:txBody>
      </p:sp>
      <p:sp>
        <p:nvSpPr>
          <p:cNvPr id="19459" name="Rectangle 2">
            <a:extLst>
              <a:ext uri="{FF2B5EF4-FFF2-40B4-BE49-F238E27FC236}">
                <a16:creationId xmlns:a16="http://schemas.microsoft.com/office/drawing/2014/main" id="{3C70F4D9-9686-48AC-97E9-AA8B5DF15B78}"/>
              </a:ext>
            </a:extLst>
          </p:cNvPr>
          <p:cNvSpPr>
            <a:spLocks noGrp="1" noRot="1" noChangeAspect="1" noChangeArrowheads="1" noTextEdit="1"/>
          </p:cNvSpPr>
          <p:nvPr>
            <p:ph type="sldImg"/>
          </p:nvPr>
        </p:nvSpPr>
        <p:spPr>
          <a:ln/>
        </p:spPr>
      </p:sp>
      <p:sp>
        <p:nvSpPr>
          <p:cNvPr id="19460" name="Rectangle 3">
            <a:extLst>
              <a:ext uri="{FF2B5EF4-FFF2-40B4-BE49-F238E27FC236}">
                <a16:creationId xmlns:a16="http://schemas.microsoft.com/office/drawing/2014/main" id="{F01D6871-1CD5-45D4-A622-9B989BF9731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a:p>
            <a:pPr eaLnBrk="1" hangingPunct="1"/>
            <a:r>
              <a:rPr lang="en-US" altLang="en-US" dirty="0"/>
              <a:t>Note: </a:t>
            </a:r>
            <a:r>
              <a:rPr lang="en-US" altLang="en-US" b="1" dirty="0"/>
              <a:t>Counselor should review Literacy and Content Objectives</a:t>
            </a:r>
            <a:r>
              <a:rPr lang="en-US" altLang="en-US" dirty="0"/>
              <a:t>.</a:t>
            </a:r>
          </a:p>
          <a:p>
            <a:pPr eaLnBrk="1" hangingPunct="1"/>
            <a:endParaRPr lang="en-US" altLang="en-US" dirty="0"/>
          </a:p>
          <a:p>
            <a:pPr eaLnBrk="1" hangingPunct="1"/>
            <a:endParaRPr lang="en-US" altLang="en-US" dirty="0"/>
          </a:p>
          <a:p>
            <a:pPr eaLnBrk="1" hangingPunct="1"/>
            <a:r>
              <a:rPr lang="en-US" altLang="en-US" dirty="0"/>
              <a:t>This next part of the presentation will address the </a:t>
            </a:r>
            <a:r>
              <a:rPr lang="en-US" altLang="en-US" b="1" dirty="0"/>
              <a:t>“Academic  and Testing</a:t>
            </a:r>
            <a:r>
              <a:rPr lang="en-US" altLang="en-US" dirty="0"/>
              <a:t> </a:t>
            </a:r>
            <a:r>
              <a:rPr lang="en-US" altLang="en-US" b="1" dirty="0"/>
              <a:t>Requirements”</a:t>
            </a:r>
            <a:r>
              <a:rPr lang="en-US" altLang="en-US" dirty="0"/>
              <a:t> necessary for college. In addition, in order to choose the best college for yourself you may need to be able to interpret and/or create charts and graphs to help you make the best decision to suit your needs.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3A2EB871-FF19-4C75-AFF7-3EF28459E44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6125" indent="-285750">
              <a:defRPr>
                <a:solidFill>
                  <a:schemeClr val="tx1"/>
                </a:solidFill>
                <a:latin typeface="Tahoma" panose="020B0604030504040204" pitchFamily="34" charset="0"/>
              </a:defRPr>
            </a:lvl2pPr>
            <a:lvl3pPr marL="1147763" indent="-227013">
              <a:defRPr>
                <a:solidFill>
                  <a:schemeClr val="tx1"/>
                </a:solidFill>
                <a:latin typeface="Tahoma" panose="020B0604030504040204" pitchFamily="34" charset="0"/>
              </a:defRPr>
            </a:lvl3pPr>
            <a:lvl4pPr marL="1608138" indent="-227013">
              <a:defRPr>
                <a:solidFill>
                  <a:schemeClr val="tx1"/>
                </a:solidFill>
                <a:latin typeface="Tahoma" panose="020B0604030504040204" pitchFamily="34" charset="0"/>
              </a:defRPr>
            </a:lvl4pPr>
            <a:lvl5pPr marL="2068513" indent="-227013">
              <a:defRPr>
                <a:solidFill>
                  <a:schemeClr val="tx1"/>
                </a:solidFill>
                <a:latin typeface="Tahoma" panose="020B0604030504040204" pitchFamily="34" charset="0"/>
              </a:defRPr>
            </a:lvl5pPr>
            <a:lvl6pPr marL="2525713" indent="-227013" eaLnBrk="0" fontAlgn="base" hangingPunct="0">
              <a:spcBef>
                <a:spcPct val="0"/>
              </a:spcBef>
              <a:spcAft>
                <a:spcPct val="0"/>
              </a:spcAft>
              <a:defRPr>
                <a:solidFill>
                  <a:schemeClr val="tx1"/>
                </a:solidFill>
                <a:latin typeface="Tahoma" panose="020B0604030504040204" pitchFamily="34" charset="0"/>
              </a:defRPr>
            </a:lvl6pPr>
            <a:lvl7pPr marL="2982913" indent="-227013" eaLnBrk="0" fontAlgn="base" hangingPunct="0">
              <a:spcBef>
                <a:spcPct val="0"/>
              </a:spcBef>
              <a:spcAft>
                <a:spcPct val="0"/>
              </a:spcAft>
              <a:defRPr>
                <a:solidFill>
                  <a:schemeClr val="tx1"/>
                </a:solidFill>
                <a:latin typeface="Tahoma" panose="020B0604030504040204" pitchFamily="34" charset="0"/>
              </a:defRPr>
            </a:lvl7pPr>
            <a:lvl8pPr marL="3440113" indent="-227013" eaLnBrk="0" fontAlgn="base" hangingPunct="0">
              <a:spcBef>
                <a:spcPct val="0"/>
              </a:spcBef>
              <a:spcAft>
                <a:spcPct val="0"/>
              </a:spcAft>
              <a:defRPr>
                <a:solidFill>
                  <a:schemeClr val="tx1"/>
                </a:solidFill>
                <a:latin typeface="Tahoma" panose="020B0604030504040204" pitchFamily="34" charset="0"/>
              </a:defRPr>
            </a:lvl8pPr>
            <a:lvl9pPr marL="3897313" indent="-227013" eaLnBrk="0" fontAlgn="base" hangingPunct="0">
              <a:spcBef>
                <a:spcPct val="0"/>
              </a:spcBef>
              <a:spcAft>
                <a:spcPct val="0"/>
              </a:spcAft>
              <a:defRPr>
                <a:solidFill>
                  <a:schemeClr val="tx1"/>
                </a:solidFill>
                <a:latin typeface="Tahoma" panose="020B0604030504040204" pitchFamily="34" charset="0"/>
              </a:defRPr>
            </a:lvl9pPr>
          </a:lstStyle>
          <a:p>
            <a:fld id="{602EC7D9-BA43-4E5C-A3F9-E1CB343767B1}" type="slidenum">
              <a:rPr lang="en-US" altLang="en-US" smtClean="0">
                <a:latin typeface="Times New Roman" panose="02020603050405020304" pitchFamily="18" charset="0"/>
              </a:rPr>
              <a:pPr/>
              <a:t>9</a:t>
            </a:fld>
            <a:endParaRPr lang="en-US" altLang="en-US">
              <a:latin typeface="Times New Roman" panose="02020603050405020304" pitchFamily="18" charset="0"/>
            </a:endParaRPr>
          </a:p>
        </p:txBody>
      </p:sp>
      <p:sp>
        <p:nvSpPr>
          <p:cNvPr id="21507" name="Rectangle 2">
            <a:extLst>
              <a:ext uri="{FF2B5EF4-FFF2-40B4-BE49-F238E27FC236}">
                <a16:creationId xmlns:a16="http://schemas.microsoft.com/office/drawing/2014/main" id="{BB0040F0-6866-4535-B456-DB017DAC7FE4}"/>
              </a:ext>
            </a:extLst>
          </p:cNvPr>
          <p:cNvSpPr>
            <a:spLocks noGrp="1" noRot="1" noChangeAspect="1" noChangeArrowheads="1" noTextEdit="1"/>
          </p:cNvSpPr>
          <p:nvPr>
            <p:ph type="sldImg"/>
          </p:nvPr>
        </p:nvSpPr>
        <p:spPr>
          <a:ln/>
        </p:spPr>
      </p:sp>
      <p:sp>
        <p:nvSpPr>
          <p:cNvPr id="21508" name="Rectangle 3">
            <a:extLst>
              <a:ext uri="{FF2B5EF4-FFF2-40B4-BE49-F238E27FC236}">
                <a16:creationId xmlns:a16="http://schemas.microsoft.com/office/drawing/2014/main" id="{CE9F0EFE-A8E6-40D3-B9D5-6F728D2C432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b="1" dirty="0"/>
          </a:p>
          <a:p>
            <a:pPr eaLnBrk="1" hangingPunct="1"/>
            <a:r>
              <a:rPr lang="en-US" altLang="en-US" dirty="0"/>
              <a:t>One thing you should be asking yourself now is, “ How can I prepare myself for a 4 year college?” </a:t>
            </a:r>
            <a:endParaRPr lang="en-US" altLang="en-US" b="1" dirty="0"/>
          </a:p>
          <a:p>
            <a:pPr eaLnBrk="1" hangingPunct="1"/>
            <a:endParaRPr lang="en-US" altLang="en-US" b="1" dirty="0"/>
          </a:p>
          <a:p>
            <a:pPr eaLnBrk="1" hangingPunct="1"/>
            <a:r>
              <a:rPr lang="en-US" altLang="en-US" b="1" dirty="0"/>
              <a:t>Please take a minute to think about the following question before moving on to the next slide.</a:t>
            </a:r>
          </a:p>
          <a:p>
            <a:pPr eaLnBrk="1" hangingPunct="1"/>
            <a:r>
              <a:rPr lang="en-US" altLang="en-US" b="1" dirty="0"/>
              <a:t>WHAT COURSES AND GRADE REQUIREMENTS WILL I NEED FOR ADMISSION TO A FOUR-YEAR COLLEGE OR UNIVERSITY? </a:t>
            </a:r>
          </a:p>
          <a:p>
            <a:pPr eaLnBrk="1" hangingPunct="1"/>
            <a:endParaRPr lang="en-US" altLang="en-US" b="1" dirty="0"/>
          </a:p>
          <a:p>
            <a:pPr eaLnBrk="1" hangingPunct="1"/>
            <a:endParaRPr lang="en-US" altLang="en-US" b="1" dirty="0"/>
          </a:p>
          <a:p>
            <a:pPr eaLnBrk="1" hangingPunct="1"/>
            <a:r>
              <a:rPr lang="en-US" altLang="en-US" b="1" dirty="0"/>
              <a:t>CLICK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CDB97D00-2A5E-482F-8957-78840D895D54}"/>
              </a:ext>
            </a:extLst>
          </p:cNvPr>
          <p:cNvGrpSpPr>
            <a:grpSpLocks/>
          </p:cNvGrpSpPr>
          <p:nvPr/>
        </p:nvGrpSpPr>
        <p:grpSpPr bwMode="auto">
          <a:xfrm>
            <a:off x="0" y="0"/>
            <a:ext cx="8458200" cy="5943600"/>
            <a:chOff x="0" y="0"/>
            <a:chExt cx="5328" cy="3744"/>
          </a:xfrm>
        </p:grpSpPr>
        <p:sp>
          <p:nvSpPr>
            <p:cNvPr id="5" name="Freeform 3">
              <a:extLst>
                <a:ext uri="{FF2B5EF4-FFF2-40B4-BE49-F238E27FC236}">
                  <a16:creationId xmlns:a16="http://schemas.microsoft.com/office/drawing/2014/main" id="{5246F95F-238A-4F0D-9190-F08F3ABD7EAF}"/>
                </a:ext>
              </a:extLst>
            </p:cNvPr>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p>
          </p:txBody>
        </p:sp>
        <p:sp>
          <p:nvSpPr>
            <p:cNvPr id="6" name="Freeform 4">
              <a:extLst>
                <a:ext uri="{FF2B5EF4-FFF2-40B4-BE49-F238E27FC236}">
                  <a16:creationId xmlns:a16="http://schemas.microsoft.com/office/drawing/2014/main" id="{8F9B759C-511D-4822-9CF0-B1AE05F0C8C2}"/>
                </a:ext>
              </a:extLst>
            </p:cNvPr>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Date Placeholder 6">
            <a:extLst>
              <a:ext uri="{FF2B5EF4-FFF2-40B4-BE49-F238E27FC236}">
                <a16:creationId xmlns:a16="http://schemas.microsoft.com/office/drawing/2014/main" id="{69EEA78A-161B-4F04-8ED4-61B69137C454}"/>
              </a:ext>
            </a:extLst>
          </p:cNvPr>
          <p:cNvSpPr>
            <a:spLocks noGrp="1" noChangeArrowheads="1"/>
          </p:cNvSpPr>
          <p:nvPr>
            <p:ph type="dt" sz="quarter"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92D949B1-29FA-49B7-8C7D-D227EA2F5AF6}"/>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D0B022CD-DC87-440C-AB19-C14CBAF27452}"/>
              </a:ext>
            </a:extLst>
          </p:cNvPr>
          <p:cNvSpPr>
            <a:spLocks noGrp="1" noChangeArrowheads="1"/>
          </p:cNvSpPr>
          <p:nvPr>
            <p:ph type="sldNum" sz="quarter" idx="12"/>
          </p:nvPr>
        </p:nvSpPr>
        <p:spPr/>
        <p:txBody>
          <a:bodyPr/>
          <a:lstStyle>
            <a:lvl1pPr>
              <a:defRPr/>
            </a:lvl1pPr>
          </a:lstStyle>
          <a:p>
            <a:pPr>
              <a:defRPr/>
            </a:pPr>
            <a:fld id="{0360B139-DD41-451E-B608-532D0CFF7910}" type="slidenum">
              <a:rPr lang="en-US" altLang="en-US"/>
              <a:pPr>
                <a:defRPr/>
              </a:pPr>
              <a:t>‹#›</a:t>
            </a:fld>
            <a:endParaRPr lang="en-US" altLang="en-US"/>
          </a:p>
        </p:txBody>
      </p:sp>
    </p:spTree>
    <p:extLst>
      <p:ext uri="{BB962C8B-B14F-4D97-AF65-F5344CB8AC3E}">
        <p14:creationId xmlns:p14="http://schemas.microsoft.com/office/powerpoint/2010/main" val="3259800224"/>
      </p:ext>
    </p:extLst>
  </p:cSld>
  <p:clrMapOvr>
    <a:masterClrMapping/>
  </p:clrMapOvr>
  <p:transition spd="med">
    <p:comb/>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F9757D35-8639-487C-8D8D-EB1B954AA34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8">
            <a:extLst>
              <a:ext uri="{FF2B5EF4-FFF2-40B4-BE49-F238E27FC236}">
                <a16:creationId xmlns:a16="http://schemas.microsoft.com/office/drawing/2014/main" id="{F6B7B316-1DB9-4772-92C3-D6AE8BEA0B2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9">
            <a:extLst>
              <a:ext uri="{FF2B5EF4-FFF2-40B4-BE49-F238E27FC236}">
                <a16:creationId xmlns:a16="http://schemas.microsoft.com/office/drawing/2014/main" id="{6A770311-64F8-4FED-8AB8-3BE233F3BDF5}"/>
              </a:ext>
            </a:extLst>
          </p:cNvPr>
          <p:cNvSpPr>
            <a:spLocks noGrp="1" noChangeArrowheads="1"/>
          </p:cNvSpPr>
          <p:nvPr>
            <p:ph type="sldNum" sz="quarter" idx="12"/>
          </p:nvPr>
        </p:nvSpPr>
        <p:spPr>
          <a:ln/>
        </p:spPr>
        <p:txBody>
          <a:bodyPr/>
          <a:lstStyle>
            <a:lvl1pPr>
              <a:defRPr/>
            </a:lvl1pPr>
          </a:lstStyle>
          <a:p>
            <a:pPr>
              <a:defRPr/>
            </a:pPr>
            <a:fld id="{F5510D77-BD3A-4824-B221-17F3AACE5D1D}" type="slidenum">
              <a:rPr lang="en-US" altLang="en-US"/>
              <a:pPr>
                <a:defRPr/>
              </a:pPr>
              <a:t>‹#›</a:t>
            </a:fld>
            <a:endParaRPr lang="en-US" altLang="en-US"/>
          </a:p>
        </p:txBody>
      </p:sp>
    </p:spTree>
    <p:extLst>
      <p:ext uri="{BB962C8B-B14F-4D97-AF65-F5344CB8AC3E}">
        <p14:creationId xmlns:p14="http://schemas.microsoft.com/office/powerpoint/2010/main" val="3999574943"/>
      </p:ext>
    </p:extLst>
  </p:cSld>
  <p:clrMapOvr>
    <a:masterClrMapping/>
  </p:clrMapOvr>
  <p:transition spd="med">
    <p:comb/>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08F3347E-A3EB-4601-98E3-2E49BCC08CA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8">
            <a:extLst>
              <a:ext uri="{FF2B5EF4-FFF2-40B4-BE49-F238E27FC236}">
                <a16:creationId xmlns:a16="http://schemas.microsoft.com/office/drawing/2014/main" id="{E2DBE071-A2ED-4339-8A84-62F82B3B972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9">
            <a:extLst>
              <a:ext uri="{FF2B5EF4-FFF2-40B4-BE49-F238E27FC236}">
                <a16:creationId xmlns:a16="http://schemas.microsoft.com/office/drawing/2014/main" id="{27C35832-2F2B-4EE0-B6DE-0688C0F397BB}"/>
              </a:ext>
            </a:extLst>
          </p:cNvPr>
          <p:cNvSpPr>
            <a:spLocks noGrp="1" noChangeArrowheads="1"/>
          </p:cNvSpPr>
          <p:nvPr>
            <p:ph type="sldNum" sz="quarter" idx="12"/>
          </p:nvPr>
        </p:nvSpPr>
        <p:spPr>
          <a:ln/>
        </p:spPr>
        <p:txBody>
          <a:bodyPr/>
          <a:lstStyle>
            <a:lvl1pPr>
              <a:defRPr/>
            </a:lvl1pPr>
          </a:lstStyle>
          <a:p>
            <a:pPr>
              <a:defRPr/>
            </a:pPr>
            <a:fld id="{DAAD5D31-C4C1-4405-92CE-774DC8AB793F}" type="slidenum">
              <a:rPr lang="en-US" altLang="en-US"/>
              <a:pPr>
                <a:defRPr/>
              </a:pPr>
              <a:t>‹#›</a:t>
            </a:fld>
            <a:endParaRPr lang="en-US" altLang="en-US"/>
          </a:p>
        </p:txBody>
      </p:sp>
    </p:spTree>
    <p:extLst>
      <p:ext uri="{BB962C8B-B14F-4D97-AF65-F5344CB8AC3E}">
        <p14:creationId xmlns:p14="http://schemas.microsoft.com/office/powerpoint/2010/main" val="3192990202"/>
      </p:ext>
    </p:extLst>
  </p:cSld>
  <p:clrMapOvr>
    <a:masterClrMapping/>
  </p:clrMapOvr>
  <p:transition spd="med">
    <p:comb/>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a:p>
        </p:txBody>
      </p:sp>
      <p:sp>
        <p:nvSpPr>
          <p:cNvPr id="5" name="Rectangle 7">
            <a:extLst>
              <a:ext uri="{FF2B5EF4-FFF2-40B4-BE49-F238E27FC236}">
                <a16:creationId xmlns:a16="http://schemas.microsoft.com/office/drawing/2014/main" id="{5A1C4729-DB8A-45CF-B3AD-4A4741205C5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8">
            <a:extLst>
              <a:ext uri="{FF2B5EF4-FFF2-40B4-BE49-F238E27FC236}">
                <a16:creationId xmlns:a16="http://schemas.microsoft.com/office/drawing/2014/main" id="{AF10997D-C0C7-4F2A-AA06-B14C61D547E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9">
            <a:extLst>
              <a:ext uri="{FF2B5EF4-FFF2-40B4-BE49-F238E27FC236}">
                <a16:creationId xmlns:a16="http://schemas.microsoft.com/office/drawing/2014/main" id="{A3BC97F2-0C87-49D5-A714-309C572A99CB}"/>
              </a:ext>
            </a:extLst>
          </p:cNvPr>
          <p:cNvSpPr>
            <a:spLocks noGrp="1" noChangeArrowheads="1"/>
          </p:cNvSpPr>
          <p:nvPr>
            <p:ph type="sldNum" sz="quarter" idx="12"/>
          </p:nvPr>
        </p:nvSpPr>
        <p:spPr>
          <a:ln/>
        </p:spPr>
        <p:txBody>
          <a:bodyPr/>
          <a:lstStyle>
            <a:lvl1pPr>
              <a:defRPr/>
            </a:lvl1pPr>
          </a:lstStyle>
          <a:p>
            <a:pPr>
              <a:defRPr/>
            </a:pPr>
            <a:fld id="{F8EA8781-68F1-4AA9-8B5C-7D4D240FE12A}" type="slidenum">
              <a:rPr lang="en-US" altLang="en-US"/>
              <a:pPr>
                <a:defRPr/>
              </a:pPr>
              <a:t>‹#›</a:t>
            </a:fld>
            <a:endParaRPr lang="en-US" altLang="en-US"/>
          </a:p>
        </p:txBody>
      </p:sp>
    </p:spTree>
    <p:extLst>
      <p:ext uri="{BB962C8B-B14F-4D97-AF65-F5344CB8AC3E}">
        <p14:creationId xmlns:p14="http://schemas.microsoft.com/office/powerpoint/2010/main" val="3290435831"/>
      </p:ext>
    </p:extLst>
  </p:cSld>
  <p:clrMapOvr>
    <a:masterClrMapping/>
  </p:clrMapOvr>
  <p:transition spd="med">
    <p:comb/>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21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7">
            <a:extLst>
              <a:ext uri="{FF2B5EF4-FFF2-40B4-BE49-F238E27FC236}">
                <a16:creationId xmlns:a16="http://schemas.microsoft.com/office/drawing/2014/main" id="{14A3B9AC-50EF-42CE-A212-5E0BC66AC90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8">
            <a:extLst>
              <a:ext uri="{FF2B5EF4-FFF2-40B4-BE49-F238E27FC236}">
                <a16:creationId xmlns:a16="http://schemas.microsoft.com/office/drawing/2014/main" id="{FFA6DBD1-91FA-485E-9209-9F10BA983B6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9">
            <a:extLst>
              <a:ext uri="{FF2B5EF4-FFF2-40B4-BE49-F238E27FC236}">
                <a16:creationId xmlns:a16="http://schemas.microsoft.com/office/drawing/2014/main" id="{1AC3303E-63C0-45F1-9FCD-0E5D37556A0D}"/>
              </a:ext>
            </a:extLst>
          </p:cNvPr>
          <p:cNvSpPr>
            <a:spLocks noGrp="1" noChangeArrowheads="1"/>
          </p:cNvSpPr>
          <p:nvPr>
            <p:ph type="sldNum" sz="quarter" idx="12"/>
          </p:nvPr>
        </p:nvSpPr>
        <p:spPr>
          <a:ln/>
        </p:spPr>
        <p:txBody>
          <a:bodyPr/>
          <a:lstStyle>
            <a:lvl1pPr>
              <a:defRPr/>
            </a:lvl1pPr>
          </a:lstStyle>
          <a:p>
            <a:pPr>
              <a:defRPr/>
            </a:pPr>
            <a:fld id="{421A19D4-196A-4A08-A7DF-1364691CAC10}" type="slidenum">
              <a:rPr lang="en-US" altLang="en-US"/>
              <a:pPr>
                <a:defRPr/>
              </a:pPr>
              <a:t>‹#›</a:t>
            </a:fld>
            <a:endParaRPr lang="en-US" altLang="en-US"/>
          </a:p>
        </p:txBody>
      </p:sp>
    </p:spTree>
    <p:extLst>
      <p:ext uri="{BB962C8B-B14F-4D97-AF65-F5344CB8AC3E}">
        <p14:creationId xmlns:p14="http://schemas.microsoft.com/office/powerpoint/2010/main" val="1209790288"/>
      </p:ext>
    </p:extLst>
  </p:cSld>
  <p:clrMapOvr>
    <a:masterClrMapping/>
  </p:clrMapOvr>
  <p:transition spd="med">
    <p:comb/>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a:extLst>
              <a:ext uri="{FF2B5EF4-FFF2-40B4-BE49-F238E27FC236}">
                <a16:creationId xmlns:a16="http://schemas.microsoft.com/office/drawing/2014/main" id="{55A52BB5-30EF-4626-AE55-545C914B476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8">
            <a:extLst>
              <a:ext uri="{FF2B5EF4-FFF2-40B4-BE49-F238E27FC236}">
                <a16:creationId xmlns:a16="http://schemas.microsoft.com/office/drawing/2014/main" id="{A46140D9-08AE-4394-B09C-A181D681211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9">
            <a:extLst>
              <a:ext uri="{FF2B5EF4-FFF2-40B4-BE49-F238E27FC236}">
                <a16:creationId xmlns:a16="http://schemas.microsoft.com/office/drawing/2014/main" id="{8EAC488F-92F2-4525-BC3F-58E14DFA02B7}"/>
              </a:ext>
            </a:extLst>
          </p:cNvPr>
          <p:cNvSpPr>
            <a:spLocks noGrp="1" noChangeArrowheads="1"/>
          </p:cNvSpPr>
          <p:nvPr>
            <p:ph type="sldNum" sz="quarter" idx="12"/>
          </p:nvPr>
        </p:nvSpPr>
        <p:spPr>
          <a:ln/>
        </p:spPr>
        <p:txBody>
          <a:bodyPr/>
          <a:lstStyle>
            <a:lvl1pPr>
              <a:defRPr/>
            </a:lvl1pPr>
          </a:lstStyle>
          <a:p>
            <a:pPr>
              <a:defRPr/>
            </a:pPr>
            <a:fld id="{A72263B3-716B-4DD7-80E0-4AECDD5BCDDD}" type="slidenum">
              <a:rPr lang="en-US" altLang="en-US"/>
              <a:pPr>
                <a:defRPr/>
              </a:pPr>
              <a:t>‹#›</a:t>
            </a:fld>
            <a:endParaRPr lang="en-US" altLang="en-US"/>
          </a:p>
        </p:txBody>
      </p:sp>
    </p:spTree>
    <p:extLst>
      <p:ext uri="{BB962C8B-B14F-4D97-AF65-F5344CB8AC3E}">
        <p14:creationId xmlns:p14="http://schemas.microsoft.com/office/powerpoint/2010/main" val="901499872"/>
      </p:ext>
    </p:extLst>
  </p:cSld>
  <p:clrMapOvr>
    <a:masterClrMapping/>
  </p:clrMapOvr>
  <p:transition spd="med">
    <p:comb/>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243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243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a:extLst>
              <a:ext uri="{FF2B5EF4-FFF2-40B4-BE49-F238E27FC236}">
                <a16:creationId xmlns:a16="http://schemas.microsoft.com/office/drawing/2014/main" id="{1E9EB265-A088-4BAD-BF42-E0DA6CF4049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8">
            <a:extLst>
              <a:ext uri="{FF2B5EF4-FFF2-40B4-BE49-F238E27FC236}">
                <a16:creationId xmlns:a16="http://schemas.microsoft.com/office/drawing/2014/main" id="{2C82C8D4-AFC8-4712-B8AB-98243D6E1CD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9">
            <a:extLst>
              <a:ext uri="{FF2B5EF4-FFF2-40B4-BE49-F238E27FC236}">
                <a16:creationId xmlns:a16="http://schemas.microsoft.com/office/drawing/2014/main" id="{EB9516F4-24EE-4304-9F84-482F12034864}"/>
              </a:ext>
            </a:extLst>
          </p:cNvPr>
          <p:cNvSpPr>
            <a:spLocks noGrp="1" noChangeArrowheads="1"/>
          </p:cNvSpPr>
          <p:nvPr>
            <p:ph type="sldNum" sz="quarter" idx="12"/>
          </p:nvPr>
        </p:nvSpPr>
        <p:spPr>
          <a:ln/>
        </p:spPr>
        <p:txBody>
          <a:bodyPr/>
          <a:lstStyle>
            <a:lvl1pPr>
              <a:defRPr/>
            </a:lvl1pPr>
          </a:lstStyle>
          <a:p>
            <a:pPr>
              <a:defRPr/>
            </a:pPr>
            <a:fld id="{6567F6A3-37A3-48D9-A889-95EA295E9C49}" type="slidenum">
              <a:rPr lang="en-US" altLang="en-US"/>
              <a:pPr>
                <a:defRPr/>
              </a:pPr>
              <a:t>‹#›</a:t>
            </a:fld>
            <a:endParaRPr lang="en-US" altLang="en-US"/>
          </a:p>
        </p:txBody>
      </p:sp>
    </p:spTree>
    <p:extLst>
      <p:ext uri="{BB962C8B-B14F-4D97-AF65-F5344CB8AC3E}">
        <p14:creationId xmlns:p14="http://schemas.microsoft.com/office/powerpoint/2010/main" val="2182263527"/>
      </p:ext>
    </p:extLst>
  </p:cSld>
  <p:clrMapOvr>
    <a:masterClrMapping/>
  </p:clrMapOvr>
  <p:transition spd="med">
    <p:comb/>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243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
            <a:extLst>
              <a:ext uri="{FF2B5EF4-FFF2-40B4-BE49-F238E27FC236}">
                <a16:creationId xmlns:a16="http://schemas.microsoft.com/office/drawing/2014/main" id="{8E6DF8EE-162E-460D-9033-D32816FB086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8">
            <a:extLst>
              <a:ext uri="{FF2B5EF4-FFF2-40B4-BE49-F238E27FC236}">
                <a16:creationId xmlns:a16="http://schemas.microsoft.com/office/drawing/2014/main" id="{1CC9150F-061F-4E30-9B03-6CFADF93BF6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9">
            <a:extLst>
              <a:ext uri="{FF2B5EF4-FFF2-40B4-BE49-F238E27FC236}">
                <a16:creationId xmlns:a16="http://schemas.microsoft.com/office/drawing/2014/main" id="{99BCFCBA-8ABE-4E95-8DD1-39FCFCC9DDC0}"/>
              </a:ext>
            </a:extLst>
          </p:cNvPr>
          <p:cNvSpPr>
            <a:spLocks noGrp="1" noChangeArrowheads="1"/>
          </p:cNvSpPr>
          <p:nvPr>
            <p:ph type="sldNum" sz="quarter" idx="12"/>
          </p:nvPr>
        </p:nvSpPr>
        <p:spPr>
          <a:ln/>
        </p:spPr>
        <p:txBody>
          <a:bodyPr/>
          <a:lstStyle>
            <a:lvl1pPr>
              <a:defRPr/>
            </a:lvl1pPr>
          </a:lstStyle>
          <a:p>
            <a:pPr>
              <a:defRPr/>
            </a:pPr>
            <a:fld id="{C455A3AA-A505-4BC7-A615-41A7B0FA2499}" type="slidenum">
              <a:rPr lang="en-US" altLang="en-US"/>
              <a:pPr>
                <a:defRPr/>
              </a:pPr>
              <a:t>‹#›</a:t>
            </a:fld>
            <a:endParaRPr lang="en-US" altLang="en-US"/>
          </a:p>
        </p:txBody>
      </p:sp>
    </p:spTree>
    <p:extLst>
      <p:ext uri="{BB962C8B-B14F-4D97-AF65-F5344CB8AC3E}">
        <p14:creationId xmlns:p14="http://schemas.microsoft.com/office/powerpoint/2010/main" val="988653726"/>
      </p:ext>
    </p:extLst>
  </p:cSld>
  <p:clrMapOvr>
    <a:masterClrMapping/>
  </p:clrMapOvr>
  <p:transition spd="med">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AABD1B11-FEAE-4492-B729-D5F4F898E6D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8">
            <a:extLst>
              <a:ext uri="{FF2B5EF4-FFF2-40B4-BE49-F238E27FC236}">
                <a16:creationId xmlns:a16="http://schemas.microsoft.com/office/drawing/2014/main" id="{F9F24804-E5DD-4BC6-8E18-52ADD9E8D12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9">
            <a:extLst>
              <a:ext uri="{FF2B5EF4-FFF2-40B4-BE49-F238E27FC236}">
                <a16:creationId xmlns:a16="http://schemas.microsoft.com/office/drawing/2014/main" id="{609BC289-989B-44BF-87C1-9414679C5180}"/>
              </a:ext>
            </a:extLst>
          </p:cNvPr>
          <p:cNvSpPr>
            <a:spLocks noGrp="1" noChangeArrowheads="1"/>
          </p:cNvSpPr>
          <p:nvPr>
            <p:ph type="sldNum" sz="quarter" idx="12"/>
          </p:nvPr>
        </p:nvSpPr>
        <p:spPr>
          <a:ln/>
        </p:spPr>
        <p:txBody>
          <a:bodyPr/>
          <a:lstStyle>
            <a:lvl1pPr>
              <a:defRPr/>
            </a:lvl1pPr>
          </a:lstStyle>
          <a:p>
            <a:pPr>
              <a:defRPr/>
            </a:pPr>
            <a:fld id="{15C475DA-4C75-4ED2-8717-759DBD2D727F}" type="slidenum">
              <a:rPr lang="en-US" altLang="en-US"/>
              <a:pPr>
                <a:defRPr/>
              </a:pPr>
              <a:t>‹#›</a:t>
            </a:fld>
            <a:endParaRPr lang="en-US" altLang="en-US"/>
          </a:p>
        </p:txBody>
      </p:sp>
    </p:spTree>
    <p:extLst>
      <p:ext uri="{BB962C8B-B14F-4D97-AF65-F5344CB8AC3E}">
        <p14:creationId xmlns:p14="http://schemas.microsoft.com/office/powerpoint/2010/main" val="484785786"/>
      </p:ext>
    </p:extLst>
  </p:cSld>
  <p:clrMapOvr>
    <a:masterClrMapping/>
  </p:clrMapOvr>
  <p:transition spd="med">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a:extLst>
              <a:ext uri="{FF2B5EF4-FFF2-40B4-BE49-F238E27FC236}">
                <a16:creationId xmlns:a16="http://schemas.microsoft.com/office/drawing/2014/main" id="{D19C1292-A531-4A1C-B7E3-A660A465230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8">
            <a:extLst>
              <a:ext uri="{FF2B5EF4-FFF2-40B4-BE49-F238E27FC236}">
                <a16:creationId xmlns:a16="http://schemas.microsoft.com/office/drawing/2014/main" id="{A166B1AF-597B-403D-A6F0-79945121DDA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9">
            <a:extLst>
              <a:ext uri="{FF2B5EF4-FFF2-40B4-BE49-F238E27FC236}">
                <a16:creationId xmlns:a16="http://schemas.microsoft.com/office/drawing/2014/main" id="{41CFF4D4-9370-4026-8369-BB78F9A2C58B}"/>
              </a:ext>
            </a:extLst>
          </p:cNvPr>
          <p:cNvSpPr>
            <a:spLocks noGrp="1" noChangeArrowheads="1"/>
          </p:cNvSpPr>
          <p:nvPr>
            <p:ph type="sldNum" sz="quarter" idx="12"/>
          </p:nvPr>
        </p:nvSpPr>
        <p:spPr>
          <a:ln/>
        </p:spPr>
        <p:txBody>
          <a:bodyPr/>
          <a:lstStyle>
            <a:lvl1pPr>
              <a:defRPr/>
            </a:lvl1pPr>
          </a:lstStyle>
          <a:p>
            <a:pPr>
              <a:defRPr/>
            </a:pPr>
            <a:fld id="{0F04CF9F-B518-4F61-9186-FDD173302374}" type="slidenum">
              <a:rPr lang="en-US" altLang="en-US"/>
              <a:pPr>
                <a:defRPr/>
              </a:pPr>
              <a:t>‹#›</a:t>
            </a:fld>
            <a:endParaRPr lang="en-US" altLang="en-US"/>
          </a:p>
        </p:txBody>
      </p:sp>
    </p:spTree>
    <p:extLst>
      <p:ext uri="{BB962C8B-B14F-4D97-AF65-F5344CB8AC3E}">
        <p14:creationId xmlns:p14="http://schemas.microsoft.com/office/powerpoint/2010/main" val="2107424116"/>
      </p:ext>
    </p:extLst>
  </p:cSld>
  <p:clrMapOvr>
    <a:masterClrMapping/>
  </p:clrMapOvr>
  <p:transition spd="med">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a:extLst>
              <a:ext uri="{FF2B5EF4-FFF2-40B4-BE49-F238E27FC236}">
                <a16:creationId xmlns:a16="http://schemas.microsoft.com/office/drawing/2014/main" id="{71662AF9-2DB7-4891-83B8-7C8C780A780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8">
            <a:extLst>
              <a:ext uri="{FF2B5EF4-FFF2-40B4-BE49-F238E27FC236}">
                <a16:creationId xmlns:a16="http://schemas.microsoft.com/office/drawing/2014/main" id="{E3A4C22C-C1B5-4130-9C2D-DDABE7D1DF8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9">
            <a:extLst>
              <a:ext uri="{FF2B5EF4-FFF2-40B4-BE49-F238E27FC236}">
                <a16:creationId xmlns:a16="http://schemas.microsoft.com/office/drawing/2014/main" id="{244AC66C-71C6-482C-BEE7-558CD4560FAD}"/>
              </a:ext>
            </a:extLst>
          </p:cNvPr>
          <p:cNvSpPr>
            <a:spLocks noGrp="1" noChangeArrowheads="1"/>
          </p:cNvSpPr>
          <p:nvPr>
            <p:ph type="sldNum" sz="quarter" idx="12"/>
          </p:nvPr>
        </p:nvSpPr>
        <p:spPr>
          <a:ln/>
        </p:spPr>
        <p:txBody>
          <a:bodyPr/>
          <a:lstStyle>
            <a:lvl1pPr>
              <a:defRPr/>
            </a:lvl1pPr>
          </a:lstStyle>
          <a:p>
            <a:pPr>
              <a:defRPr/>
            </a:pPr>
            <a:fld id="{E4293397-A58C-42C2-AF92-346B69DF9CB9}" type="slidenum">
              <a:rPr lang="en-US" altLang="en-US"/>
              <a:pPr>
                <a:defRPr/>
              </a:pPr>
              <a:t>‹#›</a:t>
            </a:fld>
            <a:endParaRPr lang="en-US" altLang="en-US"/>
          </a:p>
        </p:txBody>
      </p:sp>
    </p:spTree>
    <p:extLst>
      <p:ext uri="{BB962C8B-B14F-4D97-AF65-F5344CB8AC3E}">
        <p14:creationId xmlns:p14="http://schemas.microsoft.com/office/powerpoint/2010/main" val="843207547"/>
      </p:ext>
    </p:extLst>
  </p:cSld>
  <p:clrMapOvr>
    <a:masterClrMapping/>
  </p:clrMapOvr>
  <p:transition spd="med">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a:extLst>
              <a:ext uri="{FF2B5EF4-FFF2-40B4-BE49-F238E27FC236}">
                <a16:creationId xmlns:a16="http://schemas.microsoft.com/office/drawing/2014/main" id="{BCBA5ECD-C78B-412D-9F1B-D2D58D84353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8">
            <a:extLst>
              <a:ext uri="{FF2B5EF4-FFF2-40B4-BE49-F238E27FC236}">
                <a16:creationId xmlns:a16="http://schemas.microsoft.com/office/drawing/2014/main" id="{FB27BF10-45A0-4B51-914F-36EA0FE1AAE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9">
            <a:extLst>
              <a:ext uri="{FF2B5EF4-FFF2-40B4-BE49-F238E27FC236}">
                <a16:creationId xmlns:a16="http://schemas.microsoft.com/office/drawing/2014/main" id="{89E019FA-B7E7-4F96-B522-680D155181C7}"/>
              </a:ext>
            </a:extLst>
          </p:cNvPr>
          <p:cNvSpPr>
            <a:spLocks noGrp="1" noChangeArrowheads="1"/>
          </p:cNvSpPr>
          <p:nvPr>
            <p:ph type="sldNum" sz="quarter" idx="12"/>
          </p:nvPr>
        </p:nvSpPr>
        <p:spPr>
          <a:ln/>
        </p:spPr>
        <p:txBody>
          <a:bodyPr/>
          <a:lstStyle>
            <a:lvl1pPr>
              <a:defRPr/>
            </a:lvl1pPr>
          </a:lstStyle>
          <a:p>
            <a:pPr>
              <a:defRPr/>
            </a:pPr>
            <a:fld id="{4C83DBE4-0A51-4A89-928D-78397D3EAEDE}" type="slidenum">
              <a:rPr lang="en-US" altLang="en-US"/>
              <a:pPr>
                <a:defRPr/>
              </a:pPr>
              <a:t>‹#›</a:t>
            </a:fld>
            <a:endParaRPr lang="en-US" altLang="en-US"/>
          </a:p>
        </p:txBody>
      </p:sp>
    </p:spTree>
    <p:extLst>
      <p:ext uri="{BB962C8B-B14F-4D97-AF65-F5344CB8AC3E}">
        <p14:creationId xmlns:p14="http://schemas.microsoft.com/office/powerpoint/2010/main" val="3718243614"/>
      </p:ext>
    </p:extLst>
  </p:cSld>
  <p:clrMapOvr>
    <a:masterClrMapping/>
  </p:clrMapOvr>
  <p:transition spd="med">
    <p:comb/>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a:extLst>
              <a:ext uri="{FF2B5EF4-FFF2-40B4-BE49-F238E27FC236}">
                <a16:creationId xmlns:a16="http://schemas.microsoft.com/office/drawing/2014/main" id="{76E9D40D-D7F6-4F72-A97C-A569AB3E868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8">
            <a:extLst>
              <a:ext uri="{FF2B5EF4-FFF2-40B4-BE49-F238E27FC236}">
                <a16:creationId xmlns:a16="http://schemas.microsoft.com/office/drawing/2014/main" id="{101CB06E-C9E0-4581-90A2-B0485CF782E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9">
            <a:extLst>
              <a:ext uri="{FF2B5EF4-FFF2-40B4-BE49-F238E27FC236}">
                <a16:creationId xmlns:a16="http://schemas.microsoft.com/office/drawing/2014/main" id="{1A4291FA-B9B4-467B-BEE4-0C2F640D6E45}"/>
              </a:ext>
            </a:extLst>
          </p:cNvPr>
          <p:cNvSpPr>
            <a:spLocks noGrp="1" noChangeArrowheads="1"/>
          </p:cNvSpPr>
          <p:nvPr>
            <p:ph type="sldNum" sz="quarter" idx="12"/>
          </p:nvPr>
        </p:nvSpPr>
        <p:spPr>
          <a:ln/>
        </p:spPr>
        <p:txBody>
          <a:bodyPr/>
          <a:lstStyle>
            <a:lvl1pPr>
              <a:defRPr/>
            </a:lvl1pPr>
          </a:lstStyle>
          <a:p>
            <a:pPr>
              <a:defRPr/>
            </a:pPr>
            <a:fld id="{8A44F06D-C048-4DB0-B952-AA5E22E0C7CA}" type="slidenum">
              <a:rPr lang="en-US" altLang="en-US"/>
              <a:pPr>
                <a:defRPr/>
              </a:pPr>
              <a:t>‹#›</a:t>
            </a:fld>
            <a:endParaRPr lang="en-US" altLang="en-US"/>
          </a:p>
        </p:txBody>
      </p:sp>
    </p:spTree>
    <p:extLst>
      <p:ext uri="{BB962C8B-B14F-4D97-AF65-F5344CB8AC3E}">
        <p14:creationId xmlns:p14="http://schemas.microsoft.com/office/powerpoint/2010/main" val="3507405167"/>
      </p:ext>
    </p:extLst>
  </p:cSld>
  <p:clrMapOvr>
    <a:masterClrMapping/>
  </p:clrMapOvr>
  <p:transition spd="med">
    <p:comb/>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A3A2EBAF-6C89-4257-A05D-690D35CEEB4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8">
            <a:extLst>
              <a:ext uri="{FF2B5EF4-FFF2-40B4-BE49-F238E27FC236}">
                <a16:creationId xmlns:a16="http://schemas.microsoft.com/office/drawing/2014/main" id="{4CB41FBA-4CA1-47D5-8819-FE125CC667A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9">
            <a:extLst>
              <a:ext uri="{FF2B5EF4-FFF2-40B4-BE49-F238E27FC236}">
                <a16:creationId xmlns:a16="http://schemas.microsoft.com/office/drawing/2014/main" id="{BC68E151-0D69-4365-8CD9-72BFD520B95F}"/>
              </a:ext>
            </a:extLst>
          </p:cNvPr>
          <p:cNvSpPr>
            <a:spLocks noGrp="1" noChangeArrowheads="1"/>
          </p:cNvSpPr>
          <p:nvPr>
            <p:ph type="sldNum" sz="quarter" idx="12"/>
          </p:nvPr>
        </p:nvSpPr>
        <p:spPr>
          <a:ln/>
        </p:spPr>
        <p:txBody>
          <a:bodyPr/>
          <a:lstStyle>
            <a:lvl1pPr>
              <a:defRPr/>
            </a:lvl1pPr>
          </a:lstStyle>
          <a:p>
            <a:pPr>
              <a:defRPr/>
            </a:pPr>
            <a:fld id="{F1E7EC87-0248-4AAC-9FCB-5CEC944BEC2F}" type="slidenum">
              <a:rPr lang="en-US" altLang="en-US"/>
              <a:pPr>
                <a:defRPr/>
              </a:pPr>
              <a:t>‹#›</a:t>
            </a:fld>
            <a:endParaRPr lang="en-US" altLang="en-US"/>
          </a:p>
        </p:txBody>
      </p:sp>
    </p:spTree>
    <p:extLst>
      <p:ext uri="{BB962C8B-B14F-4D97-AF65-F5344CB8AC3E}">
        <p14:creationId xmlns:p14="http://schemas.microsoft.com/office/powerpoint/2010/main" val="3523608645"/>
      </p:ext>
    </p:extLst>
  </p:cSld>
  <p:clrMapOvr>
    <a:masterClrMapping/>
  </p:clrMapOvr>
  <p:transition spd="med">
    <p:comb/>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a:extLst>
              <a:ext uri="{FF2B5EF4-FFF2-40B4-BE49-F238E27FC236}">
                <a16:creationId xmlns:a16="http://schemas.microsoft.com/office/drawing/2014/main" id="{F5D86748-0D4D-48B1-8A9B-102551C2826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8">
            <a:extLst>
              <a:ext uri="{FF2B5EF4-FFF2-40B4-BE49-F238E27FC236}">
                <a16:creationId xmlns:a16="http://schemas.microsoft.com/office/drawing/2014/main" id="{4E9BB73E-CDE0-438D-9E18-9BE1B533256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9">
            <a:extLst>
              <a:ext uri="{FF2B5EF4-FFF2-40B4-BE49-F238E27FC236}">
                <a16:creationId xmlns:a16="http://schemas.microsoft.com/office/drawing/2014/main" id="{BB12156C-4609-448F-B06A-74A934138941}"/>
              </a:ext>
            </a:extLst>
          </p:cNvPr>
          <p:cNvSpPr>
            <a:spLocks noGrp="1" noChangeArrowheads="1"/>
          </p:cNvSpPr>
          <p:nvPr>
            <p:ph type="sldNum" sz="quarter" idx="12"/>
          </p:nvPr>
        </p:nvSpPr>
        <p:spPr>
          <a:ln/>
        </p:spPr>
        <p:txBody>
          <a:bodyPr/>
          <a:lstStyle>
            <a:lvl1pPr>
              <a:defRPr/>
            </a:lvl1pPr>
          </a:lstStyle>
          <a:p>
            <a:pPr>
              <a:defRPr/>
            </a:pPr>
            <a:fld id="{0AB23702-66B2-4DE3-AD1F-262D86BE8AF0}" type="slidenum">
              <a:rPr lang="en-US" altLang="en-US"/>
              <a:pPr>
                <a:defRPr/>
              </a:pPr>
              <a:t>‹#›</a:t>
            </a:fld>
            <a:endParaRPr lang="en-US" altLang="en-US"/>
          </a:p>
        </p:txBody>
      </p:sp>
    </p:spTree>
    <p:extLst>
      <p:ext uri="{BB962C8B-B14F-4D97-AF65-F5344CB8AC3E}">
        <p14:creationId xmlns:p14="http://schemas.microsoft.com/office/powerpoint/2010/main" val="4019684542"/>
      </p:ext>
    </p:extLst>
  </p:cSld>
  <p:clrMapOvr>
    <a:masterClrMapping/>
  </p:clrMapOvr>
  <p:transition spd="med">
    <p:comb/>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a:extLst>
              <a:ext uri="{FF2B5EF4-FFF2-40B4-BE49-F238E27FC236}">
                <a16:creationId xmlns:a16="http://schemas.microsoft.com/office/drawing/2014/main" id="{54A5CA35-E9B5-459D-BA24-FCEE8B98F49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8">
            <a:extLst>
              <a:ext uri="{FF2B5EF4-FFF2-40B4-BE49-F238E27FC236}">
                <a16:creationId xmlns:a16="http://schemas.microsoft.com/office/drawing/2014/main" id="{1C733271-F9DE-4C62-A0B9-F7761BC9F54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9">
            <a:extLst>
              <a:ext uri="{FF2B5EF4-FFF2-40B4-BE49-F238E27FC236}">
                <a16:creationId xmlns:a16="http://schemas.microsoft.com/office/drawing/2014/main" id="{BBCD3BD6-F2AE-43C1-92A2-05418B5D98D2}"/>
              </a:ext>
            </a:extLst>
          </p:cNvPr>
          <p:cNvSpPr>
            <a:spLocks noGrp="1" noChangeArrowheads="1"/>
          </p:cNvSpPr>
          <p:nvPr>
            <p:ph type="sldNum" sz="quarter" idx="12"/>
          </p:nvPr>
        </p:nvSpPr>
        <p:spPr>
          <a:ln/>
        </p:spPr>
        <p:txBody>
          <a:bodyPr/>
          <a:lstStyle>
            <a:lvl1pPr>
              <a:defRPr/>
            </a:lvl1pPr>
          </a:lstStyle>
          <a:p>
            <a:pPr>
              <a:defRPr/>
            </a:pPr>
            <a:fld id="{214E4CCD-0528-41B2-A809-1FC97766E40A}" type="slidenum">
              <a:rPr lang="en-US" altLang="en-US"/>
              <a:pPr>
                <a:defRPr/>
              </a:pPr>
              <a:t>‹#›</a:t>
            </a:fld>
            <a:endParaRPr lang="en-US" altLang="en-US"/>
          </a:p>
        </p:txBody>
      </p:sp>
    </p:spTree>
    <p:extLst>
      <p:ext uri="{BB962C8B-B14F-4D97-AF65-F5344CB8AC3E}">
        <p14:creationId xmlns:p14="http://schemas.microsoft.com/office/powerpoint/2010/main" val="3365394873"/>
      </p:ext>
    </p:extLst>
  </p:cSld>
  <p:clrMapOvr>
    <a:masterClrMapping/>
  </p:clrMapOvr>
  <p:transition spd="med">
    <p:comb/>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2C51C56F-1439-4DC4-BDF7-8E8CCDF0A78D}"/>
              </a:ext>
            </a:extLst>
          </p:cNvPr>
          <p:cNvGrpSpPr>
            <a:grpSpLocks/>
          </p:cNvGrpSpPr>
          <p:nvPr/>
        </p:nvGrpSpPr>
        <p:grpSpPr bwMode="auto">
          <a:xfrm>
            <a:off x="0" y="0"/>
            <a:ext cx="7242175" cy="1981200"/>
            <a:chOff x="0" y="0"/>
            <a:chExt cx="4562" cy="1248"/>
          </a:xfrm>
        </p:grpSpPr>
        <p:sp>
          <p:nvSpPr>
            <p:cNvPr id="24579" name="Freeform 3">
              <a:extLst>
                <a:ext uri="{FF2B5EF4-FFF2-40B4-BE49-F238E27FC236}">
                  <a16:creationId xmlns:a16="http://schemas.microsoft.com/office/drawing/2014/main" id="{7900EF2C-E7F1-4EA8-9808-734282295523}"/>
                </a:ext>
              </a:extLst>
            </p:cNvPr>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p>
          </p:txBody>
        </p:sp>
        <p:sp>
          <p:nvSpPr>
            <p:cNvPr id="1033" name="Freeform 4">
              <a:extLst>
                <a:ext uri="{FF2B5EF4-FFF2-40B4-BE49-F238E27FC236}">
                  <a16:creationId xmlns:a16="http://schemas.microsoft.com/office/drawing/2014/main" id="{0EA0C27A-4E18-430C-8C45-31A4D22F4571}"/>
                </a:ext>
              </a:extLst>
            </p:cNvPr>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4581" name="Rectangle 5">
            <a:extLst>
              <a:ext uri="{FF2B5EF4-FFF2-40B4-BE49-F238E27FC236}">
                <a16:creationId xmlns:a16="http://schemas.microsoft.com/office/drawing/2014/main" id="{D8FEE601-4026-4866-95E1-E4D1E5E170F1}"/>
              </a:ext>
            </a:extLst>
          </p:cNvPr>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a:extLst>
              <a:ext uri="{FF2B5EF4-FFF2-40B4-BE49-F238E27FC236}">
                <a16:creationId xmlns:a16="http://schemas.microsoft.com/office/drawing/2014/main" id="{57C0FCD8-93E7-48E6-8380-A2CE0C0A0782}"/>
              </a:ext>
            </a:extLst>
          </p:cNvPr>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a:extLst>
              <a:ext uri="{FF2B5EF4-FFF2-40B4-BE49-F238E27FC236}">
                <a16:creationId xmlns:a16="http://schemas.microsoft.com/office/drawing/2014/main" id="{AA02348D-1EDE-4260-BEBC-8A5C6A18254E}"/>
              </a:ext>
            </a:extLst>
          </p:cNvPr>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a:defRPr/>
            </a:pPr>
            <a:endParaRPr lang="en-US" altLang="en-US"/>
          </a:p>
        </p:txBody>
      </p:sp>
      <p:sp>
        <p:nvSpPr>
          <p:cNvPr id="24584" name="Rectangle 8">
            <a:extLst>
              <a:ext uri="{FF2B5EF4-FFF2-40B4-BE49-F238E27FC236}">
                <a16:creationId xmlns:a16="http://schemas.microsoft.com/office/drawing/2014/main" id="{52C1E87E-1B21-443E-97CF-60A2B3AD66AC}"/>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a:defRPr/>
            </a:pPr>
            <a:endParaRPr lang="en-US" altLang="en-US"/>
          </a:p>
        </p:txBody>
      </p:sp>
      <p:sp>
        <p:nvSpPr>
          <p:cNvPr id="24585" name="Rectangle 9">
            <a:extLst>
              <a:ext uri="{FF2B5EF4-FFF2-40B4-BE49-F238E27FC236}">
                <a16:creationId xmlns:a16="http://schemas.microsoft.com/office/drawing/2014/main" id="{37E70576-70A6-406A-95F2-1DD8BC3900D0}"/>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D5D1A5C3-FDBC-4768-BE2A-3DB48255AA1D}"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4991" r:id="rId1"/>
    <p:sldLayoutId id="2147484976" r:id="rId2"/>
    <p:sldLayoutId id="2147484977" r:id="rId3"/>
    <p:sldLayoutId id="2147484978" r:id="rId4"/>
    <p:sldLayoutId id="2147484979" r:id="rId5"/>
    <p:sldLayoutId id="2147484980" r:id="rId6"/>
    <p:sldLayoutId id="2147484981" r:id="rId7"/>
    <p:sldLayoutId id="2147484982" r:id="rId8"/>
    <p:sldLayoutId id="2147484983" r:id="rId9"/>
    <p:sldLayoutId id="2147484984" r:id="rId10"/>
    <p:sldLayoutId id="2147484985" r:id="rId11"/>
    <p:sldLayoutId id="2147484986" r:id="rId12"/>
    <p:sldLayoutId id="2147484987" r:id="rId13"/>
    <p:sldLayoutId id="2147484988" r:id="rId14"/>
    <p:sldLayoutId id="2147484989" r:id="rId15"/>
    <p:sldLayoutId id="2147484990" r:id="rId16"/>
  </p:sldLayoutIdLst>
  <p:transition spd="med">
    <p:comb/>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jpeg"/><Relationship Id="rId3" Type="http://schemas.microsoft.com/office/2007/relationships/media" Target="../media/media2.m4a"/><Relationship Id="rId7" Type="http://schemas.openxmlformats.org/officeDocument/2006/relationships/hyperlink" Target="http://images.google.com/imgres?imgurl=http://www.boxer-dogs-secrets.com/boxer-drawing.gif&amp;imgrefurl=http://www.boxer-dogs-secrets.com/boxer-dog-pets.html&amp;h=223&amp;w=199&amp;sz=8&amp;tbnid=y2OucTdpDERdPM:&amp;tbnh=102&amp;tbnw=91&amp;hl=en&amp;start=41&amp;prev=/images?q%3DBOXER%2BDOGS%26start%3D40%26svnum%3D10%26hl%3Den%26lr%3D%26sa%3DN"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audio" Target="../media/media2.m4a"/><Relationship Id="rId9"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slideLayout" Target="../slideLayouts/slideLayout6.xml"/><Relationship Id="rId7" Type="http://schemas.openxmlformats.org/officeDocument/2006/relationships/hyperlink" Target="http://images.google.com/imgres?imgurl=http://www.uakron.edu/colleges/educ/images/Campus02.gif&amp;imgrefurl=http://www.uakron.edu/colleges/educ/&amp;h=259&amp;w=396&amp;sz=75&amp;tbnid=4FwmDw6MOhjxxM:&amp;tbnh=78&amp;tbnw=120&amp;hl=en&amp;start=71&amp;prev=/images?q%3Dcolleges%26start%3D60%26svnum%3D10%26hl%3Den%26lr%3D%26sa%3DN" TargetMode="Externa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1.jpeg"/><Relationship Id="rId11" Type="http://schemas.openxmlformats.org/officeDocument/2006/relationships/image" Target="../media/image2.png"/><Relationship Id="rId5" Type="http://schemas.openxmlformats.org/officeDocument/2006/relationships/hyperlink" Target="http://images.google.com/imgres?imgurl=http://www.hispaniconline.com/magazine/2005/march/images/colleges.gif&amp;imgrefurl=http://www.hispaniconline.com/magazine/2005/march/images/&amp;h=158&amp;w=300&amp;sz=35&amp;tbnid=Nm5leuInqSYbFM:&amp;tbnh=58&amp;tbnw=111&amp;hl=en&amp;start=4&amp;prev=/images?q%3Dcolleges%26svnum%3D10%26hl%3Den%26lr%3D%26sa%3DG" TargetMode="External"/><Relationship Id="rId10" Type="http://schemas.openxmlformats.org/officeDocument/2006/relationships/image" Target="../media/image13.jpeg"/><Relationship Id="rId4" Type="http://schemas.openxmlformats.org/officeDocument/2006/relationships/notesSlide" Target="../notesSlides/notesSlide10.xml"/><Relationship Id="rId9" Type="http://schemas.openxmlformats.org/officeDocument/2006/relationships/hyperlink" Target="http://images.google.com/imgres?imgurl=http://www.dur.ac.uk/images/colleges/trevelyan06.jpg&amp;imgrefurl=http://www.dur.ac.uk/colleges/&amp;h=143&amp;w=173&amp;sz=34&amp;tbnid=Wz4K8gOKmurLrM:&amp;tbnh=77&amp;tbnw=94&amp;hl=en&amp;start=99&amp;prev=/images?q%3Dcolleges%26start%3D80%26svnum%3D10%26hl%3Den%26lr%3D%26sa%3DN"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14.jpeg"/><Relationship Id="rId3" Type="http://schemas.microsoft.com/office/2007/relationships/media" Target="../media/media14.m4a"/><Relationship Id="rId7" Type="http://schemas.openxmlformats.org/officeDocument/2006/relationships/hyperlink" Target="http://images.google.com/imgres?imgurl=http://www.explorevirginiacolleges.com/images/taking-test.gif&amp;imgrefurl=http://www.explorevirginiacolleges.com/Students/HStestIntro.asp?from%3DExploreVirginiaColleges&amp;h=299&amp;w=300&amp;sz=42&amp;tbnid=l1DZTaiXOQ_chM:&amp;tbnh=110&amp;tbnw=111&amp;hl=en&amp;start=30&amp;prev=/images?q%3DACT%2Btests%26start%3D20%26svnum%3D10%26hl%3Den%26lr%3D%26sa%3DN" TargetMode="Externa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notesSlide" Target="../notesSlides/notesSlide11.xml"/><Relationship Id="rId11" Type="http://schemas.openxmlformats.org/officeDocument/2006/relationships/image" Target="../media/image2.png"/><Relationship Id="rId5" Type="http://schemas.openxmlformats.org/officeDocument/2006/relationships/slideLayout" Target="../slideLayouts/slideLayout6.xml"/><Relationship Id="rId10" Type="http://schemas.openxmlformats.org/officeDocument/2006/relationships/image" Target="../media/image16.png"/><Relationship Id="rId4" Type="http://schemas.openxmlformats.org/officeDocument/2006/relationships/audio" Target="../media/media14.m4a"/><Relationship Id="rId9"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1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8.jpeg"/><Relationship Id="rId5" Type="http://schemas.openxmlformats.org/officeDocument/2006/relationships/hyperlink" Target="http://images.google.com/imgres?imgurl=http://sfgate.com/c/pictures/2005/10/02/in_jacobs_1.jpg&amp;imgrefurl=http://sfgate.com/cgi-bin/object/article?f%3D/c/a/2005/10/02/INGI5EVUM31.DTL%26o%3D0&amp;h=399&amp;w=580&amp;sz=65&amp;tbnid=hb5XJ64AQOA_eM:&amp;tbnh=90&amp;tbnw=132&amp;hl=en&amp;start=208&amp;prev=/images?q%3DCOLLEGE%2BAPPLICATIONS%26start%3D200%26svnum%3D10%26hl%3Den%26lr%3D%26sa%3DN" TargetMode="Externa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19.emf"/><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openxmlformats.org/officeDocument/2006/relationships/image" Target="../media/image20.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png"/><Relationship Id="rId5" Type="http://schemas.openxmlformats.org/officeDocument/2006/relationships/image" Target="../media/image23.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4.jpe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hyperlink" Target="http://images.google.com/imgres?imgurl=http://www.metrosouthchamber.com/images/gallery/Bridge-State-College.jpg&amp;imgrefurl=http://www.metrosouthchamber.com/gallery.html&amp;h=439&amp;w=678&amp;sz=55&amp;tbnid=b_au25IikxcJ:&amp;tbnh=88&amp;tbnw=136&amp;start=5&amp;prev=/images?q%3Dbridgewater%2Bstate%2Bcollege%26hl%3Den%26lr%3D%26ie%3DUTF-8%26sa%3DG" TargetMode="External"/><Relationship Id="rId5" Type="http://schemas.openxmlformats.org/officeDocument/2006/relationships/image" Target="../media/image2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slideLayout" Target="../slideLayouts/slideLayout15.xml"/><Relationship Id="rId7" Type="http://schemas.openxmlformats.org/officeDocument/2006/relationships/hyperlink" Target="http://images.google.com/imgres?imgurl=http://thinking-on-paper.tripod.com/images/computer.jpg&amp;imgrefurl=http://thinking-on-paper.tripod.com/links.htm&amp;h=2001&amp;w=1961&amp;sz=242&amp;tbnid=dXczKWsqKkkEPM:&amp;tbnh=150&amp;tbnw=147&amp;hl=en&amp;start=21&amp;prev=/images?q%3Dclip%2Bart%2Bwriting%2Bpaper%26start%3D20%26svnum%3D10%26hl%3Den%26lr%3D%26sa%3DN" TargetMode="Externa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5.jpeg"/><Relationship Id="rId11" Type="http://schemas.openxmlformats.org/officeDocument/2006/relationships/image" Target="../media/image2.png"/><Relationship Id="rId5" Type="http://schemas.openxmlformats.org/officeDocument/2006/relationships/hyperlink" Target="http://images.google.com/imgres?imgurl=http://departments.colgate.edu/writingcenter/webpage%20clipart/j0132989.gif&amp;imgrefurl=http://departments.colgate.edu/writingcenter/&amp;h=480&amp;w=491&amp;sz=15&amp;tbnid=eK-1FlXsOz6gaM:&amp;tbnh=124&amp;tbnw=127&amp;hl=en&amp;start=24&amp;prev=/images?q%3Dclip%2Bart%2Bwriting%2Bpaper%26start%3D20%26svnum%3D10%26hl%3Den%26lr%3D%26sa%3DN" TargetMode="External"/><Relationship Id="rId10" Type="http://schemas.openxmlformats.org/officeDocument/2006/relationships/image" Target="../media/image27.jpeg"/><Relationship Id="rId4" Type="http://schemas.openxmlformats.org/officeDocument/2006/relationships/notesSlide" Target="../notesSlides/notesSlide20.xml"/><Relationship Id="rId9" Type="http://schemas.openxmlformats.org/officeDocument/2006/relationships/hyperlink" Target="http://images.google.com/imgres?imgurl=http://www.squeep.com/~fek/misc/sepia-backgrounds/writing-2.png&amp;imgrefurl=http://www.squeep.com/~fek/misc/sepia-backgrounds/&amp;h=1024&amp;w=1280&amp;sz=1629&amp;tbnid=dZzBNAF8ZGfSsM:&amp;tbnh=120&amp;tbnw=150&amp;hl=en&amp;start=21&amp;prev=/images?q%3Dwriting%26start%3D20%26svnum%3D10%26hl%3Den%26lr%3D%26sa%3DN"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slideLayout" Target="../slideLayouts/slideLayout16.xml"/><Relationship Id="rId7" Type="http://schemas.openxmlformats.org/officeDocument/2006/relationships/hyperlink" Target="http://images.google.com/imgres?imgurl=http://www.timeandspace.org/tsl/calendar/0501/letter.jpg&amp;imgrefurl=http://www.timeandspace.org/tsl/calendar/0501/letter.htm&amp;h=400&amp;w=269&amp;sz=19&amp;tbnid=UF4iIKBsjcRc1M:&amp;tbnh=120&amp;tbnw=80&amp;hl=en&amp;start=18&amp;prev=/images?q%3Dletter%26svnum%3D10%26hl%3Den%26lr%3D%26sa%3DG" TargetMode="Externa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8.jpeg"/><Relationship Id="rId11" Type="http://schemas.openxmlformats.org/officeDocument/2006/relationships/image" Target="../media/image2.png"/><Relationship Id="rId5" Type="http://schemas.openxmlformats.org/officeDocument/2006/relationships/hyperlink" Target="http://images.google.com/imgres?imgurl=http://www.vnc.org.uk/students/drive/clip.jpg&amp;imgrefurl=http://www.vnc.org.uk/students/drive/wp.htm&amp;h=231&amp;w=277&amp;sz=13&amp;tbnid=DGHuz-vmRCNOaM:&amp;tbnh=90&amp;tbnw=109&amp;hl=en&amp;start=179&amp;prev=/images?q%3Dclip%2Bart%2Bwith%2Bstudents%26start%3D160%26svnum%3D10%26hl%3Den%26lr%3D%26sa%3DN" TargetMode="External"/><Relationship Id="rId10" Type="http://schemas.openxmlformats.org/officeDocument/2006/relationships/image" Target="../media/image30.jpeg"/><Relationship Id="rId4" Type="http://schemas.openxmlformats.org/officeDocument/2006/relationships/notesSlide" Target="../notesSlides/notesSlide21.xml"/><Relationship Id="rId9" Type="http://schemas.openxmlformats.org/officeDocument/2006/relationships/hyperlink" Target="http://www.colorsbydesign.com/store/images/N/NC017.jpg" TargetMode="Externa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2.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1.jpeg"/><Relationship Id="rId5" Type="http://schemas.openxmlformats.org/officeDocument/2006/relationships/hyperlink" Target="http://images.google.com/imgres?imgurl=http://www.clipartreview.com/_gallery/_LG/2990538.jpg&amp;imgrefurl=http://www.clipartreview.com/_gallery/_pages/2990538.html&amp;h=254&amp;w=350&amp;sz=30&amp;tbnid=33jZdIxVQAHJWM:&amp;tbnh=84&amp;tbnw=116&amp;hl=en&amp;start=3&amp;prev=/images?q%3Dclip%2Bart%2Bjob%2Binterview%26svnum%3D10%26hl%3Den%26lr%3D%26sa%3DN" TargetMode="External"/><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png"/><Relationship Id="rId5" Type="http://schemas.openxmlformats.org/officeDocument/2006/relationships/image" Target="../media/image34.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slideLayout" Target="../slideLayouts/slideLayout7.xml"/><Relationship Id="rId7" Type="http://schemas.openxmlformats.org/officeDocument/2006/relationships/hyperlink" Target="http://www.botron.com/functions/functions/images/B7405WEBLG.jpg" TargetMode="Externa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5.jpeg"/><Relationship Id="rId5" Type="http://schemas.openxmlformats.org/officeDocument/2006/relationships/hyperlink" Target="http://images.google.com/imgres?imgurl=http://tell.fll.purdue.edu/JapanProj/FLClipart/Nouns/Things/book.gif&amp;imgrefurl=http://tell.fll.purdue.edu/JapanProj/FLClipart/NounsThings.html&amp;h=581&amp;w=600&amp;sz=7&amp;hl=en&amp;start=2&amp;tbnid=_y_CtOcCb4W2HM:&amp;tbnh=128&amp;tbnw=133&amp;prev=/images?q%3Dbook%26svnum%3D10%26hl%3Den%26lr%3D%26ie%3DUTF-8%26sa%3DG" TargetMode="External"/><Relationship Id="rId4" Type="http://schemas.openxmlformats.org/officeDocument/2006/relationships/notesSlide" Target="../notesSlides/notesSlide26.xml"/><Relationship Id="rId9"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2.png"/><Relationship Id="rId5" Type="http://schemas.openxmlformats.org/officeDocument/2006/relationships/hyperlink" Target="https://masscis.intocareers.org/materials/portal/home.html" TargetMode="External"/><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image" Target="../media/image38.jpe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hyperlink" Target="http://159.124.4.107/meadweb/downloadsoftware/diploma.gif" TargetMode="External"/><Relationship Id="rId5" Type="http://schemas.openxmlformats.org/officeDocument/2006/relationships/image" Target="../media/image37.gif"/><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hyperlink" Target="http://images.google.com/imgres?imgurl=http://www.metrosouthchamber.com/images/gallery/Bridge-State-College.jpg&amp;imgrefurl=http://www.metrosouthchamber.com/gallery.html&amp;h=439&amp;w=678&amp;sz=55&amp;tbnid=b_au25IikxcJ:&amp;tbnh=88&amp;tbnw=136&amp;start=5&amp;prev=/images?q%3Dbridgewater%2Bstate%2Bcollege%26hl%3Den%26lr%3D%26ie%3DUTF-8%26sa%3DG" TargetMode="External"/><Relationship Id="rId3" Type="http://schemas.openxmlformats.org/officeDocument/2006/relationships/slideLayout" Target="../slideLayouts/slideLayout7.xml"/><Relationship Id="rId7" Type="http://schemas.openxmlformats.org/officeDocument/2006/relationships/image" Target="../media/image3.jpe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images.google.com/imgres?imgurl=http://www.ocln.org/graphics/library_images/mc.jpg&amp;imgrefurl=http://www.ocln.org/directions/MASSASOIT.html&amp;h=160&amp;w=276&amp;sz=18&amp;tbnid=MLTBPGIRi3oJ:&amp;tbnh=63&amp;tbnw=109&amp;start=2&amp;prev=/images?q%3DMASSASOIT%2BCOMMUNITY%2BCOLLEGE%26hl%3Den%26lr%3D%26ie%3DUTF-8%26sa%3DG" TargetMode="External"/><Relationship Id="rId5" Type="http://schemas.openxmlformats.org/officeDocument/2006/relationships/hyperlink" Target="http://www.massasoit.mass.edu/" TargetMode="External"/><Relationship Id="rId10" Type="http://schemas.openxmlformats.org/officeDocument/2006/relationships/image" Target="../media/image2.png"/><Relationship Id="rId4" Type="http://schemas.openxmlformats.org/officeDocument/2006/relationships/notesSlide" Target="../notesSlides/notesSlide5.xml"/><Relationship Id="rId9" Type="http://schemas.openxmlformats.org/officeDocument/2006/relationships/image" Target="../media/image4.jpe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8.m4a"/><Relationship Id="rId7" Type="http://schemas.openxmlformats.org/officeDocument/2006/relationships/image" Target="../media/image5.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notesSlide" Target="../notesSlides/notesSlide6.xml"/><Relationship Id="rId11" Type="http://schemas.openxmlformats.org/officeDocument/2006/relationships/image" Target="../media/image2.png"/><Relationship Id="rId5" Type="http://schemas.openxmlformats.org/officeDocument/2006/relationships/slideLayout" Target="../slideLayouts/slideLayout2.xml"/><Relationship Id="rId10" Type="http://schemas.openxmlformats.org/officeDocument/2006/relationships/image" Target="../media/image8.jpeg"/><Relationship Id="rId4" Type="http://schemas.openxmlformats.org/officeDocument/2006/relationships/audio" Target="../media/media8.m4a"/><Relationship Id="rId9"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0.jpeg"/><Relationship Id="rId5" Type="http://schemas.openxmlformats.org/officeDocument/2006/relationships/hyperlink" Target="http://images.google.com/imgres?imgurl=http://www.internalcontrolsdesign.co.uk/umquizresults/words.jpg&amp;imgrefurl=http://www.internalcontrolsdesign.co.uk/umquizresults/&amp;h=150&amp;w=150&amp;sz=3&amp;tbnid=AghBaMbtUlHU3M:&amp;tbnh=90&amp;tbnw=90&amp;hl=en&amp;start=14&amp;prev=/images?q%3Duncertainty%26svnum%3D10%26hl%3Den%26lr%3D%26sa%3DG" TargetMode="Externa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a:extLst>
              <a:ext uri="{FF2B5EF4-FFF2-40B4-BE49-F238E27FC236}">
                <a16:creationId xmlns:a16="http://schemas.microsoft.com/office/drawing/2014/main" id="{CE67494E-EF35-4848-9953-AB84F6AC910F}"/>
              </a:ext>
            </a:extLst>
          </p:cNvPr>
          <p:cNvSpPr>
            <a:spLocks noGrp="1" noChangeArrowheads="1"/>
          </p:cNvSpPr>
          <p:nvPr>
            <p:ph type="ctrTitle"/>
          </p:nvPr>
        </p:nvSpPr>
        <p:spPr>
          <a:xfrm>
            <a:off x="0" y="685800"/>
            <a:ext cx="8991600" cy="762000"/>
          </a:xfrm>
        </p:spPr>
        <p:txBody>
          <a:bodyPr/>
          <a:lstStyle/>
          <a:p>
            <a:pPr eaLnBrk="1" hangingPunct="1">
              <a:defRPr/>
            </a:pPr>
            <a:r>
              <a:rPr lang="en-US" sz="6000" b="1" dirty="0">
                <a:solidFill>
                  <a:schemeClr val="hlink"/>
                </a:solidFill>
                <a:latin typeface="Times New Roman" pitchFamily="18" charset="0"/>
              </a:rPr>
              <a:t>SENIOR WORKSHOP</a:t>
            </a:r>
          </a:p>
        </p:txBody>
      </p:sp>
      <p:sp>
        <p:nvSpPr>
          <p:cNvPr id="5123" name="WordArt 3">
            <a:extLst>
              <a:ext uri="{FF2B5EF4-FFF2-40B4-BE49-F238E27FC236}">
                <a16:creationId xmlns:a16="http://schemas.microsoft.com/office/drawing/2014/main" id="{889F4F25-1EE2-4BD4-B9FD-F44B39A00A3B}"/>
              </a:ext>
            </a:extLst>
          </p:cNvPr>
          <p:cNvSpPr>
            <a:spLocks noChangeArrowheads="1" noChangeShapeType="1" noTextEdit="1"/>
          </p:cNvSpPr>
          <p:nvPr/>
        </p:nvSpPr>
        <p:spPr bwMode="auto">
          <a:xfrm>
            <a:off x="1409700" y="5029200"/>
            <a:ext cx="6324600" cy="990600"/>
          </a:xfrm>
          <a:prstGeom prst="rect">
            <a:avLst/>
          </a:prstGeom>
        </p:spPr>
        <p:txBody>
          <a:bodyPr wrap="none" fromWordArt="1">
            <a:prstTxWarp prst="textDoubleWave1">
              <a:avLst>
                <a:gd name="adj1" fmla="val 6500"/>
                <a:gd name="adj2" fmla="val 2606"/>
              </a:avLst>
            </a:prstTxWarp>
          </a:bodyPr>
          <a:lstStyle/>
          <a:p>
            <a:pPr algn="ctr"/>
            <a:r>
              <a:rPr lang="en-US" sz="3600" i="1" kern="10" spc="-360">
                <a:ln w="12700">
                  <a:solidFill>
                    <a:srgbClr val="000099"/>
                  </a:solidFill>
                  <a:round/>
                  <a:headEnd/>
                  <a:tailEnd/>
                </a:ln>
                <a:solidFill>
                  <a:srgbClr val="33CCFF"/>
                </a:solidFill>
                <a:effectLst>
                  <a:outerShdw dist="125724" dir="18900000" algn="ctr" rotWithShape="0">
                    <a:srgbClr val="000099"/>
                  </a:outerShdw>
                </a:effectLst>
                <a:latin typeface="Impact" panose="020B0806030902050204" pitchFamily="34" charset="0"/>
              </a:rPr>
              <a:t>CLASS of 2021</a:t>
            </a:r>
          </a:p>
        </p:txBody>
      </p:sp>
      <p:pic>
        <p:nvPicPr>
          <p:cNvPr id="5124" name="Picture 4" descr="boxer-drawing">
            <a:hlinkClick r:id="rId7"/>
            <a:extLst>
              <a:ext uri="{FF2B5EF4-FFF2-40B4-BE49-F238E27FC236}">
                <a16:creationId xmlns:a16="http://schemas.microsoft.com/office/drawing/2014/main" id="{F19762FB-DB00-4B91-9B96-69D9BD1B25E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5600" y="1676400"/>
            <a:ext cx="3276600" cy="2667000"/>
          </a:xfrm>
          <a:prstGeom prst="rect">
            <a:avLst/>
          </a:prstGeom>
          <a:noFill/>
          <a:ln w="38100">
            <a:solidFill>
              <a:schemeClr val="hlink"/>
            </a:solidFill>
            <a:miter lim="800000"/>
            <a:headEnd/>
            <a:tailEnd/>
          </a:ln>
          <a:extLst>
            <a:ext uri="{909E8E84-426E-40DD-AFC4-6F175D3DCCD1}">
              <a14:hiddenFill xmlns:a14="http://schemas.microsoft.com/office/drawing/2010/main">
                <a:solidFill>
                  <a:srgbClr val="FFFFFF"/>
                </a:solidFill>
              </a14:hiddenFill>
            </a:ext>
          </a:extLst>
        </p:spPr>
      </p:pic>
      <p:pic>
        <p:nvPicPr>
          <p:cNvPr id="2" name="Portuguese">
            <a:hlinkClick r:id="" action="ppaction://media"/>
            <a:extLst>
              <a:ext uri="{FF2B5EF4-FFF2-40B4-BE49-F238E27FC236}">
                <a16:creationId xmlns:a16="http://schemas.microsoft.com/office/drawing/2014/main" id="{ED5838A2-F47C-4146-9798-9472FA7E62E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267200" y="3124200"/>
            <a:ext cx="609600" cy="609600"/>
          </a:xfrm>
          <a:prstGeom prst="rect">
            <a:avLst/>
          </a:prstGeom>
        </p:spPr>
      </p:pic>
      <p:pic>
        <p:nvPicPr>
          <p:cNvPr id="3" name="Portuguese 2">
            <a:hlinkClick r:id="" action="ppaction://media"/>
            <a:extLst>
              <a:ext uri="{FF2B5EF4-FFF2-40B4-BE49-F238E27FC236}">
                <a16:creationId xmlns:a16="http://schemas.microsoft.com/office/drawing/2014/main" id="{240AEF3C-9A47-4616-8A85-FFFAD618503E}"/>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4267200" y="3124200"/>
            <a:ext cx="609600" cy="609600"/>
          </a:xfrm>
          <a:prstGeom prst="rect">
            <a:avLst/>
          </a:prstGeom>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19"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116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4340" name="Picture 4" descr="colleges">
            <a:hlinkClick r:id="rId5"/>
            <a:extLst>
              <a:ext uri="{FF2B5EF4-FFF2-40B4-BE49-F238E27FC236}">
                <a16:creationId xmlns:a16="http://schemas.microsoft.com/office/drawing/2014/main" id="{5C9C53C9-BF9D-4C6C-8787-D2FB1B122B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5575" y="4191000"/>
            <a:ext cx="2816225" cy="1981200"/>
          </a:xfrm>
          <a:prstGeom prst="rect">
            <a:avLst/>
          </a:prstGeom>
          <a:noFill/>
          <a:ln w="57150">
            <a:solidFill>
              <a:schemeClr val="hlink"/>
            </a:solidFill>
            <a:miter lim="800000"/>
            <a:headEnd/>
            <a:tailEnd/>
          </a:ln>
          <a:extLst>
            <a:ext uri="{909E8E84-426E-40DD-AFC4-6F175D3DCCD1}">
              <a14:hiddenFill xmlns:a14="http://schemas.microsoft.com/office/drawing/2010/main">
                <a:solidFill>
                  <a:srgbClr val="FFFFFF"/>
                </a:solidFill>
              </a14:hiddenFill>
            </a:ext>
          </a:extLst>
        </p:spPr>
      </p:pic>
      <p:pic>
        <p:nvPicPr>
          <p:cNvPr id="14342" name="Picture 6" descr="Campus02">
            <a:hlinkClick r:id="rId7"/>
            <a:extLst>
              <a:ext uri="{FF2B5EF4-FFF2-40B4-BE49-F238E27FC236}">
                <a16:creationId xmlns:a16="http://schemas.microsoft.com/office/drawing/2014/main" id="{C9EC4C4F-F587-4D7E-BF28-986ECE17BEF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52800" y="4191000"/>
            <a:ext cx="2514600" cy="1981200"/>
          </a:xfrm>
          <a:prstGeom prst="rect">
            <a:avLst/>
          </a:prstGeom>
          <a:noFill/>
          <a:ln w="57150">
            <a:solidFill>
              <a:schemeClr val="hlink"/>
            </a:solidFill>
            <a:miter lim="800000"/>
            <a:headEnd/>
            <a:tailEnd/>
          </a:ln>
          <a:extLst>
            <a:ext uri="{909E8E84-426E-40DD-AFC4-6F175D3DCCD1}">
              <a14:hiddenFill xmlns:a14="http://schemas.microsoft.com/office/drawing/2010/main">
                <a:solidFill>
                  <a:srgbClr val="FFFFFF"/>
                </a:solidFill>
              </a14:hiddenFill>
            </a:ext>
          </a:extLst>
        </p:spPr>
      </p:pic>
      <p:pic>
        <p:nvPicPr>
          <p:cNvPr id="14344" name="Picture 8" descr="trevelyan06">
            <a:hlinkClick r:id="rId9"/>
            <a:extLst>
              <a:ext uri="{FF2B5EF4-FFF2-40B4-BE49-F238E27FC236}">
                <a16:creationId xmlns:a16="http://schemas.microsoft.com/office/drawing/2014/main" id="{D6346BA9-A30F-4E63-8F8A-CAFA2629410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72200" y="4191000"/>
            <a:ext cx="2641600" cy="1981200"/>
          </a:xfrm>
          <a:prstGeom prst="rect">
            <a:avLst/>
          </a:prstGeom>
          <a:noFill/>
          <a:ln w="57150">
            <a:solidFill>
              <a:schemeClr val="hlink"/>
            </a:solidFill>
            <a:miter lim="800000"/>
            <a:headEnd/>
            <a:tailEnd/>
          </a:ln>
          <a:extLst>
            <a:ext uri="{909E8E84-426E-40DD-AFC4-6F175D3DCCD1}">
              <a14:hiddenFill xmlns:a14="http://schemas.microsoft.com/office/drawing/2010/main">
                <a:solidFill>
                  <a:srgbClr val="FFFFFF"/>
                </a:solidFill>
              </a14:hiddenFill>
            </a:ext>
          </a:extLst>
        </p:spPr>
      </p:pic>
      <p:sp>
        <p:nvSpPr>
          <p:cNvPr id="14346" name="Rectangle 10">
            <a:extLst>
              <a:ext uri="{FF2B5EF4-FFF2-40B4-BE49-F238E27FC236}">
                <a16:creationId xmlns:a16="http://schemas.microsoft.com/office/drawing/2014/main" id="{174D2DE3-F924-4483-830E-7DF6CFDC000B}"/>
              </a:ext>
            </a:extLst>
          </p:cNvPr>
          <p:cNvSpPr>
            <a:spLocks noGrp="1" noChangeArrowheads="1"/>
          </p:cNvSpPr>
          <p:nvPr>
            <p:ph type="title"/>
          </p:nvPr>
        </p:nvSpPr>
        <p:spPr>
          <a:xfrm>
            <a:off x="1066800" y="274638"/>
            <a:ext cx="6972300" cy="868362"/>
          </a:xfrm>
        </p:spPr>
        <p:txBody>
          <a:bodyPr/>
          <a:lstStyle/>
          <a:p>
            <a:pPr eaLnBrk="1" hangingPunct="1">
              <a:defRPr/>
            </a:pPr>
            <a:r>
              <a:rPr lang="en-US" sz="4000" b="1" i="1" dirty="0">
                <a:solidFill>
                  <a:schemeClr val="hlink"/>
                </a:solidFill>
                <a:latin typeface="Times New Roman" pitchFamily="18" charset="0"/>
              </a:rPr>
              <a:t>What should I be doing now?</a:t>
            </a:r>
          </a:p>
        </p:txBody>
      </p:sp>
      <p:sp>
        <p:nvSpPr>
          <p:cNvPr id="22534" name="Text Box 12">
            <a:extLst>
              <a:ext uri="{FF2B5EF4-FFF2-40B4-BE49-F238E27FC236}">
                <a16:creationId xmlns:a16="http://schemas.microsoft.com/office/drawing/2014/main" id="{24590042-8BC4-499A-972A-8C64175F2656}"/>
              </a:ext>
            </a:extLst>
          </p:cNvPr>
          <p:cNvSpPr txBox="1">
            <a:spLocks noChangeArrowheads="1"/>
          </p:cNvSpPr>
          <p:nvPr/>
        </p:nvSpPr>
        <p:spPr bwMode="auto">
          <a:xfrm>
            <a:off x="1066800" y="1143000"/>
            <a:ext cx="7315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a:spcBef>
                <a:spcPct val="50000"/>
              </a:spcBef>
              <a:buClrTx/>
              <a:buSzTx/>
              <a:buFontTx/>
              <a:buNone/>
            </a:pPr>
            <a:endParaRPr lang="en-US" altLang="en-US" sz="1800"/>
          </a:p>
        </p:txBody>
      </p:sp>
      <p:sp>
        <p:nvSpPr>
          <p:cNvPr id="14349" name="Text Box 13">
            <a:extLst>
              <a:ext uri="{FF2B5EF4-FFF2-40B4-BE49-F238E27FC236}">
                <a16:creationId xmlns:a16="http://schemas.microsoft.com/office/drawing/2014/main" id="{C98E038B-1407-41AE-A151-B924D6166F0B}"/>
              </a:ext>
            </a:extLst>
          </p:cNvPr>
          <p:cNvSpPr txBox="1">
            <a:spLocks noChangeArrowheads="1"/>
          </p:cNvSpPr>
          <p:nvPr/>
        </p:nvSpPr>
        <p:spPr bwMode="auto">
          <a:xfrm>
            <a:off x="1905000" y="1066800"/>
            <a:ext cx="5867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algn="ctr">
              <a:spcBef>
                <a:spcPct val="0"/>
              </a:spcBef>
              <a:buClrTx/>
              <a:buSzTx/>
              <a:buFontTx/>
              <a:buNone/>
            </a:pPr>
            <a:r>
              <a:rPr lang="en-US" altLang="en-US" sz="4400" b="1" u="sng">
                <a:solidFill>
                  <a:schemeClr val="hlink"/>
                </a:solidFill>
                <a:latin typeface="Times New Roman" panose="02020603050405020304" pitchFamily="18" charset="0"/>
              </a:rPr>
              <a:t>Choose 4 to 6 Schools</a:t>
            </a:r>
          </a:p>
        </p:txBody>
      </p:sp>
      <p:sp>
        <p:nvSpPr>
          <p:cNvPr id="14350" name="Text Box 14">
            <a:extLst>
              <a:ext uri="{FF2B5EF4-FFF2-40B4-BE49-F238E27FC236}">
                <a16:creationId xmlns:a16="http://schemas.microsoft.com/office/drawing/2014/main" id="{987FB9E8-F47B-4C17-BCD0-CFE054DF7649}"/>
              </a:ext>
            </a:extLst>
          </p:cNvPr>
          <p:cNvSpPr txBox="1">
            <a:spLocks noChangeArrowheads="1"/>
          </p:cNvSpPr>
          <p:nvPr/>
        </p:nvSpPr>
        <p:spPr bwMode="auto">
          <a:xfrm>
            <a:off x="2362200" y="1981200"/>
            <a:ext cx="449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algn="ctr">
              <a:spcBef>
                <a:spcPct val="50000"/>
              </a:spcBef>
              <a:buClrTx/>
              <a:buSzTx/>
              <a:buFontTx/>
              <a:buNone/>
            </a:pPr>
            <a:r>
              <a:rPr lang="en-US" altLang="en-US" b="1">
                <a:solidFill>
                  <a:schemeClr val="hlink"/>
                </a:solidFill>
                <a:latin typeface="Times New Roman" panose="02020603050405020304" pitchFamily="18" charset="0"/>
              </a:rPr>
              <a:t>1 or 2 reach schools</a:t>
            </a:r>
          </a:p>
        </p:txBody>
      </p:sp>
      <p:sp>
        <p:nvSpPr>
          <p:cNvPr id="14351" name="Text Box 15">
            <a:extLst>
              <a:ext uri="{FF2B5EF4-FFF2-40B4-BE49-F238E27FC236}">
                <a16:creationId xmlns:a16="http://schemas.microsoft.com/office/drawing/2014/main" id="{595D47FE-110C-4123-9AD1-7AC1A056D53D}"/>
              </a:ext>
            </a:extLst>
          </p:cNvPr>
          <p:cNvSpPr txBox="1">
            <a:spLocks noChangeArrowheads="1"/>
          </p:cNvSpPr>
          <p:nvPr/>
        </p:nvSpPr>
        <p:spPr bwMode="auto">
          <a:xfrm>
            <a:off x="2743200" y="2667000"/>
            <a:ext cx="4267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algn="ctr">
              <a:spcBef>
                <a:spcPct val="50000"/>
              </a:spcBef>
              <a:buClrTx/>
              <a:buSzTx/>
              <a:buFontTx/>
              <a:buNone/>
            </a:pPr>
            <a:r>
              <a:rPr lang="en-US" altLang="en-US" b="1">
                <a:solidFill>
                  <a:schemeClr val="hlink"/>
                </a:solidFill>
                <a:latin typeface="Times New Roman" panose="02020603050405020304" pitchFamily="18" charset="0"/>
              </a:rPr>
              <a:t>3 or 4 target schools</a:t>
            </a:r>
          </a:p>
        </p:txBody>
      </p:sp>
      <p:sp>
        <p:nvSpPr>
          <p:cNvPr id="14352" name="Text Box 16">
            <a:extLst>
              <a:ext uri="{FF2B5EF4-FFF2-40B4-BE49-F238E27FC236}">
                <a16:creationId xmlns:a16="http://schemas.microsoft.com/office/drawing/2014/main" id="{066586FD-DF6C-46DE-9AE9-97A2F2A4D61F}"/>
              </a:ext>
            </a:extLst>
          </p:cNvPr>
          <p:cNvSpPr txBox="1">
            <a:spLocks noChangeArrowheads="1"/>
          </p:cNvSpPr>
          <p:nvPr/>
        </p:nvSpPr>
        <p:spPr bwMode="auto">
          <a:xfrm>
            <a:off x="1905000" y="3429000"/>
            <a:ext cx="5791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algn="ctr">
              <a:spcBef>
                <a:spcPct val="50000"/>
              </a:spcBef>
              <a:buClrTx/>
              <a:buSzTx/>
              <a:buFontTx/>
              <a:buNone/>
            </a:pPr>
            <a:r>
              <a:rPr lang="en-US" altLang="en-US" b="1">
                <a:solidFill>
                  <a:schemeClr val="hlink"/>
                </a:solidFill>
                <a:latin typeface="Times New Roman" panose="02020603050405020304" pitchFamily="18" charset="0"/>
              </a:rPr>
              <a:t>1 or 2 probable schools</a:t>
            </a:r>
          </a:p>
        </p:txBody>
      </p:sp>
      <p:pic>
        <p:nvPicPr>
          <p:cNvPr id="2" name="Recorded Sound">
            <a:hlinkClick r:id="" action="ppaction://media"/>
            <a:extLst>
              <a:ext uri="{FF2B5EF4-FFF2-40B4-BE49-F238E27FC236}">
                <a16:creationId xmlns:a16="http://schemas.microsoft.com/office/drawing/2014/main" id="{063BAB92-161D-44E0-A40B-99A39CED93A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267200" y="3124200"/>
            <a:ext cx="609600" cy="609600"/>
          </a:xfrm>
          <a:prstGeom prst="rect">
            <a:avLst/>
          </a:prstGeom>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14346"/>
                                        </p:tgtEl>
                                        <p:attrNameLst>
                                          <p:attrName>style.visibility</p:attrName>
                                        </p:attrNameLst>
                                      </p:cBhvr>
                                      <p:to>
                                        <p:strVal val="visible"/>
                                      </p:to>
                                    </p:set>
                                    <p:anim calcmode="lin" valueType="num">
                                      <p:cBhvr additive="base">
                                        <p:cTn id="7" dur="3000" fill="hold"/>
                                        <p:tgtEl>
                                          <p:spTgt spid="14346"/>
                                        </p:tgtEl>
                                        <p:attrNameLst>
                                          <p:attrName>ppt_x</p:attrName>
                                        </p:attrNameLst>
                                      </p:cBhvr>
                                      <p:tavLst>
                                        <p:tav tm="0">
                                          <p:val>
                                            <p:strVal val="#ppt_x"/>
                                          </p:val>
                                        </p:tav>
                                        <p:tav tm="100000">
                                          <p:val>
                                            <p:strVal val="#ppt_x"/>
                                          </p:val>
                                        </p:tav>
                                      </p:tavLst>
                                    </p:anim>
                                    <p:anim calcmode="lin" valueType="num">
                                      <p:cBhvr additive="base">
                                        <p:cTn id="8" dur="3000" fill="hold"/>
                                        <p:tgtEl>
                                          <p:spTgt spid="14346"/>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xit" presetSubtype="4" fill="hold" grpId="1" nodeType="afterEffect">
                                  <p:stCondLst>
                                    <p:cond delay="0"/>
                                  </p:stCondLst>
                                  <p:childTnLst>
                                    <p:anim calcmode="lin" valueType="num">
                                      <p:cBhvr additive="base">
                                        <p:cTn id="11" dur="3000"/>
                                        <p:tgtEl>
                                          <p:spTgt spid="14346"/>
                                        </p:tgtEl>
                                        <p:attrNameLst>
                                          <p:attrName>ppt_x</p:attrName>
                                        </p:attrNameLst>
                                      </p:cBhvr>
                                      <p:tavLst>
                                        <p:tav tm="0">
                                          <p:val>
                                            <p:strVal val="ppt_x"/>
                                          </p:val>
                                        </p:tav>
                                        <p:tav tm="100000">
                                          <p:val>
                                            <p:strVal val="ppt_x"/>
                                          </p:val>
                                        </p:tav>
                                      </p:tavLst>
                                    </p:anim>
                                    <p:anim calcmode="lin" valueType="num">
                                      <p:cBhvr additive="base">
                                        <p:cTn id="12" dur="3000"/>
                                        <p:tgtEl>
                                          <p:spTgt spid="14346"/>
                                        </p:tgtEl>
                                        <p:attrNameLst>
                                          <p:attrName>ppt_y</p:attrName>
                                        </p:attrNameLst>
                                      </p:cBhvr>
                                      <p:tavLst>
                                        <p:tav tm="0">
                                          <p:val>
                                            <p:strVal val="ppt_y"/>
                                          </p:val>
                                        </p:tav>
                                        <p:tav tm="100000">
                                          <p:val>
                                            <p:strVal val="1+ppt_h/2"/>
                                          </p:val>
                                        </p:tav>
                                      </p:tavLst>
                                    </p:anim>
                                    <p:set>
                                      <p:cBhvr>
                                        <p:cTn id="13" dur="1" fill="hold">
                                          <p:stCondLst>
                                            <p:cond delay="2999"/>
                                          </p:stCondLst>
                                        </p:cTn>
                                        <p:tgtEl>
                                          <p:spTgt spid="14346"/>
                                        </p:tgtEl>
                                        <p:attrNameLst>
                                          <p:attrName>style.visibility</p:attrName>
                                        </p:attrNameLst>
                                      </p:cBhvr>
                                      <p:to>
                                        <p:strVal val="hidden"/>
                                      </p:to>
                                    </p:set>
                                  </p:childTnLst>
                                </p:cTn>
                              </p:par>
                            </p:childTnLst>
                          </p:cTn>
                        </p:par>
                        <p:par>
                          <p:cTn id="14" fill="hold" nodeType="afterGroup">
                            <p:stCondLst>
                              <p:cond delay="6000"/>
                            </p:stCondLst>
                            <p:childTnLst>
                              <p:par>
                                <p:cTn id="15" presetID="8" presetClass="entr" presetSubtype="16" fill="hold" grpId="0" nodeType="afterEffect">
                                  <p:stCondLst>
                                    <p:cond delay="0"/>
                                  </p:stCondLst>
                                  <p:childTnLst>
                                    <p:set>
                                      <p:cBhvr>
                                        <p:cTn id="16" dur="1" fill="hold">
                                          <p:stCondLst>
                                            <p:cond delay="0"/>
                                          </p:stCondLst>
                                        </p:cTn>
                                        <p:tgtEl>
                                          <p:spTgt spid="14349"/>
                                        </p:tgtEl>
                                        <p:attrNameLst>
                                          <p:attrName>style.visibility</p:attrName>
                                        </p:attrNameLst>
                                      </p:cBhvr>
                                      <p:to>
                                        <p:strVal val="visible"/>
                                      </p:to>
                                    </p:set>
                                    <p:animEffect transition="in" filter="diamond(in)">
                                      <p:cBhvr>
                                        <p:cTn id="17" dur="2000"/>
                                        <p:tgtEl>
                                          <p:spTgt spid="1434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0" presetClass="entr" presetSubtype="0" fill="hold" grpId="0" nodeType="clickEffect">
                                  <p:stCondLst>
                                    <p:cond delay="0"/>
                                  </p:stCondLst>
                                  <p:childTnLst>
                                    <p:set>
                                      <p:cBhvr>
                                        <p:cTn id="21" dur="1" fill="hold">
                                          <p:stCondLst>
                                            <p:cond delay="0"/>
                                          </p:stCondLst>
                                        </p:cTn>
                                        <p:tgtEl>
                                          <p:spTgt spid="14350"/>
                                        </p:tgtEl>
                                        <p:attrNameLst>
                                          <p:attrName>style.visibility</p:attrName>
                                        </p:attrNameLst>
                                      </p:cBhvr>
                                      <p:to>
                                        <p:strVal val="visible"/>
                                      </p:to>
                                    </p:set>
                                    <p:animEffect transition="in" filter="wedge">
                                      <p:cBhvr>
                                        <p:cTn id="22" dur="2000"/>
                                        <p:tgtEl>
                                          <p:spTgt spid="14350"/>
                                        </p:tgtEl>
                                      </p:cBhvr>
                                    </p:animEffect>
                                  </p:childTnLst>
                                </p:cTn>
                              </p:par>
                              <p:par>
                                <p:cTn id="23" presetID="2" presetClass="entr" presetSubtype="8" fill="hold" nodeType="withEffect">
                                  <p:stCondLst>
                                    <p:cond delay="0"/>
                                  </p:stCondLst>
                                  <p:childTnLst>
                                    <p:set>
                                      <p:cBhvr>
                                        <p:cTn id="24" dur="1" fill="hold">
                                          <p:stCondLst>
                                            <p:cond delay="0"/>
                                          </p:stCondLst>
                                        </p:cTn>
                                        <p:tgtEl>
                                          <p:spTgt spid="14340"/>
                                        </p:tgtEl>
                                        <p:attrNameLst>
                                          <p:attrName>style.visibility</p:attrName>
                                        </p:attrNameLst>
                                      </p:cBhvr>
                                      <p:to>
                                        <p:strVal val="visible"/>
                                      </p:to>
                                    </p:set>
                                    <p:anim calcmode="lin" valueType="num">
                                      <p:cBhvr additive="base">
                                        <p:cTn id="25" dur="2000" fill="hold"/>
                                        <p:tgtEl>
                                          <p:spTgt spid="14340"/>
                                        </p:tgtEl>
                                        <p:attrNameLst>
                                          <p:attrName>ppt_x</p:attrName>
                                        </p:attrNameLst>
                                      </p:cBhvr>
                                      <p:tavLst>
                                        <p:tav tm="0">
                                          <p:val>
                                            <p:strVal val="0-#ppt_w/2"/>
                                          </p:val>
                                        </p:tav>
                                        <p:tav tm="100000">
                                          <p:val>
                                            <p:strVal val="#ppt_x"/>
                                          </p:val>
                                        </p:tav>
                                      </p:tavLst>
                                    </p:anim>
                                    <p:anim calcmode="lin" valueType="num">
                                      <p:cBhvr additive="base">
                                        <p:cTn id="26" dur="2000" fill="hold"/>
                                        <p:tgtEl>
                                          <p:spTgt spid="14340"/>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0" presetClass="entr" presetSubtype="0" fill="hold" nodeType="clickEffect">
                                  <p:stCondLst>
                                    <p:cond delay="0"/>
                                  </p:stCondLst>
                                  <p:childTnLst>
                                    <p:set>
                                      <p:cBhvr>
                                        <p:cTn id="30" dur="1" fill="hold">
                                          <p:stCondLst>
                                            <p:cond delay="0"/>
                                          </p:stCondLst>
                                        </p:cTn>
                                        <p:tgtEl>
                                          <p:spTgt spid="14351">
                                            <p:txEl>
                                              <p:pRg st="0" end="0"/>
                                            </p:txEl>
                                          </p:spTgt>
                                        </p:tgtEl>
                                        <p:attrNameLst>
                                          <p:attrName>style.visibility</p:attrName>
                                        </p:attrNameLst>
                                      </p:cBhvr>
                                      <p:to>
                                        <p:strVal val="visible"/>
                                      </p:to>
                                    </p:set>
                                    <p:animEffect transition="in" filter="wedge">
                                      <p:cBhvr>
                                        <p:cTn id="31" dur="2000"/>
                                        <p:tgtEl>
                                          <p:spTgt spid="14351">
                                            <p:txEl>
                                              <p:pRg st="0" end="0"/>
                                            </p:txEl>
                                          </p:spTgt>
                                        </p:tgtEl>
                                      </p:cBhvr>
                                    </p:animEffect>
                                  </p:childTnLst>
                                </p:cTn>
                              </p:par>
                              <p:par>
                                <p:cTn id="32" presetID="2" presetClass="entr" presetSubtype="4" fill="hold" nodeType="withEffect">
                                  <p:stCondLst>
                                    <p:cond delay="0"/>
                                  </p:stCondLst>
                                  <p:childTnLst>
                                    <p:set>
                                      <p:cBhvr>
                                        <p:cTn id="33" dur="1" fill="hold">
                                          <p:stCondLst>
                                            <p:cond delay="0"/>
                                          </p:stCondLst>
                                        </p:cTn>
                                        <p:tgtEl>
                                          <p:spTgt spid="14342"/>
                                        </p:tgtEl>
                                        <p:attrNameLst>
                                          <p:attrName>style.visibility</p:attrName>
                                        </p:attrNameLst>
                                      </p:cBhvr>
                                      <p:to>
                                        <p:strVal val="visible"/>
                                      </p:to>
                                    </p:set>
                                    <p:anim calcmode="lin" valueType="num">
                                      <p:cBhvr additive="base">
                                        <p:cTn id="34" dur="2000" fill="hold"/>
                                        <p:tgtEl>
                                          <p:spTgt spid="14342"/>
                                        </p:tgtEl>
                                        <p:attrNameLst>
                                          <p:attrName>ppt_x</p:attrName>
                                        </p:attrNameLst>
                                      </p:cBhvr>
                                      <p:tavLst>
                                        <p:tav tm="0">
                                          <p:val>
                                            <p:strVal val="#ppt_x"/>
                                          </p:val>
                                        </p:tav>
                                        <p:tav tm="100000">
                                          <p:val>
                                            <p:strVal val="#ppt_x"/>
                                          </p:val>
                                        </p:tav>
                                      </p:tavLst>
                                    </p:anim>
                                    <p:anim calcmode="lin" valueType="num">
                                      <p:cBhvr additive="base">
                                        <p:cTn id="35" dur="2000" fill="hold"/>
                                        <p:tgtEl>
                                          <p:spTgt spid="14342"/>
                                        </p:tgtEl>
                                        <p:attrNameLst>
                                          <p:attrName>ppt_y</p:attrName>
                                        </p:attrNameLst>
                                      </p:cBhvr>
                                      <p:tavLst>
                                        <p:tav tm="0">
                                          <p:val>
                                            <p:strVal val="1+#ppt_h/2"/>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0" presetClass="entr" presetSubtype="0" fill="hold" nodeType="clickEffect">
                                  <p:stCondLst>
                                    <p:cond delay="0"/>
                                  </p:stCondLst>
                                  <p:childTnLst>
                                    <p:set>
                                      <p:cBhvr>
                                        <p:cTn id="39" dur="1" fill="hold">
                                          <p:stCondLst>
                                            <p:cond delay="0"/>
                                          </p:stCondLst>
                                        </p:cTn>
                                        <p:tgtEl>
                                          <p:spTgt spid="14352">
                                            <p:txEl>
                                              <p:pRg st="0" end="0"/>
                                            </p:txEl>
                                          </p:spTgt>
                                        </p:tgtEl>
                                        <p:attrNameLst>
                                          <p:attrName>style.visibility</p:attrName>
                                        </p:attrNameLst>
                                      </p:cBhvr>
                                      <p:to>
                                        <p:strVal val="visible"/>
                                      </p:to>
                                    </p:set>
                                    <p:animEffect transition="in" filter="wedge">
                                      <p:cBhvr>
                                        <p:cTn id="40" dur="2000"/>
                                        <p:tgtEl>
                                          <p:spTgt spid="14352">
                                            <p:txEl>
                                              <p:pRg st="0" end="0"/>
                                            </p:txEl>
                                          </p:spTgt>
                                        </p:tgtEl>
                                      </p:cBhvr>
                                    </p:animEffect>
                                  </p:childTnLst>
                                </p:cTn>
                              </p:par>
                              <p:par>
                                <p:cTn id="41" presetID="2" presetClass="entr" presetSubtype="2" fill="hold" nodeType="withEffect">
                                  <p:stCondLst>
                                    <p:cond delay="0"/>
                                  </p:stCondLst>
                                  <p:childTnLst>
                                    <p:set>
                                      <p:cBhvr>
                                        <p:cTn id="42" dur="1" fill="hold">
                                          <p:stCondLst>
                                            <p:cond delay="0"/>
                                          </p:stCondLst>
                                        </p:cTn>
                                        <p:tgtEl>
                                          <p:spTgt spid="14344"/>
                                        </p:tgtEl>
                                        <p:attrNameLst>
                                          <p:attrName>style.visibility</p:attrName>
                                        </p:attrNameLst>
                                      </p:cBhvr>
                                      <p:to>
                                        <p:strVal val="visible"/>
                                      </p:to>
                                    </p:set>
                                    <p:anim calcmode="lin" valueType="num">
                                      <p:cBhvr additive="base">
                                        <p:cTn id="43" dur="2000" fill="hold"/>
                                        <p:tgtEl>
                                          <p:spTgt spid="14344"/>
                                        </p:tgtEl>
                                        <p:attrNameLst>
                                          <p:attrName>ppt_x</p:attrName>
                                        </p:attrNameLst>
                                      </p:cBhvr>
                                      <p:tavLst>
                                        <p:tav tm="0">
                                          <p:val>
                                            <p:strVal val="1+#ppt_w/2"/>
                                          </p:val>
                                        </p:tav>
                                        <p:tav tm="100000">
                                          <p:val>
                                            <p:strVal val="#ppt_x"/>
                                          </p:val>
                                        </p:tav>
                                      </p:tavLst>
                                    </p:anim>
                                    <p:anim calcmode="lin" valueType="num">
                                      <p:cBhvr additive="base">
                                        <p:cTn id="44" dur="2000" fill="hold"/>
                                        <p:tgtEl>
                                          <p:spTgt spid="14344"/>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995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endCondLst>
                </p:cTn>
                <p:tgtEl>
                  <p:spTgt spid="2"/>
                </p:tgtEl>
              </p:cMediaNode>
            </p:audio>
          </p:childTnLst>
        </p:cTn>
      </p:par>
    </p:tnLst>
    <p:bldLst>
      <p:bldP spid="14346" grpId="0"/>
      <p:bldP spid="14346" grpId="1"/>
      <p:bldP spid="14349" grpId="0"/>
      <p:bldP spid="14350" grpId="0"/>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46E66A62-BCDE-422F-8CEC-661B5F822BE4}"/>
              </a:ext>
            </a:extLst>
          </p:cNvPr>
          <p:cNvSpPr>
            <a:spLocks noGrp="1" noChangeArrowheads="1"/>
          </p:cNvSpPr>
          <p:nvPr>
            <p:ph type="title"/>
          </p:nvPr>
        </p:nvSpPr>
        <p:spPr>
          <a:xfrm>
            <a:off x="457200" y="762000"/>
            <a:ext cx="8229600" cy="990600"/>
          </a:xfrm>
        </p:spPr>
        <p:txBody>
          <a:bodyPr/>
          <a:lstStyle/>
          <a:p>
            <a:pPr eaLnBrk="1" hangingPunct="1">
              <a:defRPr/>
            </a:pPr>
            <a:r>
              <a:rPr lang="en-US" sz="4000" b="1" u="sng">
                <a:solidFill>
                  <a:schemeClr val="hlink"/>
                </a:solidFill>
                <a:latin typeface="Times New Roman" pitchFamily="18" charset="0"/>
              </a:rPr>
              <a:t>Register for SAT/ACT’s/Send Scores</a:t>
            </a:r>
          </a:p>
        </p:txBody>
      </p:sp>
      <p:pic>
        <p:nvPicPr>
          <p:cNvPr id="15368" name="Picture 8" descr="taking-test">
            <a:hlinkClick r:id="rId7"/>
            <a:extLst>
              <a:ext uri="{FF2B5EF4-FFF2-40B4-BE49-F238E27FC236}">
                <a16:creationId xmlns:a16="http://schemas.microsoft.com/office/drawing/2014/main" id="{997E8902-BE6F-4800-B477-148556DEA7A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24200" y="2895600"/>
            <a:ext cx="2743200" cy="2438400"/>
          </a:xfrm>
          <a:prstGeom prst="rect">
            <a:avLst/>
          </a:prstGeom>
          <a:noFill/>
          <a:ln w="38100">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grpSp>
        <p:nvGrpSpPr>
          <p:cNvPr id="24580" name="Group 14">
            <a:extLst>
              <a:ext uri="{FF2B5EF4-FFF2-40B4-BE49-F238E27FC236}">
                <a16:creationId xmlns:a16="http://schemas.microsoft.com/office/drawing/2014/main" id="{BF92AE80-34C5-4E50-99B1-13A4AC2FEA09}"/>
              </a:ext>
            </a:extLst>
          </p:cNvPr>
          <p:cNvGrpSpPr>
            <a:grpSpLocks/>
          </p:cNvGrpSpPr>
          <p:nvPr/>
        </p:nvGrpSpPr>
        <p:grpSpPr bwMode="auto">
          <a:xfrm flipH="1" flipV="1">
            <a:off x="9144000" y="3429000"/>
            <a:ext cx="533400" cy="76200"/>
            <a:chOff x="0" y="0"/>
            <a:chExt cx="5573" cy="356"/>
          </a:xfrm>
        </p:grpSpPr>
        <p:sp>
          <p:nvSpPr>
            <p:cNvPr id="24585" name="Rectangle 13">
              <a:extLst>
                <a:ext uri="{FF2B5EF4-FFF2-40B4-BE49-F238E27FC236}">
                  <a16:creationId xmlns:a16="http://schemas.microsoft.com/office/drawing/2014/main" id="{BFB517D4-25DE-4A1C-8365-DA4F2922BBB4}"/>
                </a:ext>
              </a:extLst>
            </p:cNvPr>
            <p:cNvSpPr>
              <a:spLocks noChangeArrowheads="1"/>
            </p:cNvSpPr>
            <p:nvPr/>
          </p:nvSpPr>
          <p:spPr bwMode="auto">
            <a:xfrm>
              <a:off x="0" y="0"/>
              <a:ext cx="5573" cy="35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a:spcBef>
                  <a:spcPct val="0"/>
                </a:spcBef>
                <a:buClrTx/>
                <a:buSzTx/>
                <a:buFontTx/>
                <a:buNone/>
              </a:pPr>
              <a:endParaRPr lang="en-US" altLang="en-US" sz="1800"/>
            </a:p>
          </p:txBody>
        </p:sp>
        <p:sp>
          <p:nvSpPr>
            <p:cNvPr id="24586" name="Rectangle 11">
              <a:extLst>
                <a:ext uri="{FF2B5EF4-FFF2-40B4-BE49-F238E27FC236}">
                  <a16:creationId xmlns:a16="http://schemas.microsoft.com/office/drawing/2014/main" id="{3B9ADDB5-AC9A-4848-9927-6008E57C5264}"/>
                </a:ext>
              </a:extLst>
            </p:cNvPr>
            <p:cNvSpPr>
              <a:spLocks noChangeArrowheads="1"/>
            </p:cNvSpPr>
            <p:nvPr/>
          </p:nvSpPr>
          <p:spPr bwMode="auto">
            <a:xfrm>
              <a:off x="0" y="0"/>
              <a:ext cx="5573" cy="35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3100">
                  <a:latin typeface="Times New Roman" panose="02020603050405020304" pitchFamily="18" charset="0"/>
                </a:rPr>
                <a:t> </a:t>
              </a:r>
              <a:r>
                <a:rPr lang="en-US" altLang="en-US" sz="2400">
                  <a:latin typeface="Times New Roman" panose="02020603050405020304" pitchFamily="18" charset="0"/>
                </a:rPr>
                <a:t>                                                                      </a:t>
              </a:r>
            </a:p>
          </p:txBody>
        </p:sp>
      </p:grpSp>
      <p:sp>
        <p:nvSpPr>
          <p:cNvPr id="24581" name="Text Box 15">
            <a:extLst>
              <a:ext uri="{FF2B5EF4-FFF2-40B4-BE49-F238E27FC236}">
                <a16:creationId xmlns:a16="http://schemas.microsoft.com/office/drawing/2014/main" id="{1C62403F-F146-42D6-921E-64FBEED8C260}"/>
              </a:ext>
            </a:extLst>
          </p:cNvPr>
          <p:cNvSpPr txBox="1">
            <a:spLocks noChangeArrowheads="1"/>
          </p:cNvSpPr>
          <p:nvPr/>
        </p:nvSpPr>
        <p:spPr bwMode="auto">
          <a:xfrm>
            <a:off x="669925" y="488950"/>
            <a:ext cx="77882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a:spcBef>
                <a:spcPct val="0"/>
              </a:spcBef>
              <a:buClrTx/>
              <a:buSzTx/>
              <a:buFontTx/>
              <a:buNone/>
            </a:pPr>
            <a:endParaRPr lang="en-US" altLang="en-US" sz="1800"/>
          </a:p>
        </p:txBody>
      </p:sp>
      <p:sp>
        <p:nvSpPr>
          <p:cNvPr id="15377" name="Rectangle 17">
            <a:extLst>
              <a:ext uri="{FF2B5EF4-FFF2-40B4-BE49-F238E27FC236}">
                <a16:creationId xmlns:a16="http://schemas.microsoft.com/office/drawing/2014/main" id="{6DB9AA03-2270-46B6-9B9B-5FD8F3AF4B0A}"/>
              </a:ext>
            </a:extLst>
          </p:cNvPr>
          <p:cNvSpPr>
            <a:spLocks noChangeArrowheads="1"/>
          </p:cNvSpPr>
          <p:nvPr/>
        </p:nvSpPr>
        <p:spPr bwMode="auto">
          <a:xfrm>
            <a:off x="-228600" y="274638"/>
            <a:ext cx="9372600" cy="1782762"/>
          </a:xfrm>
          <a:prstGeom prst="rect">
            <a:avLst/>
          </a:prstGeom>
          <a:noFill/>
          <a:ln w="9525">
            <a:noFill/>
            <a:miter lim="800000"/>
            <a:headEnd/>
            <a:tailEnd/>
          </a:ln>
          <a:effectLst/>
        </p:spPr>
        <p:txBody>
          <a:bodyPr anchor="ctr"/>
          <a:lstStyle/>
          <a:p>
            <a:pPr algn="ctr" eaLnBrk="1" hangingPunct="1">
              <a:defRPr/>
            </a:pPr>
            <a:r>
              <a:rPr lang="en-US" sz="5400" b="1" i="1">
                <a:solidFill>
                  <a:schemeClr val="hlink"/>
                </a:solidFill>
                <a:effectLst>
                  <a:outerShdw blurRad="38100" dist="38100" dir="2700000" algn="tl">
                    <a:srgbClr val="000000"/>
                  </a:outerShdw>
                </a:effectLst>
                <a:latin typeface="Times New Roman" pitchFamily="18" charset="0"/>
              </a:rPr>
              <a:t>What should I be doing</a:t>
            </a:r>
            <a:br>
              <a:rPr lang="en-US" sz="5400" b="1" i="1">
                <a:solidFill>
                  <a:schemeClr val="hlink"/>
                </a:solidFill>
                <a:effectLst>
                  <a:outerShdw blurRad="38100" dist="38100" dir="2700000" algn="tl">
                    <a:srgbClr val="000000"/>
                  </a:outerShdw>
                </a:effectLst>
                <a:latin typeface="Times New Roman" pitchFamily="18" charset="0"/>
              </a:rPr>
            </a:br>
            <a:r>
              <a:rPr lang="en-US" sz="5400" b="1" i="1">
                <a:solidFill>
                  <a:schemeClr val="hlink"/>
                </a:solidFill>
                <a:effectLst>
                  <a:outerShdw blurRad="38100" dist="38100" dir="2700000" algn="tl">
                    <a:srgbClr val="000000"/>
                  </a:outerShdw>
                </a:effectLst>
                <a:latin typeface="Times New Roman" pitchFamily="18" charset="0"/>
              </a:rPr>
              <a:t> now?</a:t>
            </a:r>
          </a:p>
        </p:txBody>
      </p:sp>
      <p:pic>
        <p:nvPicPr>
          <p:cNvPr id="24583" name="Picture 1">
            <a:extLst>
              <a:ext uri="{FF2B5EF4-FFF2-40B4-BE49-F238E27FC236}">
                <a16:creationId xmlns:a16="http://schemas.microsoft.com/office/drawing/2014/main" id="{7651B08C-42E4-4CFC-A182-9ED4BFAED288}"/>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57200" y="2830513"/>
            <a:ext cx="186690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2">
            <a:extLst>
              <a:ext uri="{FF2B5EF4-FFF2-40B4-BE49-F238E27FC236}">
                <a16:creationId xmlns:a16="http://schemas.microsoft.com/office/drawing/2014/main" id="{A656F365-DB24-46BA-9F12-D152A1E99251}"/>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683375" y="2830513"/>
            <a:ext cx="1924050" cy="250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a:extLst>
              <a:ext uri="{FF2B5EF4-FFF2-40B4-BE49-F238E27FC236}">
                <a16:creationId xmlns:a16="http://schemas.microsoft.com/office/drawing/2014/main" id="{8466B287-B39F-4DEC-9AC0-10D1BF59140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267200" y="3124200"/>
            <a:ext cx="609600" cy="609600"/>
          </a:xfrm>
          <a:prstGeom prst="rect">
            <a:avLst/>
          </a:prstGeom>
        </p:spPr>
      </p:pic>
      <p:pic>
        <p:nvPicPr>
          <p:cNvPr id="3" name="Recorded Sound">
            <a:hlinkClick r:id="" action="ppaction://media"/>
            <a:extLst>
              <a:ext uri="{FF2B5EF4-FFF2-40B4-BE49-F238E27FC236}">
                <a16:creationId xmlns:a16="http://schemas.microsoft.com/office/drawing/2014/main" id="{9EE397D8-8A82-4A20-AFA3-8C00B9EEF76F}"/>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4267200" y="3124200"/>
            <a:ext cx="609600" cy="609600"/>
          </a:xfrm>
          <a:prstGeom prst="rect">
            <a:avLst/>
          </a:prstGeom>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377"/>
                                        </p:tgtEl>
                                        <p:attrNameLst>
                                          <p:attrName>style.visibility</p:attrName>
                                        </p:attrNameLst>
                                      </p:cBhvr>
                                      <p:to>
                                        <p:strVal val="visible"/>
                                      </p:to>
                                    </p:set>
                                    <p:anim calcmode="lin" valueType="num">
                                      <p:cBhvr additive="base">
                                        <p:cTn id="7" dur="3000" fill="hold"/>
                                        <p:tgtEl>
                                          <p:spTgt spid="15377"/>
                                        </p:tgtEl>
                                        <p:attrNameLst>
                                          <p:attrName>ppt_x</p:attrName>
                                        </p:attrNameLst>
                                      </p:cBhvr>
                                      <p:tavLst>
                                        <p:tav tm="0">
                                          <p:val>
                                            <p:strVal val="#ppt_x"/>
                                          </p:val>
                                        </p:tav>
                                        <p:tav tm="100000">
                                          <p:val>
                                            <p:strVal val="#ppt_x"/>
                                          </p:val>
                                        </p:tav>
                                      </p:tavLst>
                                    </p:anim>
                                    <p:anim calcmode="lin" valueType="num">
                                      <p:cBhvr additive="base">
                                        <p:cTn id="8" dur="3000" fill="hold"/>
                                        <p:tgtEl>
                                          <p:spTgt spid="15377"/>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xit" presetSubtype="4" fill="hold" grpId="1" nodeType="afterEffect">
                                  <p:stCondLst>
                                    <p:cond delay="0"/>
                                  </p:stCondLst>
                                  <p:childTnLst>
                                    <p:anim calcmode="lin" valueType="num">
                                      <p:cBhvr additive="base">
                                        <p:cTn id="11" dur="3000"/>
                                        <p:tgtEl>
                                          <p:spTgt spid="15377"/>
                                        </p:tgtEl>
                                        <p:attrNameLst>
                                          <p:attrName>ppt_x</p:attrName>
                                        </p:attrNameLst>
                                      </p:cBhvr>
                                      <p:tavLst>
                                        <p:tav tm="0">
                                          <p:val>
                                            <p:strVal val="ppt_x"/>
                                          </p:val>
                                        </p:tav>
                                        <p:tav tm="100000">
                                          <p:val>
                                            <p:strVal val="ppt_x"/>
                                          </p:val>
                                        </p:tav>
                                      </p:tavLst>
                                    </p:anim>
                                    <p:anim calcmode="lin" valueType="num">
                                      <p:cBhvr additive="base">
                                        <p:cTn id="12" dur="3000"/>
                                        <p:tgtEl>
                                          <p:spTgt spid="15377"/>
                                        </p:tgtEl>
                                        <p:attrNameLst>
                                          <p:attrName>ppt_y</p:attrName>
                                        </p:attrNameLst>
                                      </p:cBhvr>
                                      <p:tavLst>
                                        <p:tav tm="0">
                                          <p:val>
                                            <p:strVal val="ppt_y"/>
                                          </p:val>
                                        </p:tav>
                                        <p:tav tm="100000">
                                          <p:val>
                                            <p:strVal val="1+ppt_h/2"/>
                                          </p:val>
                                        </p:tav>
                                      </p:tavLst>
                                    </p:anim>
                                    <p:set>
                                      <p:cBhvr>
                                        <p:cTn id="13" dur="1" fill="hold">
                                          <p:stCondLst>
                                            <p:cond delay="2999"/>
                                          </p:stCondLst>
                                        </p:cTn>
                                        <p:tgtEl>
                                          <p:spTgt spid="15377"/>
                                        </p:tgtEl>
                                        <p:attrNameLst>
                                          <p:attrName>style.visibility</p:attrName>
                                        </p:attrNameLst>
                                      </p:cBhvr>
                                      <p:to>
                                        <p:strVal val="hidden"/>
                                      </p:to>
                                    </p:set>
                                  </p:childTnLst>
                                </p:cTn>
                              </p:par>
                            </p:childTnLst>
                          </p:cTn>
                        </p:par>
                        <p:par>
                          <p:cTn id="14" fill="hold" nodeType="afterGroup">
                            <p:stCondLst>
                              <p:cond delay="6000"/>
                            </p:stCondLst>
                            <p:childTnLst>
                              <p:par>
                                <p:cTn id="15" presetID="5" presetClass="entr" presetSubtype="10" fill="hold" grpId="0" nodeType="afterEffect">
                                  <p:stCondLst>
                                    <p:cond delay="0"/>
                                  </p:stCondLst>
                                  <p:childTnLst>
                                    <p:set>
                                      <p:cBhvr>
                                        <p:cTn id="16" dur="1" fill="hold">
                                          <p:stCondLst>
                                            <p:cond delay="0"/>
                                          </p:stCondLst>
                                        </p:cTn>
                                        <p:tgtEl>
                                          <p:spTgt spid="15362"/>
                                        </p:tgtEl>
                                        <p:attrNameLst>
                                          <p:attrName>style.visibility</p:attrName>
                                        </p:attrNameLst>
                                      </p:cBhvr>
                                      <p:to>
                                        <p:strVal val="visible"/>
                                      </p:to>
                                    </p:set>
                                    <p:animEffect transition="in" filter="checkerboard(across)">
                                      <p:cBhvr>
                                        <p:cTn id="17" dur="2000"/>
                                        <p:tgtEl>
                                          <p:spTgt spid="15362"/>
                                        </p:tgtEl>
                                      </p:cBhvr>
                                    </p:animEffect>
                                  </p:childTnLst>
                                </p:cTn>
                              </p:par>
                            </p:childTnLst>
                          </p:cTn>
                        </p:par>
                        <p:par>
                          <p:cTn id="18" fill="hold" nodeType="afterGroup">
                            <p:stCondLst>
                              <p:cond delay="8000"/>
                            </p:stCondLst>
                            <p:childTnLst>
                              <p:par>
                                <p:cTn id="19" presetID="9" presetClass="entr" presetSubtype="0" fill="hold" nodeType="afterEffect">
                                  <p:stCondLst>
                                    <p:cond delay="0"/>
                                  </p:stCondLst>
                                  <p:childTnLst>
                                    <p:set>
                                      <p:cBhvr>
                                        <p:cTn id="20" dur="1" fill="hold">
                                          <p:stCondLst>
                                            <p:cond delay="0"/>
                                          </p:stCondLst>
                                        </p:cTn>
                                        <p:tgtEl>
                                          <p:spTgt spid="15368"/>
                                        </p:tgtEl>
                                        <p:attrNameLst>
                                          <p:attrName>style.visibility</p:attrName>
                                        </p:attrNameLst>
                                      </p:cBhvr>
                                      <p:to>
                                        <p:strVal val="visible"/>
                                      </p:to>
                                    </p:set>
                                    <p:animEffect transition="in" filter="dissolve">
                                      <p:cBhvr>
                                        <p:cTn id="21" dur="3000"/>
                                        <p:tgtEl>
                                          <p:spTgt spid="15368"/>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144507" fill="hold"/>
                                        <p:tgtEl>
                                          <p:spTgt spid="2"/>
                                        </p:tgtEl>
                                      </p:cBhvr>
                                    </p:cmd>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352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2"/>
                </p:tgtEl>
              </p:cMediaNode>
            </p:audio>
            <p:audio>
              <p:cMediaNode vol="80000">
                <p:cTn id="31" fill="hold" display="0">
                  <p:stCondLst>
                    <p:cond delay="indefinite"/>
                  </p:stCondLst>
                  <p:endCondLst>
                    <p:cond evt="onStopAudio" delay="0">
                      <p:tgtEl>
                        <p:sldTgt/>
                      </p:tgtEl>
                    </p:cond>
                  </p:endCondLst>
                </p:cTn>
                <p:tgtEl>
                  <p:spTgt spid="3"/>
                </p:tgtEl>
              </p:cMediaNode>
            </p:audio>
          </p:childTnLst>
        </p:cTn>
      </p:par>
    </p:tnLst>
    <p:bldLst>
      <p:bldP spid="15362" grpId="0"/>
      <p:bldP spid="15377" grpId="0"/>
      <p:bldP spid="15377" grpId="1"/>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2E2EA65A-93ED-42E6-A643-2D1BAA3A340F}"/>
              </a:ext>
            </a:extLst>
          </p:cNvPr>
          <p:cNvSpPr>
            <a:spLocks noGrp="1" noChangeArrowheads="1"/>
          </p:cNvSpPr>
          <p:nvPr>
            <p:ph type="title"/>
          </p:nvPr>
        </p:nvSpPr>
        <p:spPr>
          <a:xfrm>
            <a:off x="533400" y="1676400"/>
            <a:ext cx="8229600" cy="1295400"/>
          </a:xfrm>
        </p:spPr>
        <p:txBody>
          <a:bodyPr/>
          <a:lstStyle/>
          <a:p>
            <a:pPr eaLnBrk="1" hangingPunct="1">
              <a:defRPr/>
            </a:pPr>
            <a:r>
              <a:rPr lang="en-US" b="1" u="sng">
                <a:solidFill>
                  <a:schemeClr val="hlink"/>
                </a:solidFill>
                <a:latin typeface="Times New Roman" pitchFamily="18" charset="0"/>
              </a:rPr>
              <a:t>English as a Second Language Students - TOEFL</a:t>
            </a:r>
          </a:p>
        </p:txBody>
      </p:sp>
      <p:sp>
        <p:nvSpPr>
          <p:cNvPr id="26627" name="Text Box 9">
            <a:extLst>
              <a:ext uri="{FF2B5EF4-FFF2-40B4-BE49-F238E27FC236}">
                <a16:creationId xmlns:a16="http://schemas.microsoft.com/office/drawing/2014/main" id="{A81915CD-DC8D-4EA6-8BF1-B73BF8E56F1F}"/>
              </a:ext>
            </a:extLst>
          </p:cNvPr>
          <p:cNvSpPr txBox="1">
            <a:spLocks noChangeArrowheads="1"/>
          </p:cNvSpPr>
          <p:nvPr/>
        </p:nvSpPr>
        <p:spPr bwMode="auto">
          <a:xfrm>
            <a:off x="746125" y="488950"/>
            <a:ext cx="73310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a:spcBef>
                <a:spcPct val="0"/>
              </a:spcBef>
              <a:buClrTx/>
              <a:buSzTx/>
              <a:buFontTx/>
              <a:buNone/>
            </a:pPr>
            <a:endParaRPr lang="en-US" altLang="en-US" sz="1800"/>
          </a:p>
        </p:txBody>
      </p:sp>
      <p:sp>
        <p:nvSpPr>
          <p:cNvPr id="17419" name="Rectangle 11">
            <a:extLst>
              <a:ext uri="{FF2B5EF4-FFF2-40B4-BE49-F238E27FC236}">
                <a16:creationId xmlns:a16="http://schemas.microsoft.com/office/drawing/2014/main" id="{86E75F35-5E6A-49AC-9458-F6646106E999}"/>
              </a:ext>
            </a:extLst>
          </p:cNvPr>
          <p:cNvSpPr>
            <a:spLocks noChangeArrowheads="1"/>
          </p:cNvSpPr>
          <p:nvPr/>
        </p:nvSpPr>
        <p:spPr bwMode="auto">
          <a:xfrm>
            <a:off x="-228600" y="274638"/>
            <a:ext cx="9372600" cy="1782762"/>
          </a:xfrm>
          <a:prstGeom prst="rect">
            <a:avLst/>
          </a:prstGeom>
          <a:noFill/>
          <a:ln w="9525">
            <a:noFill/>
            <a:miter lim="800000"/>
            <a:headEnd/>
            <a:tailEnd/>
          </a:ln>
          <a:effectLst/>
        </p:spPr>
        <p:txBody>
          <a:bodyPr anchor="ctr"/>
          <a:lstStyle/>
          <a:p>
            <a:pPr algn="ctr" eaLnBrk="1" hangingPunct="1">
              <a:defRPr/>
            </a:pPr>
            <a:r>
              <a:rPr lang="en-US" sz="5400" b="1" i="1">
                <a:solidFill>
                  <a:schemeClr val="hlink"/>
                </a:solidFill>
                <a:effectLst>
                  <a:outerShdw blurRad="38100" dist="38100" dir="2700000" algn="tl">
                    <a:srgbClr val="000000"/>
                  </a:outerShdw>
                </a:effectLst>
                <a:latin typeface="Times New Roman" pitchFamily="18" charset="0"/>
              </a:rPr>
              <a:t>What should I be doing</a:t>
            </a:r>
            <a:br>
              <a:rPr lang="en-US" sz="5400" b="1" i="1">
                <a:solidFill>
                  <a:schemeClr val="hlink"/>
                </a:solidFill>
                <a:effectLst>
                  <a:outerShdw blurRad="38100" dist="38100" dir="2700000" algn="tl">
                    <a:srgbClr val="000000"/>
                  </a:outerShdw>
                </a:effectLst>
                <a:latin typeface="Times New Roman" pitchFamily="18" charset="0"/>
              </a:rPr>
            </a:br>
            <a:r>
              <a:rPr lang="en-US" sz="5400" b="1" i="1">
                <a:solidFill>
                  <a:schemeClr val="hlink"/>
                </a:solidFill>
                <a:effectLst>
                  <a:outerShdw blurRad="38100" dist="38100" dir="2700000" algn="tl">
                    <a:srgbClr val="000000"/>
                  </a:outerShdw>
                </a:effectLst>
                <a:latin typeface="Times New Roman" pitchFamily="18" charset="0"/>
              </a:rPr>
              <a:t> now?</a:t>
            </a:r>
          </a:p>
        </p:txBody>
      </p:sp>
      <p:pic>
        <p:nvPicPr>
          <p:cNvPr id="26629" name="Picture 1">
            <a:extLst>
              <a:ext uri="{FF2B5EF4-FFF2-40B4-BE49-F238E27FC236}">
                <a16:creationId xmlns:a16="http://schemas.microsoft.com/office/drawing/2014/main" id="{52C9D40B-10A1-4E7A-8194-64F18425F46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3452813"/>
            <a:ext cx="3733800"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a:extLst>
              <a:ext uri="{FF2B5EF4-FFF2-40B4-BE49-F238E27FC236}">
                <a16:creationId xmlns:a16="http://schemas.microsoft.com/office/drawing/2014/main" id="{36180A37-0607-44AC-BDEE-6D1C5E7933E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17419"/>
                                        </p:tgtEl>
                                        <p:attrNameLst>
                                          <p:attrName>style.visibility</p:attrName>
                                        </p:attrNameLst>
                                      </p:cBhvr>
                                      <p:to>
                                        <p:strVal val="visible"/>
                                      </p:to>
                                    </p:set>
                                    <p:anim calcmode="lin" valueType="num">
                                      <p:cBhvr additive="base">
                                        <p:cTn id="7" dur="3000" fill="hold"/>
                                        <p:tgtEl>
                                          <p:spTgt spid="17419"/>
                                        </p:tgtEl>
                                        <p:attrNameLst>
                                          <p:attrName>ppt_x</p:attrName>
                                        </p:attrNameLst>
                                      </p:cBhvr>
                                      <p:tavLst>
                                        <p:tav tm="0">
                                          <p:val>
                                            <p:strVal val="#ppt_x"/>
                                          </p:val>
                                        </p:tav>
                                        <p:tav tm="100000">
                                          <p:val>
                                            <p:strVal val="#ppt_x"/>
                                          </p:val>
                                        </p:tav>
                                      </p:tavLst>
                                    </p:anim>
                                    <p:anim calcmode="lin" valueType="num">
                                      <p:cBhvr additive="base">
                                        <p:cTn id="8" dur="3000" fill="hold"/>
                                        <p:tgtEl>
                                          <p:spTgt spid="17419"/>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xit" presetSubtype="4" fill="hold" grpId="1" nodeType="afterEffect">
                                  <p:stCondLst>
                                    <p:cond delay="0"/>
                                  </p:stCondLst>
                                  <p:childTnLst>
                                    <p:anim calcmode="lin" valueType="num">
                                      <p:cBhvr additive="base">
                                        <p:cTn id="11" dur="3000"/>
                                        <p:tgtEl>
                                          <p:spTgt spid="17419"/>
                                        </p:tgtEl>
                                        <p:attrNameLst>
                                          <p:attrName>ppt_x</p:attrName>
                                        </p:attrNameLst>
                                      </p:cBhvr>
                                      <p:tavLst>
                                        <p:tav tm="0">
                                          <p:val>
                                            <p:strVal val="ppt_x"/>
                                          </p:val>
                                        </p:tav>
                                        <p:tav tm="100000">
                                          <p:val>
                                            <p:strVal val="ppt_x"/>
                                          </p:val>
                                        </p:tav>
                                      </p:tavLst>
                                    </p:anim>
                                    <p:anim calcmode="lin" valueType="num">
                                      <p:cBhvr additive="base">
                                        <p:cTn id="12" dur="3000"/>
                                        <p:tgtEl>
                                          <p:spTgt spid="17419"/>
                                        </p:tgtEl>
                                        <p:attrNameLst>
                                          <p:attrName>ppt_y</p:attrName>
                                        </p:attrNameLst>
                                      </p:cBhvr>
                                      <p:tavLst>
                                        <p:tav tm="0">
                                          <p:val>
                                            <p:strVal val="ppt_y"/>
                                          </p:val>
                                        </p:tav>
                                        <p:tav tm="100000">
                                          <p:val>
                                            <p:strVal val="1+ppt_h/2"/>
                                          </p:val>
                                        </p:tav>
                                      </p:tavLst>
                                    </p:anim>
                                    <p:set>
                                      <p:cBhvr>
                                        <p:cTn id="13" dur="1" fill="hold">
                                          <p:stCondLst>
                                            <p:cond delay="2999"/>
                                          </p:stCondLst>
                                        </p:cTn>
                                        <p:tgtEl>
                                          <p:spTgt spid="17419"/>
                                        </p:tgtEl>
                                        <p:attrNameLst>
                                          <p:attrName>style.visibility</p:attrName>
                                        </p:attrNameLst>
                                      </p:cBhvr>
                                      <p:to>
                                        <p:strVal val="hidden"/>
                                      </p:to>
                                    </p:set>
                                  </p:childTnLst>
                                </p:cTn>
                              </p:par>
                            </p:childTnLst>
                          </p:cTn>
                        </p:par>
                        <p:par>
                          <p:cTn id="14" fill="hold" nodeType="afterGroup">
                            <p:stCondLst>
                              <p:cond delay="6000"/>
                            </p:stCondLst>
                            <p:childTnLst>
                              <p:par>
                                <p:cTn id="15" presetID="8" presetClass="entr" presetSubtype="16" fill="hold" grpId="0" nodeType="afterEffect">
                                  <p:stCondLst>
                                    <p:cond delay="0"/>
                                  </p:stCondLst>
                                  <p:childTnLst>
                                    <p:set>
                                      <p:cBhvr>
                                        <p:cTn id="16" dur="1" fill="hold">
                                          <p:stCondLst>
                                            <p:cond delay="0"/>
                                          </p:stCondLst>
                                        </p:cTn>
                                        <p:tgtEl>
                                          <p:spTgt spid="17410"/>
                                        </p:tgtEl>
                                        <p:attrNameLst>
                                          <p:attrName>style.visibility</p:attrName>
                                        </p:attrNameLst>
                                      </p:cBhvr>
                                      <p:to>
                                        <p:strVal val="visible"/>
                                      </p:to>
                                    </p:set>
                                    <p:animEffect transition="in" filter="diamond(in)">
                                      <p:cBhvr>
                                        <p:cTn id="17" dur="2000"/>
                                        <p:tgtEl>
                                          <p:spTgt spid="1741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348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2"/>
                </p:tgtEl>
              </p:cMediaNode>
            </p:audio>
          </p:childTnLst>
        </p:cTn>
      </p:par>
    </p:tnLst>
    <p:bldLst>
      <p:bldP spid="17410" grpId="0"/>
      <p:bldP spid="17419" grpId="0"/>
      <p:bldP spid="17419"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5" name="Rectangle 3">
            <a:extLst>
              <a:ext uri="{FF2B5EF4-FFF2-40B4-BE49-F238E27FC236}">
                <a16:creationId xmlns:a16="http://schemas.microsoft.com/office/drawing/2014/main" id="{ADF064CF-0C62-4D8F-A7B6-3E78A3103A1C}"/>
              </a:ext>
            </a:extLst>
          </p:cNvPr>
          <p:cNvSpPr>
            <a:spLocks noGrp="1" noChangeArrowheads="1"/>
          </p:cNvSpPr>
          <p:nvPr>
            <p:ph type="body" idx="1"/>
          </p:nvPr>
        </p:nvSpPr>
        <p:spPr>
          <a:xfrm>
            <a:off x="457200" y="1219200"/>
            <a:ext cx="8686800" cy="5638800"/>
          </a:xfrm>
        </p:spPr>
        <p:txBody>
          <a:bodyPr/>
          <a:lstStyle/>
          <a:p>
            <a:pPr eaLnBrk="1" hangingPunct="1">
              <a:lnSpc>
                <a:spcPct val="80000"/>
              </a:lnSpc>
              <a:defRPr/>
            </a:pPr>
            <a:r>
              <a:rPr lang="en-US" altLang="en-US" sz="2800" b="1"/>
              <a:t>      College Application Process</a:t>
            </a:r>
          </a:p>
          <a:p>
            <a:pPr eaLnBrk="1" hangingPunct="1">
              <a:lnSpc>
                <a:spcPct val="80000"/>
              </a:lnSpc>
              <a:defRPr/>
            </a:pPr>
            <a:r>
              <a:rPr lang="en-US" altLang="en-US" sz="2800" b="1"/>
              <a:t>      College Essay</a:t>
            </a:r>
          </a:p>
          <a:p>
            <a:pPr eaLnBrk="1" hangingPunct="1">
              <a:lnSpc>
                <a:spcPct val="80000"/>
              </a:lnSpc>
              <a:defRPr/>
            </a:pPr>
            <a:r>
              <a:rPr lang="en-US" altLang="en-US" sz="2800" b="1"/>
              <a:t>      Recommendations</a:t>
            </a:r>
          </a:p>
          <a:p>
            <a:pPr eaLnBrk="1" hangingPunct="1">
              <a:lnSpc>
                <a:spcPct val="80000"/>
              </a:lnSpc>
              <a:defRPr/>
            </a:pPr>
            <a:r>
              <a:rPr lang="en-US" altLang="en-US" sz="2800" b="1"/>
              <a:t>      Interviews</a:t>
            </a:r>
          </a:p>
          <a:p>
            <a:pPr eaLnBrk="1" hangingPunct="1">
              <a:lnSpc>
                <a:spcPct val="80000"/>
              </a:lnSpc>
              <a:buFont typeface="Wingdings" panose="05000000000000000000" pitchFamily="2" charset="2"/>
              <a:buNone/>
              <a:defRPr/>
            </a:pPr>
            <a:r>
              <a:rPr lang="en-US" altLang="en-US" sz="1800" b="1"/>
              <a:t>                                          </a:t>
            </a:r>
            <a:r>
              <a:rPr lang="en-US" altLang="en-US" sz="2800" b="1" u="sng">
                <a:solidFill>
                  <a:schemeClr val="hlink"/>
                </a:solidFill>
              </a:rPr>
              <a:t>Objectives</a:t>
            </a:r>
          </a:p>
          <a:p>
            <a:pPr eaLnBrk="1" hangingPunct="1">
              <a:lnSpc>
                <a:spcPct val="80000"/>
              </a:lnSpc>
              <a:buSzPct val="140000"/>
              <a:buFont typeface="Wingdings" panose="05000000000000000000" pitchFamily="2" charset="2"/>
              <a:buChar char="§"/>
              <a:defRPr/>
            </a:pPr>
            <a:r>
              <a:rPr lang="en-US" altLang="en-US" sz="2800" b="1"/>
              <a:t>     Students will gather information from a      </a:t>
            </a:r>
          </a:p>
          <a:p>
            <a:pPr eaLnBrk="1" hangingPunct="1">
              <a:lnSpc>
                <a:spcPct val="80000"/>
              </a:lnSpc>
              <a:buSzPct val="140000"/>
              <a:buFont typeface="Wingdings" panose="05000000000000000000" pitchFamily="2" charset="2"/>
              <a:buNone/>
              <a:defRPr/>
            </a:pPr>
            <a:r>
              <a:rPr lang="en-US" altLang="en-US" sz="2800" b="1"/>
              <a:t>        variety of sources, analyze and evaluate   </a:t>
            </a:r>
          </a:p>
          <a:p>
            <a:pPr eaLnBrk="1" hangingPunct="1">
              <a:lnSpc>
                <a:spcPct val="80000"/>
              </a:lnSpc>
              <a:buSzPct val="140000"/>
              <a:buFont typeface="Wingdings" panose="05000000000000000000" pitchFamily="2" charset="2"/>
              <a:buNone/>
              <a:defRPr/>
            </a:pPr>
            <a:r>
              <a:rPr lang="en-US" altLang="en-US" sz="2800" b="1"/>
              <a:t>        the quality of the information obtained   </a:t>
            </a:r>
          </a:p>
          <a:p>
            <a:pPr eaLnBrk="1" hangingPunct="1">
              <a:lnSpc>
                <a:spcPct val="80000"/>
              </a:lnSpc>
              <a:buSzPct val="140000"/>
              <a:buFont typeface="Wingdings" panose="05000000000000000000" pitchFamily="2" charset="2"/>
              <a:buNone/>
              <a:defRPr/>
            </a:pPr>
            <a:r>
              <a:rPr lang="en-US" altLang="en-US" sz="2800" b="1"/>
              <a:t>        and use it to answer their own questions.</a:t>
            </a:r>
          </a:p>
          <a:p>
            <a:pPr eaLnBrk="1" hangingPunct="1">
              <a:lnSpc>
                <a:spcPct val="80000"/>
              </a:lnSpc>
              <a:buFont typeface="Wingdings" panose="05000000000000000000" pitchFamily="2" charset="2"/>
              <a:buNone/>
              <a:defRPr/>
            </a:pPr>
            <a:r>
              <a:rPr lang="en-US" altLang="en-US" sz="1600" b="1"/>
              <a:t>   </a:t>
            </a:r>
          </a:p>
          <a:p>
            <a:pPr eaLnBrk="1" hangingPunct="1">
              <a:lnSpc>
                <a:spcPct val="80000"/>
              </a:lnSpc>
              <a:buSzPct val="150000"/>
              <a:buFont typeface="Wingdings" panose="05000000000000000000" pitchFamily="2" charset="2"/>
              <a:buChar char="§"/>
              <a:defRPr/>
            </a:pPr>
            <a:r>
              <a:rPr lang="en-US" altLang="en-US" sz="2800" b="1"/>
              <a:t>     To develop an expository essay with a </a:t>
            </a:r>
          </a:p>
          <a:p>
            <a:pPr eaLnBrk="1" hangingPunct="1">
              <a:lnSpc>
                <a:spcPct val="80000"/>
              </a:lnSpc>
              <a:buSzPct val="150000"/>
              <a:buFont typeface="Wingdings" panose="05000000000000000000" pitchFamily="2" charset="2"/>
              <a:buNone/>
              <a:defRPr/>
            </a:pPr>
            <a:r>
              <a:rPr lang="en-US" altLang="en-US" sz="2800" b="1"/>
              <a:t>         formal structure</a:t>
            </a:r>
            <a:r>
              <a:rPr lang="en-US" altLang="en-US" sz="2000" b="1"/>
              <a:t>.</a:t>
            </a:r>
          </a:p>
          <a:p>
            <a:pPr eaLnBrk="1" hangingPunct="1">
              <a:lnSpc>
                <a:spcPct val="80000"/>
              </a:lnSpc>
              <a:buFont typeface="Wingdings" panose="05000000000000000000" pitchFamily="2" charset="2"/>
              <a:buNone/>
              <a:defRPr/>
            </a:pPr>
            <a:endParaRPr lang="en-US" altLang="en-US" sz="2000" b="1"/>
          </a:p>
        </p:txBody>
      </p:sp>
      <p:sp>
        <p:nvSpPr>
          <p:cNvPr id="187396" name="Rectangle 4">
            <a:extLst>
              <a:ext uri="{FF2B5EF4-FFF2-40B4-BE49-F238E27FC236}">
                <a16:creationId xmlns:a16="http://schemas.microsoft.com/office/drawing/2014/main" id="{95DBE001-1B44-4E57-A3EC-87CDBEDB6E98}"/>
              </a:ext>
            </a:extLst>
          </p:cNvPr>
          <p:cNvSpPr>
            <a:spLocks noChangeArrowheads="1"/>
          </p:cNvSpPr>
          <p:nvPr/>
        </p:nvSpPr>
        <p:spPr bwMode="auto">
          <a:xfrm>
            <a:off x="1371600" y="304800"/>
            <a:ext cx="5562600" cy="823913"/>
          </a:xfrm>
          <a:prstGeom prst="rect">
            <a:avLst/>
          </a:prstGeom>
          <a:noFill/>
          <a:ln w="9525">
            <a:noFill/>
            <a:miter lim="800000"/>
            <a:headEnd/>
            <a:tailEnd/>
          </a:ln>
          <a:effectLst/>
        </p:spPr>
        <p:txBody>
          <a:bodyPr>
            <a:spAutoFit/>
          </a:bodyPr>
          <a:lstStyle/>
          <a:p>
            <a:pPr>
              <a:defRPr/>
            </a:pPr>
            <a:r>
              <a:rPr lang="en-US" sz="4400" b="1">
                <a:solidFill>
                  <a:schemeClr val="hlink"/>
                </a:solidFill>
                <a:effectLst>
                  <a:outerShdw blurRad="38100" dist="38100" dir="2700000" algn="tl">
                    <a:srgbClr val="000000"/>
                  </a:outerShdw>
                </a:effectLst>
              </a:rPr>
              <a:t>         </a:t>
            </a:r>
            <a:r>
              <a:rPr lang="en-US" sz="4800" b="1" u="sng">
                <a:solidFill>
                  <a:schemeClr val="hlink"/>
                </a:solidFill>
                <a:effectLst>
                  <a:outerShdw blurRad="38100" dist="38100" dir="2700000" algn="tl">
                    <a:srgbClr val="000000"/>
                  </a:outerShdw>
                </a:effectLst>
              </a:rPr>
              <a:t>Part Three</a:t>
            </a:r>
          </a:p>
        </p:txBody>
      </p:sp>
      <p:pic>
        <p:nvPicPr>
          <p:cNvPr id="2" name="Recorded Sound">
            <a:hlinkClick r:id="" action="ppaction://media"/>
            <a:extLst>
              <a:ext uri="{FF2B5EF4-FFF2-40B4-BE49-F238E27FC236}">
                <a16:creationId xmlns:a16="http://schemas.microsoft.com/office/drawing/2014/main" id="{CEC5C0D2-5F4F-4E7D-86B2-4029101D7E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0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9CFFCC12-638E-4F94-84EF-4596A3F1071D}"/>
              </a:ext>
            </a:extLst>
          </p:cNvPr>
          <p:cNvSpPr>
            <a:spLocks noGrp="1" noChangeArrowheads="1"/>
          </p:cNvSpPr>
          <p:nvPr>
            <p:ph type="title"/>
          </p:nvPr>
        </p:nvSpPr>
        <p:spPr>
          <a:xfrm>
            <a:off x="533400" y="609600"/>
            <a:ext cx="8229600" cy="1143000"/>
          </a:xfrm>
        </p:spPr>
        <p:txBody>
          <a:bodyPr/>
          <a:lstStyle/>
          <a:p>
            <a:pPr eaLnBrk="1" hangingPunct="1">
              <a:defRPr/>
            </a:pPr>
            <a:br>
              <a:rPr lang="en-US" altLang="en-US" sz="3200" b="1" u="sng" dirty="0">
                <a:solidFill>
                  <a:schemeClr val="hlink"/>
                </a:solidFill>
                <a:latin typeface="Times New Roman" pitchFamily="18" charset="0"/>
              </a:rPr>
            </a:br>
            <a:r>
              <a:rPr lang="en-US" altLang="en-US" sz="4000" b="1" u="sng" dirty="0">
                <a:solidFill>
                  <a:schemeClr val="hlink"/>
                </a:solidFill>
                <a:latin typeface="Times New Roman" pitchFamily="18" charset="0"/>
              </a:rPr>
              <a:t>Obtain College Applications and Begin Completing</a:t>
            </a:r>
          </a:p>
        </p:txBody>
      </p:sp>
      <p:sp>
        <p:nvSpPr>
          <p:cNvPr id="19459" name="Rectangle 3">
            <a:extLst>
              <a:ext uri="{FF2B5EF4-FFF2-40B4-BE49-F238E27FC236}">
                <a16:creationId xmlns:a16="http://schemas.microsoft.com/office/drawing/2014/main" id="{0FF76CA2-5241-4773-B90D-285F139E25AD}"/>
              </a:ext>
            </a:extLst>
          </p:cNvPr>
          <p:cNvSpPr>
            <a:spLocks noGrp="1" noChangeArrowheads="1"/>
          </p:cNvSpPr>
          <p:nvPr>
            <p:ph type="body" sz="half" idx="1"/>
          </p:nvPr>
        </p:nvSpPr>
        <p:spPr>
          <a:xfrm>
            <a:off x="457200" y="2209800"/>
            <a:ext cx="4033838" cy="4419600"/>
          </a:xfrm>
        </p:spPr>
        <p:txBody>
          <a:bodyPr/>
          <a:lstStyle/>
          <a:p>
            <a:pPr eaLnBrk="1" hangingPunct="1">
              <a:defRPr/>
            </a:pPr>
            <a:r>
              <a:rPr lang="en-US" sz="2800" b="1" dirty="0">
                <a:solidFill>
                  <a:schemeClr val="hlink"/>
                </a:solidFill>
                <a:latin typeface="Times New Roman" pitchFamily="18" charset="0"/>
              </a:rPr>
              <a:t>Read the instructions carefully</a:t>
            </a:r>
          </a:p>
          <a:p>
            <a:pPr eaLnBrk="1" hangingPunct="1">
              <a:defRPr/>
            </a:pPr>
            <a:r>
              <a:rPr lang="en-US" sz="2800" b="1" dirty="0">
                <a:solidFill>
                  <a:schemeClr val="hlink"/>
                </a:solidFill>
                <a:latin typeface="Times New Roman" pitchFamily="18" charset="0"/>
              </a:rPr>
              <a:t>Meet with your guidance counselor</a:t>
            </a:r>
          </a:p>
          <a:p>
            <a:pPr eaLnBrk="1" hangingPunct="1">
              <a:defRPr/>
            </a:pPr>
            <a:r>
              <a:rPr lang="en-US" sz="2800" b="1" dirty="0">
                <a:solidFill>
                  <a:schemeClr val="hlink"/>
                </a:solidFill>
                <a:latin typeface="Times New Roman" pitchFamily="18" charset="0"/>
              </a:rPr>
              <a:t>Keep in mind admission deadlines</a:t>
            </a:r>
          </a:p>
          <a:p>
            <a:pPr eaLnBrk="1" hangingPunct="1">
              <a:defRPr/>
            </a:pPr>
            <a:r>
              <a:rPr lang="en-US" sz="2800" b="1" dirty="0">
                <a:solidFill>
                  <a:schemeClr val="hlink"/>
                </a:solidFill>
                <a:latin typeface="Times New Roman" pitchFamily="18" charset="0"/>
              </a:rPr>
              <a:t>Attend a Common App Workshop for a quick tutorial</a:t>
            </a:r>
          </a:p>
        </p:txBody>
      </p:sp>
      <p:pic>
        <p:nvPicPr>
          <p:cNvPr id="19470" name="Picture 14" descr="in_jacobs_1">
            <a:hlinkClick r:id="rId5"/>
            <a:extLst>
              <a:ext uri="{FF2B5EF4-FFF2-40B4-BE49-F238E27FC236}">
                <a16:creationId xmlns:a16="http://schemas.microsoft.com/office/drawing/2014/main" id="{BC39DCE0-4737-46BF-A66B-CE448120A6A8}"/>
              </a:ext>
            </a:extLst>
          </p:cNvPr>
          <p:cNvPicPr>
            <a:picLocks noGrp="1" noChangeAspect="1" noChangeArrowheads="1"/>
          </p:cNvPicPr>
          <p:nvPr>
            <p:ph type="clipArt" sz="half" idx="2"/>
          </p:nvPr>
        </p:nvPicPr>
        <p:blipFill>
          <a:blip r:embed="rId6">
            <a:extLst>
              <a:ext uri="{28A0092B-C50C-407E-A947-70E740481C1C}">
                <a14:useLocalDpi xmlns:a14="http://schemas.microsoft.com/office/drawing/2010/main" val="0"/>
              </a:ext>
            </a:extLst>
          </a:blip>
          <a:srcRect/>
          <a:stretch>
            <a:fillRect/>
          </a:stretch>
        </p:blipFill>
        <p:spPr>
          <a:xfrm>
            <a:off x="5029200" y="2590800"/>
            <a:ext cx="3124200" cy="3429000"/>
          </a:xfrm>
          <a:ln w="57150">
            <a:solidFill>
              <a:schemeClr val="hlink"/>
            </a:solidFill>
          </a:ln>
        </p:spPr>
      </p:pic>
      <p:sp>
        <p:nvSpPr>
          <p:cNvPr id="19472" name="Rectangle 16">
            <a:extLst>
              <a:ext uri="{FF2B5EF4-FFF2-40B4-BE49-F238E27FC236}">
                <a16:creationId xmlns:a16="http://schemas.microsoft.com/office/drawing/2014/main" id="{166035AC-AD80-4B55-AEDB-4E4190A4BA79}"/>
              </a:ext>
            </a:extLst>
          </p:cNvPr>
          <p:cNvSpPr>
            <a:spLocks noChangeArrowheads="1"/>
          </p:cNvSpPr>
          <p:nvPr/>
        </p:nvSpPr>
        <p:spPr bwMode="auto">
          <a:xfrm>
            <a:off x="1409700" y="-44450"/>
            <a:ext cx="7734300" cy="1219200"/>
          </a:xfrm>
          <a:prstGeom prst="rect">
            <a:avLst/>
          </a:prstGeom>
          <a:noFill/>
          <a:ln w="9525">
            <a:noFill/>
            <a:miter lim="800000"/>
            <a:headEnd/>
            <a:tailEnd/>
          </a:ln>
          <a:effectLst/>
        </p:spPr>
        <p:txBody>
          <a:bodyPr anchor="ctr"/>
          <a:lstStyle/>
          <a:p>
            <a:pPr eaLnBrk="1" hangingPunct="1">
              <a:defRPr/>
            </a:pPr>
            <a:r>
              <a:rPr lang="en-US" sz="4000" b="1" i="1" dirty="0">
                <a:solidFill>
                  <a:schemeClr val="hlink"/>
                </a:solidFill>
                <a:effectLst>
                  <a:outerShdw blurRad="38100" dist="38100" dir="2700000" algn="tl">
                    <a:srgbClr val="000000"/>
                  </a:outerShdw>
                </a:effectLst>
                <a:latin typeface="Times New Roman" pitchFamily="18" charset="0"/>
              </a:rPr>
              <a:t>What should I be doing now?</a:t>
            </a:r>
          </a:p>
        </p:txBody>
      </p:sp>
      <p:pic>
        <p:nvPicPr>
          <p:cNvPr id="2" name="Recorded Sound">
            <a:hlinkClick r:id="" action="ppaction://media"/>
            <a:extLst>
              <a:ext uri="{FF2B5EF4-FFF2-40B4-BE49-F238E27FC236}">
                <a16:creationId xmlns:a16="http://schemas.microsoft.com/office/drawing/2014/main" id="{2DE4CD49-CA67-4113-9A66-51655490540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withEffect">
                                  <p:stCondLst>
                                    <p:cond delay="0"/>
                                  </p:stCondLst>
                                  <p:childTnLst>
                                    <p:set>
                                      <p:cBhvr>
                                        <p:cTn id="6" dur="1" fill="hold">
                                          <p:stCondLst>
                                            <p:cond delay="0"/>
                                          </p:stCondLst>
                                        </p:cTn>
                                        <p:tgtEl>
                                          <p:spTgt spid="19470"/>
                                        </p:tgtEl>
                                        <p:attrNameLst>
                                          <p:attrName>style.visibility</p:attrName>
                                        </p:attrNameLst>
                                      </p:cBhvr>
                                      <p:to>
                                        <p:strVal val="visible"/>
                                      </p:to>
                                    </p:set>
                                    <p:animEffect transition="in" filter="diamond(in)">
                                      <p:cBhvr>
                                        <p:cTn id="7" dur="2000"/>
                                        <p:tgtEl>
                                          <p:spTgt spid="19470"/>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9472"/>
                                        </p:tgtEl>
                                        <p:attrNameLst>
                                          <p:attrName>style.visibility</p:attrName>
                                        </p:attrNameLst>
                                      </p:cBhvr>
                                      <p:to>
                                        <p:strVal val="visible"/>
                                      </p:to>
                                    </p:set>
                                    <p:anim calcmode="lin" valueType="num">
                                      <p:cBhvr additive="base">
                                        <p:cTn id="10" dur="3000" fill="hold"/>
                                        <p:tgtEl>
                                          <p:spTgt spid="19472"/>
                                        </p:tgtEl>
                                        <p:attrNameLst>
                                          <p:attrName>ppt_x</p:attrName>
                                        </p:attrNameLst>
                                      </p:cBhvr>
                                      <p:tavLst>
                                        <p:tav tm="0">
                                          <p:val>
                                            <p:strVal val="#ppt_x"/>
                                          </p:val>
                                        </p:tav>
                                        <p:tav tm="100000">
                                          <p:val>
                                            <p:strVal val="#ppt_x"/>
                                          </p:val>
                                        </p:tav>
                                      </p:tavLst>
                                    </p:anim>
                                    <p:anim calcmode="lin" valueType="num">
                                      <p:cBhvr additive="base">
                                        <p:cTn id="11" dur="3000" fill="hold"/>
                                        <p:tgtEl>
                                          <p:spTgt spid="19472"/>
                                        </p:tgtEl>
                                        <p:attrNameLst>
                                          <p:attrName>ppt_y</p:attrName>
                                        </p:attrNameLst>
                                      </p:cBhvr>
                                      <p:tavLst>
                                        <p:tav tm="0">
                                          <p:val>
                                            <p:strVal val="1+#ppt_h/2"/>
                                          </p:val>
                                        </p:tav>
                                        <p:tav tm="100000">
                                          <p:val>
                                            <p:strVal val="#ppt_y"/>
                                          </p:val>
                                        </p:tav>
                                      </p:tavLst>
                                    </p:anim>
                                  </p:childTnLst>
                                </p:cTn>
                              </p:par>
                            </p:childTnLst>
                          </p:cTn>
                        </p:par>
                        <p:par>
                          <p:cTn id="12" fill="hold" nodeType="afterGroup">
                            <p:stCondLst>
                              <p:cond delay="3000"/>
                            </p:stCondLst>
                            <p:childTnLst>
                              <p:par>
                                <p:cTn id="13" presetID="2" presetClass="exit" presetSubtype="4" fill="hold" grpId="1" nodeType="afterEffect">
                                  <p:stCondLst>
                                    <p:cond delay="0"/>
                                  </p:stCondLst>
                                  <p:childTnLst>
                                    <p:anim calcmode="lin" valueType="num">
                                      <p:cBhvr additive="base">
                                        <p:cTn id="14" dur="3000"/>
                                        <p:tgtEl>
                                          <p:spTgt spid="19472"/>
                                        </p:tgtEl>
                                        <p:attrNameLst>
                                          <p:attrName>ppt_x</p:attrName>
                                        </p:attrNameLst>
                                      </p:cBhvr>
                                      <p:tavLst>
                                        <p:tav tm="0">
                                          <p:val>
                                            <p:strVal val="ppt_x"/>
                                          </p:val>
                                        </p:tav>
                                        <p:tav tm="100000">
                                          <p:val>
                                            <p:strVal val="ppt_x"/>
                                          </p:val>
                                        </p:tav>
                                      </p:tavLst>
                                    </p:anim>
                                    <p:anim calcmode="lin" valueType="num">
                                      <p:cBhvr additive="base">
                                        <p:cTn id="15" dur="3000"/>
                                        <p:tgtEl>
                                          <p:spTgt spid="19472"/>
                                        </p:tgtEl>
                                        <p:attrNameLst>
                                          <p:attrName>ppt_y</p:attrName>
                                        </p:attrNameLst>
                                      </p:cBhvr>
                                      <p:tavLst>
                                        <p:tav tm="0">
                                          <p:val>
                                            <p:strVal val="ppt_y"/>
                                          </p:val>
                                        </p:tav>
                                        <p:tav tm="100000">
                                          <p:val>
                                            <p:strVal val="1+ppt_h/2"/>
                                          </p:val>
                                        </p:tav>
                                      </p:tavLst>
                                    </p:anim>
                                    <p:set>
                                      <p:cBhvr>
                                        <p:cTn id="16" dur="1" fill="hold">
                                          <p:stCondLst>
                                            <p:cond delay="2999"/>
                                          </p:stCondLst>
                                        </p:cTn>
                                        <p:tgtEl>
                                          <p:spTgt spid="19472"/>
                                        </p:tgtEl>
                                        <p:attrNameLst>
                                          <p:attrName>style.visibility</p:attrName>
                                        </p:attrNameLst>
                                      </p:cBhvr>
                                      <p:to>
                                        <p:strVal val="hidden"/>
                                      </p:to>
                                    </p:set>
                                  </p:childTnLst>
                                </p:cTn>
                              </p:par>
                            </p:childTnLst>
                          </p:cTn>
                        </p:par>
                        <p:par>
                          <p:cTn id="17" fill="hold" nodeType="afterGroup">
                            <p:stCondLst>
                              <p:cond delay="6000"/>
                            </p:stCondLst>
                            <p:childTnLst>
                              <p:par>
                                <p:cTn id="18" presetID="55" presetClass="entr" presetSubtype="0" fill="hold" grpId="0" nodeType="afterEffect">
                                  <p:stCondLst>
                                    <p:cond delay="0"/>
                                  </p:stCondLst>
                                  <p:childTnLst>
                                    <p:set>
                                      <p:cBhvr>
                                        <p:cTn id="19" dur="1" fill="hold">
                                          <p:stCondLst>
                                            <p:cond delay="0"/>
                                          </p:stCondLst>
                                        </p:cTn>
                                        <p:tgtEl>
                                          <p:spTgt spid="19458"/>
                                        </p:tgtEl>
                                        <p:attrNameLst>
                                          <p:attrName>style.visibility</p:attrName>
                                        </p:attrNameLst>
                                      </p:cBhvr>
                                      <p:to>
                                        <p:strVal val="visible"/>
                                      </p:to>
                                    </p:set>
                                    <p:anim calcmode="lin" valueType="num">
                                      <p:cBhvr>
                                        <p:cTn id="20" dur="1000" fill="hold"/>
                                        <p:tgtEl>
                                          <p:spTgt spid="19458"/>
                                        </p:tgtEl>
                                        <p:attrNameLst>
                                          <p:attrName>ppt_w</p:attrName>
                                        </p:attrNameLst>
                                      </p:cBhvr>
                                      <p:tavLst>
                                        <p:tav tm="0">
                                          <p:val>
                                            <p:strVal val="#ppt_w*0.70"/>
                                          </p:val>
                                        </p:tav>
                                        <p:tav tm="100000">
                                          <p:val>
                                            <p:strVal val="#ppt_w"/>
                                          </p:val>
                                        </p:tav>
                                      </p:tavLst>
                                    </p:anim>
                                    <p:anim calcmode="lin" valueType="num">
                                      <p:cBhvr>
                                        <p:cTn id="21" dur="1000" fill="hold"/>
                                        <p:tgtEl>
                                          <p:spTgt spid="19458"/>
                                        </p:tgtEl>
                                        <p:attrNameLst>
                                          <p:attrName>ppt_h</p:attrName>
                                        </p:attrNameLst>
                                      </p:cBhvr>
                                      <p:tavLst>
                                        <p:tav tm="0">
                                          <p:val>
                                            <p:strVal val="#ppt_h"/>
                                          </p:val>
                                        </p:tav>
                                        <p:tav tm="100000">
                                          <p:val>
                                            <p:strVal val="#ppt_h"/>
                                          </p:val>
                                        </p:tav>
                                      </p:tavLst>
                                    </p:anim>
                                    <p:animEffect transition="in" filter="fade">
                                      <p:cBhvr>
                                        <p:cTn id="22" dur="1000"/>
                                        <p:tgtEl>
                                          <p:spTgt spid="1945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9459">
                                            <p:txEl>
                                              <p:pRg st="0" end="0"/>
                                            </p:txEl>
                                          </p:spTgt>
                                        </p:tgtEl>
                                        <p:attrNameLst>
                                          <p:attrName>style.visibility</p:attrName>
                                        </p:attrNameLst>
                                      </p:cBhvr>
                                      <p:to>
                                        <p:strVal val="visible"/>
                                      </p:to>
                                    </p:set>
                                    <p:animEffect transition="in" filter="dissolve">
                                      <p:cBhvr>
                                        <p:cTn id="27" dur="2000"/>
                                        <p:tgtEl>
                                          <p:spTgt spid="19459">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9459">
                                            <p:txEl>
                                              <p:pRg st="1" end="1"/>
                                            </p:txEl>
                                          </p:spTgt>
                                        </p:tgtEl>
                                        <p:attrNameLst>
                                          <p:attrName>style.visibility</p:attrName>
                                        </p:attrNameLst>
                                      </p:cBhvr>
                                      <p:to>
                                        <p:strVal val="visible"/>
                                      </p:to>
                                    </p:set>
                                    <p:animEffect transition="in" filter="dissolve">
                                      <p:cBhvr>
                                        <p:cTn id="32" dur="2000"/>
                                        <p:tgtEl>
                                          <p:spTgt spid="19459">
                                            <p:txEl>
                                              <p:pRg st="1" end="1"/>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9459">
                                            <p:txEl>
                                              <p:pRg st="2" end="2"/>
                                            </p:txEl>
                                          </p:spTgt>
                                        </p:tgtEl>
                                        <p:attrNameLst>
                                          <p:attrName>style.visibility</p:attrName>
                                        </p:attrNameLst>
                                      </p:cBhvr>
                                      <p:to>
                                        <p:strVal val="visible"/>
                                      </p:to>
                                    </p:set>
                                    <p:animEffect transition="in" filter="dissolve">
                                      <p:cBhvr>
                                        <p:cTn id="37" dur="2000"/>
                                        <p:tgtEl>
                                          <p:spTgt spid="19459">
                                            <p:txEl>
                                              <p:pRg st="2" end="2"/>
                                            </p:txEl>
                                          </p:spTgt>
                                        </p:tgtEl>
                                      </p:cBhvr>
                                    </p:animEffect>
                                  </p:childTnLst>
                                </p:cTn>
                              </p:par>
                            </p:childTnLst>
                          </p:cTn>
                        </p:par>
                        <p:par>
                          <p:cTn id="38" fill="hold" nodeType="afterGroup">
                            <p:stCondLst>
                              <p:cond delay="2000"/>
                            </p:stCondLst>
                            <p:childTnLst>
                              <p:par>
                                <p:cTn id="39" presetID="9" presetClass="entr" presetSubtype="0" fill="hold" grpId="0" nodeType="afterEffect">
                                  <p:stCondLst>
                                    <p:cond delay="2000"/>
                                  </p:stCondLst>
                                  <p:childTnLst>
                                    <p:set>
                                      <p:cBhvr>
                                        <p:cTn id="40" dur="1" fill="hold">
                                          <p:stCondLst>
                                            <p:cond delay="0"/>
                                          </p:stCondLst>
                                        </p:cTn>
                                        <p:tgtEl>
                                          <p:spTgt spid="19459">
                                            <p:txEl>
                                              <p:pRg st="3" end="3"/>
                                            </p:txEl>
                                          </p:spTgt>
                                        </p:tgtEl>
                                        <p:attrNameLst>
                                          <p:attrName>style.visibility</p:attrName>
                                        </p:attrNameLst>
                                      </p:cBhvr>
                                      <p:to>
                                        <p:strVal val="visible"/>
                                      </p:to>
                                    </p:set>
                                    <p:animEffect transition="in" filter="dissolve">
                                      <p:cBhvr>
                                        <p:cTn id="41" dur="2000"/>
                                        <p:tgtEl>
                                          <p:spTgt spid="19459">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mediacall" presetSubtype="0" fill="hold" nodeType="clickEffect">
                                  <p:stCondLst>
                                    <p:cond delay="0"/>
                                  </p:stCondLst>
                                  <p:childTnLst>
                                    <p:cmd type="call" cmd="playFrom(0.0)">
                                      <p:cBhvr>
                                        <p:cTn id="45" dur="736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6" fill="hold" display="0">
                  <p:stCondLst>
                    <p:cond delay="indefinite"/>
                  </p:stCondLst>
                  <p:endCondLst>
                    <p:cond evt="onStopAudio" delay="0">
                      <p:tgtEl>
                        <p:sldTgt/>
                      </p:tgtEl>
                    </p:cond>
                  </p:endCondLst>
                </p:cTn>
                <p:tgtEl>
                  <p:spTgt spid="2"/>
                </p:tgtEl>
              </p:cMediaNode>
            </p:audio>
          </p:childTnLst>
        </p:cTn>
      </p:par>
    </p:tnLst>
    <p:bldLst>
      <p:bldP spid="19458" grpId="0"/>
      <p:bldP spid="19459" grpId="0" build="p" autoUpdateAnimBg="0" advAuto="2000"/>
      <p:bldP spid="19472" grpId="0"/>
      <p:bldP spid="19472"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FEB4C641-DCD0-4B3D-8DED-99EDD333B40F}"/>
              </a:ext>
            </a:extLst>
          </p:cNvPr>
          <p:cNvSpPr>
            <a:spLocks noChangeArrowheads="1"/>
          </p:cNvSpPr>
          <p:nvPr/>
        </p:nvSpPr>
        <p:spPr bwMode="auto">
          <a:xfrm>
            <a:off x="1447800" y="304800"/>
            <a:ext cx="6629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4000" b="1">
                <a:solidFill>
                  <a:schemeClr val="tx2"/>
                </a:solidFill>
                <a:latin typeface="Times New Roman" panose="02020603050405020304" pitchFamily="18" charset="0"/>
              </a:rPr>
              <a:t>    </a:t>
            </a:r>
            <a:r>
              <a:rPr lang="en-US" altLang="en-US" sz="3600" b="1" u="sng">
                <a:solidFill>
                  <a:schemeClr val="hlink"/>
                </a:solidFill>
                <a:latin typeface="Times New Roman" panose="02020603050405020304" pitchFamily="18" charset="0"/>
              </a:rPr>
              <a:t>OFFICIAL TRANSCRIPT</a:t>
            </a:r>
          </a:p>
        </p:txBody>
      </p:sp>
      <p:sp>
        <p:nvSpPr>
          <p:cNvPr id="201741" name="Rectangle 13">
            <a:extLst>
              <a:ext uri="{FF2B5EF4-FFF2-40B4-BE49-F238E27FC236}">
                <a16:creationId xmlns:a16="http://schemas.microsoft.com/office/drawing/2014/main" id="{5BD26177-5FAB-4C45-9D8F-B1165A8ECAD9}"/>
              </a:ext>
            </a:extLst>
          </p:cNvPr>
          <p:cNvSpPr>
            <a:spLocks noChangeArrowheads="1"/>
          </p:cNvSpPr>
          <p:nvPr/>
        </p:nvSpPr>
        <p:spPr bwMode="auto">
          <a:xfrm>
            <a:off x="-228600" y="153988"/>
            <a:ext cx="9067800" cy="1295400"/>
          </a:xfrm>
          <a:prstGeom prst="rect">
            <a:avLst/>
          </a:prstGeom>
          <a:noFill/>
          <a:ln w="9525">
            <a:noFill/>
            <a:miter lim="800000"/>
            <a:headEnd/>
            <a:tailEnd/>
          </a:ln>
          <a:effectLst/>
        </p:spPr>
        <p:txBody>
          <a:bodyPr anchor="ctr"/>
          <a:lstStyle>
            <a:lvl1pPr>
              <a:spcBef>
                <a:spcPct val="20000"/>
              </a:spcBef>
              <a:buClr>
                <a:schemeClr val="hlink"/>
              </a:buClr>
              <a:buSzPct val="80000"/>
              <a:buFont typeface="Wingdings" pitchFamily="2" charset="2"/>
              <a:buChar char="n"/>
              <a:defRPr sz="3200">
                <a:solidFill>
                  <a:schemeClr val="tx1"/>
                </a:solidFill>
                <a:latin typeface="Tahoma" pitchFamily="34" charset="0"/>
              </a:defRPr>
            </a:lvl1pPr>
            <a:lvl2pPr marL="742950" indent="-285750">
              <a:spcBef>
                <a:spcPct val="20000"/>
              </a:spcBef>
              <a:buClr>
                <a:schemeClr val="tx1"/>
              </a:buClr>
              <a:buChar char="–"/>
              <a:defRPr sz="2800">
                <a:solidFill>
                  <a:schemeClr val="tx1"/>
                </a:solidFill>
                <a:latin typeface="Tahoma"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itchFamily="34" charset="0"/>
              </a:defRPr>
            </a:lvl3pPr>
            <a:lvl4pPr marL="1600200" indent="-228600">
              <a:spcBef>
                <a:spcPct val="20000"/>
              </a:spcBef>
              <a:buChar char="–"/>
              <a:defRPr sz="2000">
                <a:solidFill>
                  <a:schemeClr val="tx1"/>
                </a:solidFill>
                <a:latin typeface="Tahoma"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itchFamily="34" charset="0"/>
              </a:defRPr>
            </a:lvl9pPr>
          </a:lstStyle>
          <a:p>
            <a:pPr algn="ctr" eaLnBrk="1" hangingPunct="1">
              <a:spcBef>
                <a:spcPct val="0"/>
              </a:spcBef>
              <a:buClrTx/>
              <a:buSzTx/>
              <a:buFontTx/>
              <a:buNone/>
              <a:defRPr/>
            </a:pPr>
            <a:br>
              <a:rPr lang="en-US" altLang="en-US" sz="5400" b="1" i="1" dirty="0">
                <a:solidFill>
                  <a:schemeClr val="hlink"/>
                </a:solidFill>
                <a:effectLst>
                  <a:outerShdw blurRad="38100" dist="38100" dir="2700000" algn="tl">
                    <a:srgbClr val="000000"/>
                  </a:outerShdw>
                </a:effectLst>
                <a:latin typeface="Times New Roman" pitchFamily="18" charset="0"/>
              </a:rPr>
            </a:br>
            <a:endParaRPr lang="en-US" altLang="en-US" sz="5400" b="1" i="1" dirty="0">
              <a:solidFill>
                <a:schemeClr val="hlink"/>
              </a:solidFill>
              <a:effectLst>
                <a:outerShdw blurRad="38100" dist="38100" dir="2700000" algn="tl">
                  <a:srgbClr val="000000"/>
                </a:outerShdw>
              </a:effectLst>
              <a:latin typeface="Times New Roman" pitchFamily="18" charset="0"/>
            </a:endParaRPr>
          </a:p>
        </p:txBody>
      </p:sp>
      <p:pic>
        <p:nvPicPr>
          <p:cNvPr id="32772" name="Picture 5">
            <a:extLst>
              <a:ext uri="{FF2B5EF4-FFF2-40B4-BE49-F238E27FC236}">
                <a16:creationId xmlns:a16="http://schemas.microsoft.com/office/drawing/2014/main" id="{9E25A3FF-1F14-4B84-81E2-8344632B41E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006475"/>
            <a:ext cx="8915400" cy="579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a:extLst>
              <a:ext uri="{FF2B5EF4-FFF2-40B4-BE49-F238E27FC236}">
                <a16:creationId xmlns:a16="http://schemas.microsoft.com/office/drawing/2014/main" id="{2593B7D4-21BA-4D4F-89F2-363FC8158F25}"/>
              </a:ext>
            </a:extLst>
          </p:cNvPr>
          <p:cNvSpPr txBox="1"/>
          <p:nvPr/>
        </p:nvSpPr>
        <p:spPr>
          <a:xfrm>
            <a:off x="5029200" y="4267200"/>
            <a:ext cx="3200400" cy="1816100"/>
          </a:xfrm>
          <a:prstGeom prst="rect">
            <a:avLst/>
          </a:prstGeom>
          <a:noFill/>
        </p:spPr>
        <p:txBody>
          <a:bodyPr>
            <a:spAutoFit/>
          </a:bodyPr>
          <a:lstStyle/>
          <a:p>
            <a:pPr>
              <a:defRPr/>
            </a:pPr>
            <a:r>
              <a:rPr lang="en-US" sz="1600" b="1" dirty="0">
                <a:solidFill>
                  <a:srgbClr val="000000"/>
                </a:solidFill>
              </a:rPr>
              <a:t>What colleges look for:</a:t>
            </a:r>
          </a:p>
          <a:p>
            <a:pPr marL="342900" indent="-342900">
              <a:buFont typeface="+mj-lt"/>
              <a:buAutoNum type="arabicPeriod"/>
              <a:defRPr/>
            </a:pPr>
            <a:r>
              <a:rPr lang="en-US" sz="1600" dirty="0">
                <a:solidFill>
                  <a:srgbClr val="000000"/>
                </a:solidFill>
              </a:rPr>
              <a:t>Cumulative GPA/Class rank</a:t>
            </a:r>
          </a:p>
          <a:p>
            <a:pPr marL="342900" indent="-342900">
              <a:buFont typeface="+mj-lt"/>
              <a:buAutoNum type="arabicPeriod"/>
              <a:defRPr/>
            </a:pPr>
            <a:r>
              <a:rPr lang="en-US" sz="1600" dirty="0">
                <a:solidFill>
                  <a:srgbClr val="000000"/>
                </a:solidFill>
              </a:rPr>
              <a:t>Grades in classes</a:t>
            </a:r>
          </a:p>
          <a:p>
            <a:pPr marL="342900" indent="-342900">
              <a:buFont typeface="+mj-lt"/>
              <a:buAutoNum type="arabicPeriod"/>
              <a:defRPr/>
            </a:pPr>
            <a:r>
              <a:rPr lang="en-US" sz="1600" dirty="0">
                <a:solidFill>
                  <a:srgbClr val="000000"/>
                </a:solidFill>
              </a:rPr>
              <a:t>Level of classes (IB/AP, Honors, CPA, etc.)</a:t>
            </a:r>
          </a:p>
          <a:p>
            <a:pPr marL="342900" indent="-342900">
              <a:buFont typeface="+mj-lt"/>
              <a:buAutoNum type="arabicPeriod"/>
              <a:defRPr/>
            </a:pPr>
            <a:r>
              <a:rPr lang="en-US" sz="1600" dirty="0">
                <a:solidFill>
                  <a:srgbClr val="000000"/>
                </a:solidFill>
              </a:rPr>
              <a:t>Challenging senior schedule</a:t>
            </a:r>
          </a:p>
          <a:p>
            <a:pPr marL="342900" indent="-342900">
              <a:buFont typeface="+mj-lt"/>
              <a:buAutoNum type="arabicPeriod"/>
              <a:defRPr/>
            </a:pPr>
            <a:r>
              <a:rPr lang="en-US" sz="1600" dirty="0">
                <a:solidFill>
                  <a:srgbClr val="000000"/>
                </a:solidFill>
              </a:rPr>
              <a:t>Upward trends</a:t>
            </a:r>
          </a:p>
        </p:txBody>
      </p:sp>
      <p:pic>
        <p:nvPicPr>
          <p:cNvPr id="2" name="Recorded Sound">
            <a:hlinkClick r:id="" action="ppaction://media"/>
            <a:extLst>
              <a:ext uri="{FF2B5EF4-FFF2-40B4-BE49-F238E27FC236}">
                <a16:creationId xmlns:a16="http://schemas.microsoft.com/office/drawing/2014/main" id="{1D4EB474-1ED8-444A-B325-6C487F6CFB2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201741"/>
                                        </p:tgtEl>
                                        <p:attrNameLst>
                                          <p:attrName>style.visibility</p:attrName>
                                        </p:attrNameLst>
                                      </p:cBhvr>
                                      <p:to>
                                        <p:strVal val="visible"/>
                                      </p:to>
                                    </p:set>
                                    <p:anim calcmode="lin" valueType="num">
                                      <p:cBhvr additive="base">
                                        <p:cTn id="7" dur="3000" fill="hold"/>
                                        <p:tgtEl>
                                          <p:spTgt spid="201741"/>
                                        </p:tgtEl>
                                        <p:attrNameLst>
                                          <p:attrName>ppt_x</p:attrName>
                                        </p:attrNameLst>
                                      </p:cBhvr>
                                      <p:tavLst>
                                        <p:tav tm="0">
                                          <p:val>
                                            <p:strVal val="#ppt_x"/>
                                          </p:val>
                                        </p:tav>
                                        <p:tav tm="100000">
                                          <p:val>
                                            <p:strVal val="#ppt_x"/>
                                          </p:val>
                                        </p:tav>
                                      </p:tavLst>
                                    </p:anim>
                                    <p:anim calcmode="lin" valueType="num">
                                      <p:cBhvr additive="base">
                                        <p:cTn id="8" dur="3000" fill="hold"/>
                                        <p:tgtEl>
                                          <p:spTgt spid="201741"/>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xit" presetSubtype="4" fill="hold" grpId="1" nodeType="afterEffect">
                                  <p:stCondLst>
                                    <p:cond delay="0"/>
                                  </p:stCondLst>
                                  <p:childTnLst>
                                    <p:anim calcmode="lin" valueType="num">
                                      <p:cBhvr additive="base">
                                        <p:cTn id="11" dur="3000"/>
                                        <p:tgtEl>
                                          <p:spTgt spid="201741"/>
                                        </p:tgtEl>
                                        <p:attrNameLst>
                                          <p:attrName>ppt_x</p:attrName>
                                        </p:attrNameLst>
                                      </p:cBhvr>
                                      <p:tavLst>
                                        <p:tav tm="0">
                                          <p:val>
                                            <p:strVal val="ppt_x"/>
                                          </p:val>
                                        </p:tav>
                                        <p:tav tm="100000">
                                          <p:val>
                                            <p:strVal val="ppt_x"/>
                                          </p:val>
                                        </p:tav>
                                      </p:tavLst>
                                    </p:anim>
                                    <p:anim calcmode="lin" valueType="num">
                                      <p:cBhvr additive="base">
                                        <p:cTn id="12" dur="3000"/>
                                        <p:tgtEl>
                                          <p:spTgt spid="201741"/>
                                        </p:tgtEl>
                                        <p:attrNameLst>
                                          <p:attrName>ppt_y</p:attrName>
                                        </p:attrNameLst>
                                      </p:cBhvr>
                                      <p:tavLst>
                                        <p:tav tm="0">
                                          <p:val>
                                            <p:strVal val="ppt_y"/>
                                          </p:val>
                                        </p:tav>
                                        <p:tav tm="100000">
                                          <p:val>
                                            <p:strVal val="1+ppt_h/2"/>
                                          </p:val>
                                        </p:tav>
                                      </p:tavLst>
                                    </p:anim>
                                    <p:set>
                                      <p:cBhvr>
                                        <p:cTn id="13" dur="1" fill="hold">
                                          <p:stCondLst>
                                            <p:cond delay="2999"/>
                                          </p:stCondLst>
                                        </p:cTn>
                                        <p:tgtEl>
                                          <p:spTgt spid="201741"/>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864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bldLst>
      <p:bldP spid="201741" grpId="0"/>
      <p:bldP spid="201741"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3">
            <a:extLst>
              <a:ext uri="{FF2B5EF4-FFF2-40B4-BE49-F238E27FC236}">
                <a16:creationId xmlns:a16="http://schemas.microsoft.com/office/drawing/2014/main" id="{DC1815C7-2879-4641-8FDA-7520DCD6AA1D}"/>
              </a:ext>
            </a:extLst>
          </p:cNvPr>
          <p:cNvSpPr>
            <a:spLocks noChangeArrowheads="1"/>
          </p:cNvSpPr>
          <p:nvPr/>
        </p:nvSpPr>
        <p:spPr bwMode="auto">
          <a:xfrm rot="-5400000">
            <a:off x="-1831181" y="2961481"/>
            <a:ext cx="586740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algn="ctr" eaLnBrk="1" hangingPunct="1">
              <a:spcBef>
                <a:spcPct val="0"/>
              </a:spcBef>
              <a:buClrTx/>
              <a:buSzTx/>
              <a:buFontTx/>
              <a:buNone/>
            </a:pPr>
            <a:r>
              <a:rPr lang="en-US" altLang="en-US" sz="4000" b="1">
                <a:solidFill>
                  <a:schemeClr val="hlink"/>
                </a:solidFill>
                <a:latin typeface="Times New Roman" panose="02020603050405020304" pitchFamily="18" charset="0"/>
              </a:rPr>
              <a:t> Secondary School Report</a:t>
            </a:r>
            <a:r>
              <a:rPr lang="en-US" altLang="en-US" sz="2800" b="1">
                <a:solidFill>
                  <a:schemeClr val="hlink"/>
                </a:solidFill>
                <a:latin typeface="Times New Roman" panose="02020603050405020304" pitchFamily="18" charset="0"/>
              </a:rPr>
              <a:t> </a:t>
            </a:r>
          </a:p>
        </p:txBody>
      </p:sp>
      <p:pic>
        <p:nvPicPr>
          <p:cNvPr id="34819" name="Picture 1">
            <a:extLst>
              <a:ext uri="{FF2B5EF4-FFF2-40B4-BE49-F238E27FC236}">
                <a16:creationId xmlns:a16="http://schemas.microsoft.com/office/drawing/2014/main" id="{610956AB-9D17-40E2-8789-BC8BD6523218}"/>
              </a:ext>
            </a:extLst>
          </p:cNvPr>
          <p:cNvPicPr>
            <a:picLocks noChangeAspect="1"/>
          </p:cNvPicPr>
          <p:nvPr/>
        </p:nvPicPr>
        <p:blipFill>
          <a:blip r:embed="rId5">
            <a:extLst>
              <a:ext uri="{28A0092B-C50C-407E-A947-70E740481C1C}">
                <a14:useLocalDpi xmlns:a14="http://schemas.microsoft.com/office/drawing/2010/main" val="0"/>
              </a:ext>
            </a:extLst>
          </a:blip>
          <a:srcRect l="24165" t="8888" r="23306" b="3333"/>
          <a:stretch>
            <a:fillRect/>
          </a:stretch>
        </p:blipFill>
        <p:spPr bwMode="auto">
          <a:xfrm>
            <a:off x="2286000" y="609600"/>
            <a:ext cx="46482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a:extLst>
              <a:ext uri="{FF2B5EF4-FFF2-40B4-BE49-F238E27FC236}">
                <a16:creationId xmlns:a16="http://schemas.microsoft.com/office/drawing/2014/main" id="{0525E767-F036-48CA-A285-6259887D6ED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3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C0AEBDA-BE8F-4751-A1DD-C0AD6BEAECA1}"/>
              </a:ext>
            </a:extLst>
          </p:cNvPr>
          <p:cNvSpPr>
            <a:spLocks noGrp="1"/>
          </p:cNvSpPr>
          <p:nvPr>
            <p:ph type="title"/>
          </p:nvPr>
        </p:nvSpPr>
        <p:spPr>
          <a:xfrm rot="16200000">
            <a:off x="-2971800" y="2971800"/>
            <a:ext cx="6858000" cy="914400"/>
          </a:xfrm>
        </p:spPr>
        <p:txBody>
          <a:bodyPr/>
          <a:lstStyle/>
          <a:p>
            <a:pPr>
              <a:defRPr/>
            </a:pPr>
            <a:r>
              <a:rPr lang="en-US" sz="3600" b="1" dirty="0"/>
              <a:t>Counselor Recommendation</a:t>
            </a:r>
          </a:p>
        </p:txBody>
      </p:sp>
      <p:sp>
        <p:nvSpPr>
          <p:cNvPr id="7" name="Text Placeholder 6">
            <a:extLst>
              <a:ext uri="{FF2B5EF4-FFF2-40B4-BE49-F238E27FC236}">
                <a16:creationId xmlns:a16="http://schemas.microsoft.com/office/drawing/2014/main" id="{9F20A617-75BE-407A-8758-D444666BC8E9}"/>
              </a:ext>
            </a:extLst>
          </p:cNvPr>
          <p:cNvSpPr>
            <a:spLocks noGrp="1"/>
          </p:cNvSpPr>
          <p:nvPr>
            <p:ph type="body" idx="1"/>
          </p:nvPr>
        </p:nvSpPr>
        <p:spPr>
          <a:xfrm>
            <a:off x="762000" y="0"/>
            <a:ext cx="4038600" cy="639763"/>
          </a:xfrm>
        </p:spPr>
        <p:txBody>
          <a:bodyPr/>
          <a:lstStyle/>
          <a:p>
            <a:pPr>
              <a:defRPr/>
            </a:pPr>
            <a:r>
              <a:rPr lang="en-US" dirty="0"/>
              <a:t>Student Self-Assessment</a:t>
            </a:r>
          </a:p>
        </p:txBody>
      </p:sp>
      <p:sp>
        <p:nvSpPr>
          <p:cNvPr id="10" name="Text Placeholder 9">
            <a:extLst>
              <a:ext uri="{FF2B5EF4-FFF2-40B4-BE49-F238E27FC236}">
                <a16:creationId xmlns:a16="http://schemas.microsoft.com/office/drawing/2014/main" id="{48B0650B-4770-45FF-9767-31B87553C8DD}"/>
              </a:ext>
            </a:extLst>
          </p:cNvPr>
          <p:cNvSpPr>
            <a:spLocks noGrp="1"/>
          </p:cNvSpPr>
          <p:nvPr>
            <p:ph type="body" sz="quarter" idx="3"/>
          </p:nvPr>
        </p:nvSpPr>
        <p:spPr>
          <a:xfrm>
            <a:off x="5181600" y="0"/>
            <a:ext cx="3584575" cy="639763"/>
          </a:xfrm>
        </p:spPr>
        <p:txBody>
          <a:bodyPr/>
          <a:lstStyle/>
          <a:p>
            <a:pPr algn="ctr">
              <a:defRPr/>
            </a:pPr>
            <a:r>
              <a:rPr lang="en-US" dirty="0"/>
              <a:t>Parent Questionnaire</a:t>
            </a:r>
          </a:p>
        </p:txBody>
      </p:sp>
      <p:sp>
        <p:nvSpPr>
          <p:cNvPr id="30726" name="Rectangle 6">
            <a:extLst>
              <a:ext uri="{FF2B5EF4-FFF2-40B4-BE49-F238E27FC236}">
                <a16:creationId xmlns:a16="http://schemas.microsoft.com/office/drawing/2014/main" id="{F20EA176-402A-438F-A9B4-832537A89CE5}"/>
              </a:ext>
            </a:extLst>
          </p:cNvPr>
          <p:cNvSpPr>
            <a:spLocks noChangeArrowheads="1"/>
          </p:cNvSpPr>
          <p:nvPr/>
        </p:nvSpPr>
        <p:spPr bwMode="auto">
          <a:xfrm>
            <a:off x="-228600" y="274638"/>
            <a:ext cx="9372600" cy="1782762"/>
          </a:xfrm>
          <a:prstGeom prst="rect">
            <a:avLst/>
          </a:prstGeom>
          <a:noFill/>
          <a:ln w="9525">
            <a:noFill/>
            <a:miter lim="800000"/>
            <a:headEnd/>
            <a:tailEnd/>
          </a:ln>
          <a:effectLst/>
        </p:spPr>
        <p:txBody>
          <a:bodyPr anchor="ctr"/>
          <a:lstStyle>
            <a:lvl1pPr>
              <a:spcBef>
                <a:spcPct val="20000"/>
              </a:spcBef>
              <a:buClr>
                <a:schemeClr val="hlink"/>
              </a:buClr>
              <a:buSzPct val="80000"/>
              <a:buFont typeface="Wingdings" pitchFamily="2" charset="2"/>
              <a:buChar char="n"/>
              <a:defRPr sz="3200">
                <a:solidFill>
                  <a:schemeClr val="tx1"/>
                </a:solidFill>
                <a:latin typeface="Tahoma" pitchFamily="34" charset="0"/>
              </a:defRPr>
            </a:lvl1pPr>
            <a:lvl2pPr marL="742950" indent="-285750">
              <a:spcBef>
                <a:spcPct val="20000"/>
              </a:spcBef>
              <a:buClr>
                <a:schemeClr val="tx1"/>
              </a:buClr>
              <a:buChar char="–"/>
              <a:defRPr sz="2800">
                <a:solidFill>
                  <a:schemeClr val="tx1"/>
                </a:solidFill>
                <a:latin typeface="Tahoma"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itchFamily="34" charset="0"/>
              </a:defRPr>
            </a:lvl3pPr>
            <a:lvl4pPr marL="1600200" indent="-228600">
              <a:spcBef>
                <a:spcPct val="20000"/>
              </a:spcBef>
              <a:buChar char="–"/>
              <a:defRPr sz="2000">
                <a:solidFill>
                  <a:schemeClr val="tx1"/>
                </a:solidFill>
                <a:latin typeface="Tahoma"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itchFamily="34" charset="0"/>
              </a:defRPr>
            </a:lvl9pPr>
          </a:lstStyle>
          <a:p>
            <a:pPr algn="ctr" eaLnBrk="1" hangingPunct="1">
              <a:spcBef>
                <a:spcPct val="0"/>
              </a:spcBef>
              <a:buClrTx/>
              <a:buSzTx/>
              <a:buFontTx/>
              <a:buNone/>
              <a:defRPr/>
            </a:pPr>
            <a:endParaRPr lang="en-US" altLang="en-US" sz="5400" b="1" i="1">
              <a:solidFill>
                <a:schemeClr val="hlink"/>
              </a:solidFill>
              <a:effectLst>
                <a:outerShdw blurRad="38100" dist="38100" dir="2700000" algn="tl">
                  <a:srgbClr val="000000"/>
                </a:outerShdw>
              </a:effectLst>
              <a:latin typeface="Times New Roman" pitchFamily="18" charset="0"/>
            </a:endParaRPr>
          </a:p>
        </p:txBody>
      </p:sp>
      <p:sp>
        <p:nvSpPr>
          <p:cNvPr id="30727" name="Text Box 7">
            <a:extLst>
              <a:ext uri="{FF2B5EF4-FFF2-40B4-BE49-F238E27FC236}">
                <a16:creationId xmlns:a16="http://schemas.microsoft.com/office/drawing/2014/main" id="{0E17A91B-8C4D-4EFB-85C7-5078FA79E4F7}"/>
              </a:ext>
            </a:extLst>
          </p:cNvPr>
          <p:cNvSpPr txBox="1">
            <a:spLocks noChangeArrowheads="1"/>
          </p:cNvSpPr>
          <p:nvPr/>
        </p:nvSpPr>
        <p:spPr bwMode="auto">
          <a:xfrm rot="-1253378">
            <a:off x="3451225" y="3798888"/>
            <a:ext cx="44545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a:spcBef>
                <a:spcPct val="50000"/>
              </a:spcBef>
              <a:buClrTx/>
              <a:buSzTx/>
              <a:buFontTx/>
              <a:buNone/>
            </a:pPr>
            <a:r>
              <a:rPr lang="en-US" altLang="en-US" sz="1800" b="1">
                <a:solidFill>
                  <a:schemeClr val="hlink"/>
                </a:solidFill>
                <a:latin typeface="Times New Roman" panose="02020603050405020304" pitchFamily="18" charset="0"/>
              </a:rPr>
              <a:t>                  </a:t>
            </a:r>
            <a:r>
              <a:rPr lang="en-US" altLang="en-US" sz="2800" b="1">
                <a:solidFill>
                  <a:schemeClr val="bg2"/>
                </a:solidFill>
                <a:latin typeface="Times New Roman" panose="02020603050405020304" pitchFamily="18" charset="0"/>
              </a:rPr>
              <a:t>ACTIVITY</a:t>
            </a:r>
            <a:r>
              <a:rPr lang="en-US" altLang="en-US" sz="2800" b="1">
                <a:solidFill>
                  <a:schemeClr val="hlink"/>
                </a:solidFill>
                <a:latin typeface="Times New Roman" panose="02020603050405020304" pitchFamily="18" charset="0"/>
              </a:rPr>
              <a:t> </a:t>
            </a:r>
            <a:r>
              <a:rPr lang="en-US" altLang="en-US" sz="2800" b="1">
                <a:solidFill>
                  <a:schemeClr val="bg2"/>
                </a:solidFill>
                <a:latin typeface="Times New Roman" panose="02020603050405020304" pitchFamily="18" charset="0"/>
              </a:rPr>
              <a:t>SHEET</a:t>
            </a:r>
          </a:p>
        </p:txBody>
      </p:sp>
      <p:pic>
        <p:nvPicPr>
          <p:cNvPr id="36871" name="Picture 5">
            <a:extLst>
              <a:ext uri="{FF2B5EF4-FFF2-40B4-BE49-F238E27FC236}">
                <a16:creationId xmlns:a16="http://schemas.microsoft.com/office/drawing/2014/main" id="{3C3B0E34-15C3-4298-B858-65DEB00514A6}"/>
              </a:ext>
            </a:extLst>
          </p:cNvPr>
          <p:cNvPicPr>
            <a:picLocks noGrp="1" noChangeAspect="1" noChangeArrowheads="1"/>
          </p:cNvPicPr>
          <p:nvPr>
            <p:ph sz="quarter" idx="4"/>
          </p:nvPr>
        </p:nvPicPr>
        <p:blipFill>
          <a:blip r:embed="rId5">
            <a:extLst>
              <a:ext uri="{28A0092B-C50C-407E-A947-70E740481C1C}">
                <a14:useLocalDpi xmlns:a14="http://schemas.microsoft.com/office/drawing/2010/main" val="0"/>
              </a:ext>
            </a:extLst>
          </a:blip>
          <a:srcRect/>
          <a:stretch>
            <a:fillRect/>
          </a:stretch>
        </p:blipFill>
        <p:spPr>
          <a:xfrm>
            <a:off x="5119688" y="762000"/>
            <a:ext cx="3795712" cy="5867400"/>
          </a:xfrm>
          <a:ln w="3175">
            <a:solidFill>
              <a:schemeClr val="tx1"/>
            </a:solidFill>
          </a:ln>
        </p:spPr>
      </p:pic>
      <p:pic>
        <p:nvPicPr>
          <p:cNvPr id="36872" name="Content Placeholder 2">
            <a:extLst>
              <a:ext uri="{FF2B5EF4-FFF2-40B4-BE49-F238E27FC236}">
                <a16:creationId xmlns:a16="http://schemas.microsoft.com/office/drawing/2014/main" id="{68389FD4-02E5-40DB-A5F2-E6C4BF013F8C}"/>
              </a:ext>
            </a:extLst>
          </p:cNvPr>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rcRect/>
          <a:stretch>
            <a:fillRect/>
          </a:stretch>
        </p:blipFill>
        <p:spPr>
          <a:xfrm>
            <a:off x="830263" y="762000"/>
            <a:ext cx="3963987" cy="5867400"/>
          </a:xfrm>
        </p:spPr>
      </p:pic>
      <p:pic>
        <p:nvPicPr>
          <p:cNvPr id="2" name="Recorded Sound">
            <a:hlinkClick r:id="" action="ppaction://media"/>
            <a:extLst>
              <a:ext uri="{FF2B5EF4-FFF2-40B4-BE49-F238E27FC236}">
                <a16:creationId xmlns:a16="http://schemas.microsoft.com/office/drawing/2014/main" id="{A7A9EA76-B222-403F-949A-AF2B8F647FB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nodePh="1">
                                  <p:stCondLst>
                                    <p:cond delay="0"/>
                                  </p:stCondLst>
                                  <p:endCondLst>
                                    <p:cond evt="begin" delay="0">
                                      <p:tn val="5"/>
                                    </p:cond>
                                  </p:endCondLst>
                                  <p:childTnLst>
                                    <p:set>
                                      <p:cBhvr>
                                        <p:cTn id="6" dur="1" fill="hold">
                                          <p:stCondLst>
                                            <p:cond delay="0"/>
                                          </p:stCondLst>
                                        </p:cTn>
                                        <p:tgtEl>
                                          <p:spTgt spid="30726"/>
                                        </p:tgtEl>
                                        <p:attrNameLst>
                                          <p:attrName>style.visibility</p:attrName>
                                        </p:attrNameLst>
                                      </p:cBhvr>
                                      <p:to>
                                        <p:strVal val="visible"/>
                                      </p:to>
                                    </p:set>
                                    <p:anim calcmode="lin" valueType="num">
                                      <p:cBhvr additive="base">
                                        <p:cTn id="7" dur="2000" fill="hold"/>
                                        <p:tgtEl>
                                          <p:spTgt spid="30726"/>
                                        </p:tgtEl>
                                        <p:attrNameLst>
                                          <p:attrName>ppt_x</p:attrName>
                                        </p:attrNameLst>
                                      </p:cBhvr>
                                      <p:tavLst>
                                        <p:tav tm="0">
                                          <p:val>
                                            <p:strVal val="#ppt_x"/>
                                          </p:val>
                                        </p:tav>
                                        <p:tav tm="100000">
                                          <p:val>
                                            <p:strVal val="#ppt_x"/>
                                          </p:val>
                                        </p:tav>
                                      </p:tavLst>
                                    </p:anim>
                                    <p:anim calcmode="lin" valueType="num">
                                      <p:cBhvr additive="base">
                                        <p:cTn id="8" dur="2000" fill="hold"/>
                                        <p:tgtEl>
                                          <p:spTgt spid="30726"/>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000"/>
                            </p:stCondLst>
                            <p:childTnLst>
                              <p:par>
                                <p:cTn id="10" presetID="2" presetClass="exit" presetSubtype="4" fill="hold" grpId="1" nodeType="afterEffect" nodePh="1">
                                  <p:stCondLst>
                                    <p:cond delay="0"/>
                                  </p:stCondLst>
                                  <p:endCondLst>
                                    <p:cond evt="begin" delay="0">
                                      <p:tn val="10"/>
                                    </p:cond>
                                  </p:endCondLst>
                                  <p:childTnLst>
                                    <p:anim calcmode="lin" valueType="num">
                                      <p:cBhvr additive="base">
                                        <p:cTn id="11" dur="2000"/>
                                        <p:tgtEl>
                                          <p:spTgt spid="30726"/>
                                        </p:tgtEl>
                                        <p:attrNameLst>
                                          <p:attrName>ppt_x</p:attrName>
                                        </p:attrNameLst>
                                      </p:cBhvr>
                                      <p:tavLst>
                                        <p:tav tm="0">
                                          <p:val>
                                            <p:strVal val="ppt_x"/>
                                          </p:val>
                                        </p:tav>
                                        <p:tav tm="100000">
                                          <p:val>
                                            <p:strVal val="ppt_x"/>
                                          </p:val>
                                        </p:tav>
                                      </p:tavLst>
                                    </p:anim>
                                    <p:anim calcmode="lin" valueType="num">
                                      <p:cBhvr additive="base">
                                        <p:cTn id="12" dur="2000"/>
                                        <p:tgtEl>
                                          <p:spTgt spid="30726"/>
                                        </p:tgtEl>
                                        <p:attrNameLst>
                                          <p:attrName>ppt_y</p:attrName>
                                        </p:attrNameLst>
                                      </p:cBhvr>
                                      <p:tavLst>
                                        <p:tav tm="0">
                                          <p:val>
                                            <p:strVal val="ppt_y"/>
                                          </p:val>
                                        </p:tav>
                                        <p:tav tm="100000">
                                          <p:val>
                                            <p:strVal val="1+ppt_h/2"/>
                                          </p:val>
                                        </p:tav>
                                      </p:tavLst>
                                    </p:anim>
                                    <p:set>
                                      <p:cBhvr>
                                        <p:cTn id="13" dur="1" fill="hold">
                                          <p:stCondLst>
                                            <p:cond delay="1999"/>
                                          </p:stCondLst>
                                        </p:cTn>
                                        <p:tgtEl>
                                          <p:spTgt spid="30726"/>
                                        </p:tgtEl>
                                        <p:attrNameLst>
                                          <p:attrName>style.visibility</p:attrName>
                                        </p:attrNameLst>
                                      </p:cBhvr>
                                      <p:to>
                                        <p:strVal val="hidden"/>
                                      </p:to>
                                    </p:set>
                                  </p:childTnLst>
                                </p:cTn>
                              </p:par>
                            </p:childTnLst>
                          </p:cTn>
                        </p:par>
                        <p:par>
                          <p:cTn id="14" fill="hold" nodeType="afterGroup">
                            <p:stCondLst>
                              <p:cond delay="4000"/>
                            </p:stCondLst>
                            <p:childTnLst>
                              <p:par>
                                <p:cTn id="15" presetID="8" presetClass="entr" presetSubtype="16" fill="hold" grpId="0" nodeType="afterEffect">
                                  <p:stCondLst>
                                    <p:cond delay="0"/>
                                  </p:stCondLst>
                                  <p:childTnLst>
                                    <p:set>
                                      <p:cBhvr>
                                        <p:cTn id="16" dur="1" fill="hold">
                                          <p:stCondLst>
                                            <p:cond delay="0"/>
                                          </p:stCondLst>
                                        </p:cTn>
                                        <p:tgtEl>
                                          <p:spTgt spid="30727"/>
                                        </p:tgtEl>
                                        <p:attrNameLst>
                                          <p:attrName>style.visibility</p:attrName>
                                        </p:attrNameLst>
                                      </p:cBhvr>
                                      <p:to>
                                        <p:strVal val="visible"/>
                                      </p:to>
                                    </p:set>
                                    <p:animEffect transition="in" filter="diamond(in)">
                                      <p:cBhvr>
                                        <p:cTn id="17" dur="1000"/>
                                        <p:tgtEl>
                                          <p:spTgt spid="30727"/>
                                        </p:tgtEl>
                                      </p:cBhvr>
                                    </p:animEffect>
                                  </p:childTnLst>
                                </p:cTn>
                              </p:par>
                            </p:childTnLst>
                          </p:cTn>
                        </p:par>
                        <p:par>
                          <p:cTn id="18" fill="hold" nodeType="afterGroup">
                            <p:stCondLst>
                              <p:cond delay="5000"/>
                            </p:stCondLst>
                            <p:childTnLst>
                              <p:par>
                                <p:cTn id="19" presetID="8" presetClass="emph" presetSubtype="0" fill="hold" grpId="1" nodeType="afterEffect">
                                  <p:stCondLst>
                                    <p:cond delay="0"/>
                                  </p:stCondLst>
                                  <p:childTnLst>
                                    <p:animRot by="21600000">
                                      <p:cBhvr>
                                        <p:cTn id="20" dur="1000" fill="hold"/>
                                        <p:tgtEl>
                                          <p:spTgt spid="30727"/>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607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bldLst>
      <p:bldP spid="30726" grpId="0"/>
      <p:bldP spid="30726" grpId="1"/>
      <p:bldP spid="30727" grpId="0"/>
      <p:bldP spid="30727"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F137AC1C-2781-4E19-87C3-3BF87712A391}"/>
              </a:ext>
            </a:extLst>
          </p:cNvPr>
          <p:cNvSpPr>
            <a:spLocks noGrp="1" noChangeArrowheads="1"/>
          </p:cNvSpPr>
          <p:nvPr>
            <p:ph type="title"/>
          </p:nvPr>
        </p:nvSpPr>
        <p:spPr>
          <a:xfrm rot="16200000">
            <a:off x="-3009900" y="2628900"/>
            <a:ext cx="7848600" cy="1371600"/>
          </a:xfrm>
        </p:spPr>
        <p:txBody>
          <a:bodyPr/>
          <a:lstStyle/>
          <a:p>
            <a:pPr eaLnBrk="1" hangingPunct="1">
              <a:defRPr/>
            </a:pPr>
            <a:r>
              <a:rPr lang="en-US" sz="4800" b="1" dirty="0">
                <a:solidFill>
                  <a:schemeClr val="hlink"/>
                </a:solidFill>
                <a:latin typeface="Times New Roman" panose="02020603050405020304" pitchFamily="18" charset="0"/>
                <a:cs typeface="Times New Roman" panose="02020603050405020304" pitchFamily="18" charset="0"/>
              </a:rPr>
              <a:t>Release of Records</a:t>
            </a:r>
          </a:p>
        </p:txBody>
      </p:sp>
      <p:sp>
        <p:nvSpPr>
          <p:cNvPr id="32772" name="Rectangle 4">
            <a:extLst>
              <a:ext uri="{FF2B5EF4-FFF2-40B4-BE49-F238E27FC236}">
                <a16:creationId xmlns:a16="http://schemas.microsoft.com/office/drawing/2014/main" id="{DF9A3B1D-6B9E-42F8-9660-2A512775AF33}"/>
              </a:ext>
            </a:extLst>
          </p:cNvPr>
          <p:cNvSpPr>
            <a:spLocks noChangeArrowheads="1"/>
          </p:cNvSpPr>
          <p:nvPr/>
        </p:nvSpPr>
        <p:spPr bwMode="auto">
          <a:xfrm>
            <a:off x="4876800" y="6324600"/>
            <a:ext cx="9372600" cy="1447800"/>
          </a:xfrm>
          <a:prstGeom prst="rect">
            <a:avLst/>
          </a:prstGeom>
          <a:noFill/>
          <a:ln w="9525">
            <a:noFill/>
            <a:miter lim="800000"/>
            <a:headEnd/>
            <a:tailEnd/>
          </a:ln>
          <a:effectLst/>
        </p:spPr>
        <p:txBody>
          <a:bodyPr anchor="ctr"/>
          <a:lstStyle/>
          <a:p>
            <a:pPr algn="ctr" eaLnBrk="1" hangingPunct="1">
              <a:defRPr/>
            </a:pPr>
            <a:endParaRPr lang="en-US" sz="5400" b="1" i="1" dirty="0">
              <a:solidFill>
                <a:schemeClr val="hlink"/>
              </a:solidFill>
              <a:effectLst>
                <a:outerShdw blurRad="38100" dist="38100" dir="2700000" algn="tl">
                  <a:srgbClr val="000000"/>
                </a:outerShdw>
              </a:effectLst>
              <a:latin typeface="Times New Roman" pitchFamily="18" charset="0"/>
            </a:endParaRPr>
          </a:p>
        </p:txBody>
      </p:sp>
      <p:pic>
        <p:nvPicPr>
          <p:cNvPr id="38916" name="Content Placeholder 2">
            <a:extLst>
              <a:ext uri="{FF2B5EF4-FFF2-40B4-BE49-F238E27FC236}">
                <a16:creationId xmlns:a16="http://schemas.microsoft.com/office/drawing/2014/main" id="{C87E8B30-641A-42CC-BFB2-684DA32A976C}"/>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2825750" y="414338"/>
            <a:ext cx="4413250" cy="5681662"/>
          </a:xfrm>
        </p:spPr>
      </p:pic>
      <p:pic>
        <p:nvPicPr>
          <p:cNvPr id="2" name="Recorded Sound">
            <a:hlinkClick r:id="" action="ppaction://media"/>
            <a:extLst>
              <a:ext uri="{FF2B5EF4-FFF2-40B4-BE49-F238E27FC236}">
                <a16:creationId xmlns:a16="http://schemas.microsoft.com/office/drawing/2014/main" id="{E7FB3522-E902-4C6F-B777-3ABB5FCF6BF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nodePh="1">
                                  <p:stCondLst>
                                    <p:cond delay="0"/>
                                  </p:stCondLst>
                                  <p:endCondLst>
                                    <p:cond evt="begin" delay="0">
                                      <p:tn val="5"/>
                                    </p:cond>
                                  </p:endCondLst>
                                  <p:childTnLst>
                                    <p:set>
                                      <p:cBhvr>
                                        <p:cTn id="6" dur="1" fill="hold">
                                          <p:stCondLst>
                                            <p:cond delay="0"/>
                                          </p:stCondLst>
                                        </p:cTn>
                                        <p:tgtEl>
                                          <p:spTgt spid="32772"/>
                                        </p:tgtEl>
                                        <p:attrNameLst>
                                          <p:attrName>style.visibility</p:attrName>
                                        </p:attrNameLst>
                                      </p:cBhvr>
                                      <p:to>
                                        <p:strVal val="visible"/>
                                      </p:to>
                                    </p:set>
                                    <p:anim calcmode="lin" valueType="num">
                                      <p:cBhvr additive="base">
                                        <p:cTn id="7" dur="2000" fill="hold"/>
                                        <p:tgtEl>
                                          <p:spTgt spid="32772"/>
                                        </p:tgtEl>
                                        <p:attrNameLst>
                                          <p:attrName>ppt_x</p:attrName>
                                        </p:attrNameLst>
                                      </p:cBhvr>
                                      <p:tavLst>
                                        <p:tav tm="0">
                                          <p:val>
                                            <p:strVal val="#ppt_x"/>
                                          </p:val>
                                        </p:tav>
                                        <p:tav tm="100000">
                                          <p:val>
                                            <p:strVal val="#ppt_x"/>
                                          </p:val>
                                        </p:tav>
                                      </p:tavLst>
                                    </p:anim>
                                    <p:anim calcmode="lin" valueType="num">
                                      <p:cBhvr additive="base">
                                        <p:cTn id="8" dur="2000" fill="hold"/>
                                        <p:tgtEl>
                                          <p:spTgt spid="32772"/>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000"/>
                            </p:stCondLst>
                            <p:childTnLst>
                              <p:par>
                                <p:cTn id="10" presetID="2" presetClass="exit" presetSubtype="4" fill="hold" grpId="1" nodeType="afterEffect" nodePh="1">
                                  <p:stCondLst>
                                    <p:cond delay="0"/>
                                  </p:stCondLst>
                                  <p:endCondLst>
                                    <p:cond evt="begin" delay="0">
                                      <p:tn val="10"/>
                                    </p:cond>
                                  </p:endCondLst>
                                  <p:childTnLst>
                                    <p:anim calcmode="lin" valueType="num">
                                      <p:cBhvr additive="base">
                                        <p:cTn id="11" dur="2000"/>
                                        <p:tgtEl>
                                          <p:spTgt spid="32772"/>
                                        </p:tgtEl>
                                        <p:attrNameLst>
                                          <p:attrName>ppt_x</p:attrName>
                                        </p:attrNameLst>
                                      </p:cBhvr>
                                      <p:tavLst>
                                        <p:tav tm="0">
                                          <p:val>
                                            <p:strVal val="ppt_x"/>
                                          </p:val>
                                        </p:tav>
                                        <p:tav tm="100000">
                                          <p:val>
                                            <p:strVal val="ppt_x"/>
                                          </p:val>
                                        </p:tav>
                                      </p:tavLst>
                                    </p:anim>
                                    <p:anim calcmode="lin" valueType="num">
                                      <p:cBhvr additive="base">
                                        <p:cTn id="12" dur="2000"/>
                                        <p:tgtEl>
                                          <p:spTgt spid="32772"/>
                                        </p:tgtEl>
                                        <p:attrNameLst>
                                          <p:attrName>ppt_y</p:attrName>
                                        </p:attrNameLst>
                                      </p:cBhvr>
                                      <p:tavLst>
                                        <p:tav tm="0">
                                          <p:val>
                                            <p:strVal val="ppt_y"/>
                                          </p:val>
                                        </p:tav>
                                        <p:tav tm="100000">
                                          <p:val>
                                            <p:strVal val="1+ppt_h/2"/>
                                          </p:val>
                                        </p:tav>
                                      </p:tavLst>
                                    </p:anim>
                                    <p:set>
                                      <p:cBhvr>
                                        <p:cTn id="13" dur="1" fill="hold">
                                          <p:stCondLst>
                                            <p:cond delay="1999"/>
                                          </p:stCondLst>
                                        </p:cTn>
                                        <p:tgtEl>
                                          <p:spTgt spid="3277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539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bldLst>
      <p:bldP spid="32772" grpId="0"/>
      <p:bldP spid="32772"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0">
            <a:extLst>
              <a:ext uri="{FF2B5EF4-FFF2-40B4-BE49-F238E27FC236}">
                <a16:creationId xmlns:a16="http://schemas.microsoft.com/office/drawing/2014/main" id="{451A493A-F1F7-432B-A51C-31570EA875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1374775"/>
            <a:ext cx="1604963"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2040" name="Picture 8" descr="Bridge-State-College">
            <a:hlinkClick r:id="rId6"/>
            <a:extLst>
              <a:ext uri="{FF2B5EF4-FFF2-40B4-BE49-F238E27FC236}">
                <a16:creationId xmlns:a16="http://schemas.microsoft.com/office/drawing/2014/main" id="{1BA31CC1-195F-4C80-A80C-D51367DFA27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15000" y="1981200"/>
            <a:ext cx="2667000" cy="1981200"/>
          </a:xfrm>
          <a:prstGeom prst="rect">
            <a:avLst/>
          </a:prstGeom>
          <a:noFill/>
          <a:ln w="38100">
            <a:solidFill>
              <a:schemeClr val="hlink"/>
            </a:solidFill>
            <a:miter lim="800000"/>
            <a:headEnd/>
            <a:tailEnd/>
          </a:ln>
          <a:extLst>
            <a:ext uri="{909E8E84-426E-40DD-AFC4-6F175D3DCCD1}">
              <a14:hiddenFill xmlns:a14="http://schemas.microsoft.com/office/drawing/2010/main">
                <a:solidFill>
                  <a:srgbClr val="FFFFFF"/>
                </a:solidFill>
              </a14:hiddenFill>
            </a:ext>
          </a:extLst>
        </p:spPr>
      </p:pic>
      <p:sp>
        <p:nvSpPr>
          <p:cNvPr id="172038" name="Text Box 6">
            <a:extLst>
              <a:ext uri="{FF2B5EF4-FFF2-40B4-BE49-F238E27FC236}">
                <a16:creationId xmlns:a16="http://schemas.microsoft.com/office/drawing/2014/main" id="{DF6AFAC2-D24E-497A-A35F-88C591D7ED36}"/>
              </a:ext>
            </a:extLst>
          </p:cNvPr>
          <p:cNvSpPr txBox="1">
            <a:spLocks noChangeArrowheads="1"/>
          </p:cNvSpPr>
          <p:nvPr/>
        </p:nvSpPr>
        <p:spPr bwMode="auto">
          <a:xfrm>
            <a:off x="1030288" y="2998788"/>
            <a:ext cx="1641475" cy="1616075"/>
          </a:xfrm>
          <a:prstGeom prst="rect">
            <a:avLst/>
          </a:prstGeom>
          <a:solidFill>
            <a:schemeClr val="tx1"/>
          </a:solidFill>
          <a:ln w="57150">
            <a:solidFill>
              <a:schemeClr val="hlink"/>
            </a:solidFill>
            <a:miter lim="800000"/>
            <a:headEnd/>
            <a:tailEnd/>
          </a:ln>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a:spcBef>
                <a:spcPct val="50000"/>
              </a:spcBef>
              <a:buClrTx/>
              <a:buSzTx/>
              <a:buFontTx/>
              <a:buNone/>
            </a:pPr>
            <a:r>
              <a:rPr lang="en-US" altLang="en-US" sz="1800"/>
              <a:t>  </a:t>
            </a:r>
            <a:r>
              <a:rPr lang="en-US" altLang="en-US" sz="1800" b="1">
                <a:solidFill>
                  <a:srgbClr val="000000"/>
                </a:solidFill>
              </a:rPr>
              <a:t>Official</a:t>
            </a:r>
          </a:p>
          <a:p>
            <a:pPr>
              <a:spcBef>
                <a:spcPct val="50000"/>
              </a:spcBef>
              <a:buClrTx/>
              <a:buSzTx/>
              <a:buFontTx/>
              <a:buNone/>
            </a:pPr>
            <a:r>
              <a:rPr lang="en-US" altLang="en-US" sz="1800" b="1">
                <a:solidFill>
                  <a:srgbClr val="000000"/>
                </a:solidFill>
              </a:rPr>
              <a:t>Transcript</a:t>
            </a:r>
          </a:p>
          <a:p>
            <a:pPr>
              <a:spcBef>
                <a:spcPct val="50000"/>
              </a:spcBef>
              <a:buClrTx/>
              <a:buSzTx/>
              <a:buFontTx/>
              <a:buNone/>
            </a:pPr>
            <a:endParaRPr lang="en-US" altLang="en-US" sz="1800"/>
          </a:p>
          <a:p>
            <a:pPr>
              <a:spcBef>
                <a:spcPct val="50000"/>
              </a:spcBef>
              <a:buClrTx/>
              <a:buSzTx/>
              <a:buFontTx/>
              <a:buNone/>
            </a:pPr>
            <a:endParaRPr lang="en-US" altLang="en-US" sz="1800">
              <a:solidFill>
                <a:schemeClr val="hlink"/>
              </a:solidFill>
            </a:endParaRPr>
          </a:p>
        </p:txBody>
      </p:sp>
      <p:sp>
        <p:nvSpPr>
          <p:cNvPr id="172036" name="Rectangle 4">
            <a:extLst>
              <a:ext uri="{FF2B5EF4-FFF2-40B4-BE49-F238E27FC236}">
                <a16:creationId xmlns:a16="http://schemas.microsoft.com/office/drawing/2014/main" id="{406D301F-01CA-4811-88A0-46C867A85348}"/>
              </a:ext>
            </a:extLst>
          </p:cNvPr>
          <p:cNvSpPr>
            <a:spLocks noChangeArrowheads="1"/>
          </p:cNvSpPr>
          <p:nvPr/>
        </p:nvSpPr>
        <p:spPr bwMode="auto">
          <a:xfrm>
            <a:off x="-161925" y="152400"/>
            <a:ext cx="9372600" cy="1447800"/>
          </a:xfrm>
          <a:prstGeom prst="rect">
            <a:avLst/>
          </a:prstGeom>
          <a:noFill/>
          <a:ln w="9525">
            <a:noFill/>
            <a:miter lim="800000"/>
            <a:headEnd/>
            <a:tailEnd/>
          </a:ln>
          <a:effectLst/>
        </p:spPr>
        <p:txBody>
          <a:bodyPr anchor="ctr"/>
          <a:lstStyle/>
          <a:p>
            <a:pPr algn="ctr" eaLnBrk="1" hangingPunct="1">
              <a:defRPr/>
            </a:pPr>
            <a:r>
              <a:rPr lang="en-US" sz="5400" b="1" i="1" dirty="0">
                <a:solidFill>
                  <a:schemeClr val="hlink"/>
                </a:solidFill>
                <a:effectLst>
                  <a:outerShdw blurRad="38100" dist="38100" dir="2700000" algn="tl">
                    <a:srgbClr val="000000"/>
                  </a:outerShdw>
                </a:effectLst>
                <a:latin typeface="Times New Roman" pitchFamily="18" charset="0"/>
              </a:rPr>
              <a:t>College Application Process</a:t>
            </a:r>
          </a:p>
        </p:txBody>
      </p:sp>
      <p:sp>
        <p:nvSpPr>
          <p:cNvPr id="172039" name="AutoShape 7">
            <a:extLst>
              <a:ext uri="{FF2B5EF4-FFF2-40B4-BE49-F238E27FC236}">
                <a16:creationId xmlns:a16="http://schemas.microsoft.com/office/drawing/2014/main" id="{DD1570A2-EE9F-4760-89AB-AC6ADD00533F}"/>
              </a:ext>
            </a:extLst>
          </p:cNvPr>
          <p:cNvSpPr>
            <a:spLocks noChangeArrowheads="1"/>
          </p:cNvSpPr>
          <p:nvPr/>
        </p:nvSpPr>
        <p:spPr bwMode="auto">
          <a:xfrm>
            <a:off x="3276600" y="2743200"/>
            <a:ext cx="2133600" cy="533400"/>
          </a:xfrm>
          <a:prstGeom prst="rightArrow">
            <a:avLst>
              <a:gd name="adj1" fmla="val 50000"/>
              <a:gd name="adj2" fmla="val 100000"/>
            </a:avLst>
          </a:prstGeom>
          <a:solidFill>
            <a:schemeClr val="hlink"/>
          </a:solidFill>
          <a:ln w="9525">
            <a:solidFill>
              <a:schemeClr val="hlink"/>
            </a:solidFill>
            <a:miter lim="800000"/>
            <a:headEnd/>
            <a:tailEnd/>
          </a:ln>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a:spcBef>
                <a:spcPct val="0"/>
              </a:spcBef>
              <a:buClrTx/>
              <a:buSzTx/>
              <a:buFontTx/>
              <a:buNone/>
            </a:pPr>
            <a:endParaRPr lang="en-US" altLang="en-US" sz="1800"/>
          </a:p>
        </p:txBody>
      </p:sp>
      <p:sp>
        <p:nvSpPr>
          <p:cNvPr id="172041" name="Text Box 9">
            <a:extLst>
              <a:ext uri="{FF2B5EF4-FFF2-40B4-BE49-F238E27FC236}">
                <a16:creationId xmlns:a16="http://schemas.microsoft.com/office/drawing/2014/main" id="{4E8CABD5-C7E6-4D7E-BA8D-4BC3A9034FB9}"/>
              </a:ext>
            </a:extLst>
          </p:cNvPr>
          <p:cNvSpPr txBox="1">
            <a:spLocks noChangeArrowheads="1"/>
          </p:cNvSpPr>
          <p:nvPr/>
        </p:nvSpPr>
        <p:spPr bwMode="auto">
          <a:xfrm>
            <a:off x="838200" y="4953000"/>
            <a:ext cx="2514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a:spcBef>
                <a:spcPct val="50000"/>
              </a:spcBef>
              <a:buClrTx/>
              <a:buSzTx/>
              <a:buFontTx/>
              <a:buNone/>
            </a:pPr>
            <a:r>
              <a:rPr lang="en-US" altLang="en-US" sz="6000" b="1">
                <a:solidFill>
                  <a:schemeClr val="hlink"/>
                </a:solidFill>
              </a:rPr>
              <a:t>$3.00</a:t>
            </a:r>
          </a:p>
        </p:txBody>
      </p:sp>
      <p:sp>
        <p:nvSpPr>
          <p:cNvPr id="172042" name="Text Box 10">
            <a:extLst>
              <a:ext uri="{FF2B5EF4-FFF2-40B4-BE49-F238E27FC236}">
                <a16:creationId xmlns:a16="http://schemas.microsoft.com/office/drawing/2014/main" id="{7F99E566-C014-46F1-95AB-1A038EAA750B}"/>
              </a:ext>
            </a:extLst>
          </p:cNvPr>
          <p:cNvSpPr txBox="1">
            <a:spLocks noChangeArrowheads="1"/>
          </p:cNvSpPr>
          <p:nvPr/>
        </p:nvSpPr>
        <p:spPr bwMode="auto">
          <a:xfrm>
            <a:off x="6324600" y="4800600"/>
            <a:ext cx="1600200" cy="1609725"/>
          </a:xfrm>
          <a:prstGeom prst="rect">
            <a:avLst/>
          </a:prstGeom>
          <a:solidFill>
            <a:schemeClr val="tx1"/>
          </a:solidFill>
          <a:ln w="57150">
            <a:solidFill>
              <a:schemeClr val="hlink"/>
            </a:solidFill>
            <a:miter lim="800000"/>
            <a:headEnd/>
            <a:tailEnd/>
          </a:ln>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a:spcBef>
                <a:spcPct val="50000"/>
              </a:spcBef>
              <a:buClrTx/>
              <a:buSzTx/>
              <a:buFontTx/>
              <a:buNone/>
            </a:pPr>
            <a:r>
              <a:rPr lang="en-US" altLang="en-US" sz="1800"/>
              <a:t>   </a:t>
            </a:r>
            <a:r>
              <a:rPr lang="en-US" altLang="en-US" sz="2400" b="1">
                <a:solidFill>
                  <a:srgbClr val="000000"/>
                </a:solidFill>
              </a:rPr>
              <a:t>Mid-  </a:t>
            </a:r>
          </a:p>
          <a:p>
            <a:pPr>
              <a:spcBef>
                <a:spcPct val="50000"/>
              </a:spcBef>
              <a:buClrTx/>
              <a:buSzTx/>
              <a:buFontTx/>
              <a:buNone/>
            </a:pPr>
            <a:r>
              <a:rPr lang="en-US" altLang="en-US" sz="2400" b="1">
                <a:solidFill>
                  <a:srgbClr val="000000"/>
                </a:solidFill>
              </a:rPr>
              <a:t>  Year</a:t>
            </a:r>
          </a:p>
          <a:p>
            <a:pPr>
              <a:spcBef>
                <a:spcPct val="50000"/>
              </a:spcBef>
              <a:buClrTx/>
              <a:buSzTx/>
              <a:buFontTx/>
              <a:buNone/>
            </a:pPr>
            <a:r>
              <a:rPr lang="en-US" altLang="en-US" sz="2400" b="1">
                <a:solidFill>
                  <a:srgbClr val="000000"/>
                </a:solidFill>
              </a:rPr>
              <a:t> Grades</a:t>
            </a:r>
            <a:endParaRPr lang="en-US" altLang="en-US" sz="1800">
              <a:solidFill>
                <a:srgbClr val="000000"/>
              </a:solidFill>
            </a:endParaRPr>
          </a:p>
        </p:txBody>
      </p:sp>
      <p:sp>
        <p:nvSpPr>
          <p:cNvPr id="172044" name="AutoShape 12">
            <a:extLst>
              <a:ext uri="{FF2B5EF4-FFF2-40B4-BE49-F238E27FC236}">
                <a16:creationId xmlns:a16="http://schemas.microsoft.com/office/drawing/2014/main" id="{9842AD5C-50F0-414B-8583-0370B74F6502}"/>
              </a:ext>
            </a:extLst>
          </p:cNvPr>
          <p:cNvSpPr>
            <a:spLocks noChangeArrowheads="1"/>
          </p:cNvSpPr>
          <p:nvPr/>
        </p:nvSpPr>
        <p:spPr bwMode="auto">
          <a:xfrm rot="-7351012">
            <a:off x="4838700" y="4000500"/>
            <a:ext cx="1143000" cy="1371600"/>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chemeClr val="hlink"/>
          </a:solidFill>
          <a:ln w="9525">
            <a:solidFill>
              <a:schemeClr val="hlink"/>
            </a:solidFill>
            <a:miter lim="800000"/>
            <a:headEnd/>
            <a:tailEnd/>
          </a:ln>
        </p:spPr>
        <p:txBody>
          <a:bodyPr wrap="none" anchor="ctr"/>
          <a:lstStyle/>
          <a:p>
            <a:endParaRPr lang="en-US"/>
          </a:p>
        </p:txBody>
      </p:sp>
      <p:pic>
        <p:nvPicPr>
          <p:cNvPr id="2" name="Recorded Sound">
            <a:hlinkClick r:id="" action="ppaction://media"/>
            <a:extLst>
              <a:ext uri="{FF2B5EF4-FFF2-40B4-BE49-F238E27FC236}">
                <a16:creationId xmlns:a16="http://schemas.microsoft.com/office/drawing/2014/main" id="{F36D2A67-83B2-40D2-8129-61539449298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3124200"/>
            <a:ext cx="609600" cy="609600"/>
          </a:xfrm>
          <a:prstGeom prst="rect">
            <a:avLst/>
          </a:prstGeom>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172036"/>
                                        </p:tgtEl>
                                        <p:attrNameLst>
                                          <p:attrName>style.visibility</p:attrName>
                                        </p:attrNameLst>
                                      </p:cBhvr>
                                      <p:to>
                                        <p:strVal val="visible"/>
                                      </p:to>
                                    </p:set>
                                    <p:anim calcmode="lin" valueType="num">
                                      <p:cBhvr additive="base">
                                        <p:cTn id="7" dur="2000" fill="hold"/>
                                        <p:tgtEl>
                                          <p:spTgt spid="172036"/>
                                        </p:tgtEl>
                                        <p:attrNameLst>
                                          <p:attrName>ppt_x</p:attrName>
                                        </p:attrNameLst>
                                      </p:cBhvr>
                                      <p:tavLst>
                                        <p:tav tm="0">
                                          <p:val>
                                            <p:strVal val="#ppt_x"/>
                                          </p:val>
                                        </p:tav>
                                        <p:tav tm="100000">
                                          <p:val>
                                            <p:strVal val="#ppt_x"/>
                                          </p:val>
                                        </p:tav>
                                      </p:tavLst>
                                    </p:anim>
                                    <p:anim calcmode="lin" valueType="num">
                                      <p:cBhvr additive="base">
                                        <p:cTn id="8" dur="2000" fill="hold"/>
                                        <p:tgtEl>
                                          <p:spTgt spid="172036"/>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000"/>
                            </p:stCondLst>
                            <p:childTnLst>
                              <p:par>
                                <p:cTn id="10" presetID="2" presetClass="exit" presetSubtype="4" fill="hold" grpId="1" nodeType="afterEffect">
                                  <p:stCondLst>
                                    <p:cond delay="0"/>
                                  </p:stCondLst>
                                  <p:childTnLst>
                                    <p:anim calcmode="lin" valueType="num">
                                      <p:cBhvr additive="base">
                                        <p:cTn id="11" dur="2000"/>
                                        <p:tgtEl>
                                          <p:spTgt spid="172036"/>
                                        </p:tgtEl>
                                        <p:attrNameLst>
                                          <p:attrName>ppt_x</p:attrName>
                                        </p:attrNameLst>
                                      </p:cBhvr>
                                      <p:tavLst>
                                        <p:tav tm="0">
                                          <p:val>
                                            <p:strVal val="ppt_x"/>
                                          </p:val>
                                        </p:tav>
                                        <p:tav tm="100000">
                                          <p:val>
                                            <p:strVal val="ppt_x"/>
                                          </p:val>
                                        </p:tav>
                                      </p:tavLst>
                                    </p:anim>
                                    <p:anim calcmode="lin" valueType="num">
                                      <p:cBhvr additive="base">
                                        <p:cTn id="12" dur="2000"/>
                                        <p:tgtEl>
                                          <p:spTgt spid="172036"/>
                                        </p:tgtEl>
                                        <p:attrNameLst>
                                          <p:attrName>ppt_y</p:attrName>
                                        </p:attrNameLst>
                                      </p:cBhvr>
                                      <p:tavLst>
                                        <p:tav tm="0">
                                          <p:val>
                                            <p:strVal val="ppt_y"/>
                                          </p:val>
                                        </p:tav>
                                        <p:tav tm="100000">
                                          <p:val>
                                            <p:strVal val="1+ppt_h/2"/>
                                          </p:val>
                                        </p:tav>
                                      </p:tavLst>
                                    </p:anim>
                                    <p:set>
                                      <p:cBhvr>
                                        <p:cTn id="13" dur="1" fill="hold">
                                          <p:stCondLst>
                                            <p:cond delay="1999"/>
                                          </p:stCondLst>
                                        </p:cTn>
                                        <p:tgtEl>
                                          <p:spTgt spid="172036"/>
                                        </p:tgtEl>
                                        <p:attrNameLst>
                                          <p:attrName>style.visibility</p:attrName>
                                        </p:attrNameLst>
                                      </p:cBhvr>
                                      <p:to>
                                        <p:strVal val="hidden"/>
                                      </p:to>
                                    </p:set>
                                  </p:childTnLst>
                                </p:cTn>
                              </p:par>
                            </p:childTnLst>
                          </p:cTn>
                        </p:par>
                        <p:par>
                          <p:cTn id="14" fill="hold" nodeType="afterGroup">
                            <p:stCondLst>
                              <p:cond delay="4000"/>
                            </p:stCondLst>
                            <p:childTnLst>
                              <p:par>
                                <p:cTn id="15" presetID="1" presetClass="entr" presetSubtype="0" fill="hold" grpId="0" nodeType="afterEffect">
                                  <p:stCondLst>
                                    <p:cond delay="0"/>
                                  </p:stCondLst>
                                  <p:childTnLst>
                                    <p:set>
                                      <p:cBhvr>
                                        <p:cTn id="16" dur="1" fill="hold">
                                          <p:stCondLst>
                                            <p:cond delay="0"/>
                                          </p:stCondLst>
                                        </p:cTn>
                                        <p:tgtEl>
                                          <p:spTgt spid="172038"/>
                                        </p:tgtEl>
                                        <p:attrNameLst>
                                          <p:attrName>style.visibility</p:attrName>
                                        </p:attrNameLst>
                                      </p:cBhvr>
                                      <p:to>
                                        <p:strVal val="visible"/>
                                      </p:to>
                                    </p:set>
                                  </p:childTnLst>
                                </p:cTn>
                              </p:par>
                              <p:par>
                                <p:cTn id="17" presetID="55" presetClass="entr" presetSubtype="0" fill="hold" grpId="0" nodeType="withEffect">
                                  <p:stCondLst>
                                    <p:cond delay="0"/>
                                  </p:stCondLst>
                                  <p:childTnLst>
                                    <p:set>
                                      <p:cBhvr>
                                        <p:cTn id="18" dur="1" fill="hold">
                                          <p:stCondLst>
                                            <p:cond delay="0"/>
                                          </p:stCondLst>
                                        </p:cTn>
                                        <p:tgtEl>
                                          <p:spTgt spid="172039"/>
                                        </p:tgtEl>
                                        <p:attrNameLst>
                                          <p:attrName>style.visibility</p:attrName>
                                        </p:attrNameLst>
                                      </p:cBhvr>
                                      <p:to>
                                        <p:strVal val="visible"/>
                                      </p:to>
                                    </p:set>
                                    <p:anim calcmode="lin" valueType="num">
                                      <p:cBhvr>
                                        <p:cTn id="19" dur="1000" fill="hold"/>
                                        <p:tgtEl>
                                          <p:spTgt spid="172039"/>
                                        </p:tgtEl>
                                        <p:attrNameLst>
                                          <p:attrName>ppt_w</p:attrName>
                                        </p:attrNameLst>
                                      </p:cBhvr>
                                      <p:tavLst>
                                        <p:tav tm="0">
                                          <p:val>
                                            <p:strVal val="#ppt_w*0.70"/>
                                          </p:val>
                                        </p:tav>
                                        <p:tav tm="100000">
                                          <p:val>
                                            <p:strVal val="#ppt_w"/>
                                          </p:val>
                                        </p:tav>
                                      </p:tavLst>
                                    </p:anim>
                                    <p:anim calcmode="lin" valueType="num">
                                      <p:cBhvr>
                                        <p:cTn id="20" dur="1000" fill="hold"/>
                                        <p:tgtEl>
                                          <p:spTgt spid="172039"/>
                                        </p:tgtEl>
                                        <p:attrNameLst>
                                          <p:attrName>ppt_h</p:attrName>
                                        </p:attrNameLst>
                                      </p:cBhvr>
                                      <p:tavLst>
                                        <p:tav tm="0">
                                          <p:val>
                                            <p:strVal val="#ppt_h"/>
                                          </p:val>
                                        </p:tav>
                                        <p:tav tm="100000">
                                          <p:val>
                                            <p:strVal val="#ppt_h"/>
                                          </p:val>
                                        </p:tav>
                                      </p:tavLst>
                                    </p:anim>
                                    <p:animEffect transition="in" filter="fade">
                                      <p:cBhvr>
                                        <p:cTn id="21" dur="1000"/>
                                        <p:tgtEl>
                                          <p:spTgt spid="172039"/>
                                        </p:tgtEl>
                                      </p:cBhvr>
                                    </p:animEffect>
                                  </p:childTnLst>
                                </p:cTn>
                              </p:par>
                            </p:childTnLst>
                          </p:cTn>
                        </p:par>
                        <p:par>
                          <p:cTn id="22" fill="hold" nodeType="afterGroup">
                            <p:stCondLst>
                              <p:cond delay="5000"/>
                            </p:stCondLst>
                            <p:childTnLst>
                              <p:par>
                                <p:cTn id="23" presetID="55" presetClass="entr" presetSubtype="0" fill="hold" nodeType="afterEffect">
                                  <p:stCondLst>
                                    <p:cond delay="0"/>
                                  </p:stCondLst>
                                  <p:childTnLst>
                                    <p:set>
                                      <p:cBhvr>
                                        <p:cTn id="24" dur="1" fill="hold">
                                          <p:stCondLst>
                                            <p:cond delay="0"/>
                                          </p:stCondLst>
                                        </p:cTn>
                                        <p:tgtEl>
                                          <p:spTgt spid="172040"/>
                                        </p:tgtEl>
                                        <p:attrNameLst>
                                          <p:attrName>style.visibility</p:attrName>
                                        </p:attrNameLst>
                                      </p:cBhvr>
                                      <p:to>
                                        <p:strVal val="visible"/>
                                      </p:to>
                                    </p:set>
                                    <p:anim calcmode="lin" valueType="num">
                                      <p:cBhvr>
                                        <p:cTn id="25" dur="1000" fill="hold"/>
                                        <p:tgtEl>
                                          <p:spTgt spid="172040"/>
                                        </p:tgtEl>
                                        <p:attrNameLst>
                                          <p:attrName>ppt_w</p:attrName>
                                        </p:attrNameLst>
                                      </p:cBhvr>
                                      <p:tavLst>
                                        <p:tav tm="0">
                                          <p:val>
                                            <p:strVal val="#ppt_w*0.70"/>
                                          </p:val>
                                        </p:tav>
                                        <p:tav tm="100000">
                                          <p:val>
                                            <p:strVal val="#ppt_w"/>
                                          </p:val>
                                        </p:tav>
                                      </p:tavLst>
                                    </p:anim>
                                    <p:anim calcmode="lin" valueType="num">
                                      <p:cBhvr>
                                        <p:cTn id="26" dur="1000" fill="hold"/>
                                        <p:tgtEl>
                                          <p:spTgt spid="172040"/>
                                        </p:tgtEl>
                                        <p:attrNameLst>
                                          <p:attrName>ppt_h</p:attrName>
                                        </p:attrNameLst>
                                      </p:cBhvr>
                                      <p:tavLst>
                                        <p:tav tm="0">
                                          <p:val>
                                            <p:strVal val="#ppt_h"/>
                                          </p:val>
                                        </p:tav>
                                        <p:tav tm="100000">
                                          <p:val>
                                            <p:strVal val="#ppt_h"/>
                                          </p:val>
                                        </p:tav>
                                      </p:tavLst>
                                    </p:anim>
                                    <p:animEffect transition="in" filter="fade">
                                      <p:cBhvr>
                                        <p:cTn id="27" dur="1000"/>
                                        <p:tgtEl>
                                          <p:spTgt spid="17204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5" presetClass="entr" presetSubtype="0" fill="hold" grpId="0" nodeType="clickEffect">
                                  <p:stCondLst>
                                    <p:cond delay="0"/>
                                  </p:stCondLst>
                                  <p:iterate type="lt">
                                    <p:tmPct val="10000"/>
                                  </p:iterate>
                                  <p:childTnLst>
                                    <p:set>
                                      <p:cBhvr>
                                        <p:cTn id="31" dur="1" fill="hold">
                                          <p:stCondLst>
                                            <p:cond delay="0"/>
                                          </p:stCondLst>
                                        </p:cTn>
                                        <p:tgtEl>
                                          <p:spTgt spid="172041"/>
                                        </p:tgtEl>
                                        <p:attrNameLst>
                                          <p:attrName>style.visibility</p:attrName>
                                        </p:attrNameLst>
                                      </p:cBhvr>
                                      <p:to>
                                        <p:strVal val="visible"/>
                                      </p:to>
                                    </p:set>
                                    <p:animEffect transition="in" filter="fade">
                                      <p:cBhvr>
                                        <p:cTn id="32" dur="2000"/>
                                        <p:tgtEl>
                                          <p:spTgt spid="172041"/>
                                        </p:tgtEl>
                                      </p:cBhvr>
                                    </p:animEffect>
                                    <p:anim calcmode="lin" valueType="num">
                                      <p:cBhvr>
                                        <p:cTn id="33" dur="2000" fill="hold"/>
                                        <p:tgtEl>
                                          <p:spTgt spid="172041"/>
                                        </p:tgtEl>
                                        <p:attrNameLst>
                                          <p:attrName>ppt_w</p:attrName>
                                        </p:attrNameLst>
                                      </p:cBhvr>
                                      <p:tavLst>
                                        <p:tav tm="0" fmla="#ppt_w*sin(2.5*pi*$)">
                                          <p:val>
                                            <p:fltVal val="0"/>
                                          </p:val>
                                        </p:tav>
                                        <p:tav tm="100000">
                                          <p:val>
                                            <p:fltVal val="1"/>
                                          </p:val>
                                        </p:tav>
                                      </p:tavLst>
                                    </p:anim>
                                    <p:anim calcmode="lin" valueType="num">
                                      <p:cBhvr>
                                        <p:cTn id="34" dur="2000" fill="hold"/>
                                        <p:tgtEl>
                                          <p:spTgt spid="172041"/>
                                        </p:tgtEl>
                                        <p:attrNameLst>
                                          <p:attrName>ppt_h</p:attrName>
                                        </p:attrNameLst>
                                      </p:cBhvr>
                                      <p:tavLst>
                                        <p:tav tm="0">
                                          <p:val>
                                            <p:strVal val="#ppt_h"/>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5" presetClass="entr" presetSubtype="10" fill="hold" grpId="0" nodeType="clickEffect">
                                  <p:stCondLst>
                                    <p:cond delay="0"/>
                                  </p:stCondLst>
                                  <p:childTnLst>
                                    <p:set>
                                      <p:cBhvr>
                                        <p:cTn id="38" dur="1" fill="hold">
                                          <p:stCondLst>
                                            <p:cond delay="0"/>
                                          </p:stCondLst>
                                        </p:cTn>
                                        <p:tgtEl>
                                          <p:spTgt spid="172042"/>
                                        </p:tgtEl>
                                        <p:attrNameLst>
                                          <p:attrName>style.visibility</p:attrName>
                                        </p:attrNameLst>
                                      </p:cBhvr>
                                      <p:to>
                                        <p:strVal val="visible"/>
                                      </p:to>
                                    </p:set>
                                    <p:animEffect transition="in" filter="checkerboard(across)">
                                      <p:cBhvr>
                                        <p:cTn id="39" dur="500"/>
                                        <p:tgtEl>
                                          <p:spTgt spid="172042"/>
                                        </p:tgtEl>
                                      </p:cBhvr>
                                    </p:animEffect>
                                  </p:childTnLst>
                                </p:cTn>
                              </p:par>
                              <p:par>
                                <p:cTn id="40" presetID="55" presetClass="entr" presetSubtype="0" fill="hold" nodeType="withEffect">
                                  <p:stCondLst>
                                    <p:cond delay="0"/>
                                  </p:stCondLst>
                                  <p:childTnLst>
                                    <p:set>
                                      <p:cBhvr>
                                        <p:cTn id="41" dur="1" fill="hold">
                                          <p:stCondLst>
                                            <p:cond delay="0"/>
                                          </p:stCondLst>
                                        </p:cTn>
                                        <p:tgtEl>
                                          <p:spTgt spid="172044"/>
                                        </p:tgtEl>
                                        <p:attrNameLst>
                                          <p:attrName>style.visibility</p:attrName>
                                        </p:attrNameLst>
                                      </p:cBhvr>
                                      <p:to>
                                        <p:strVal val="visible"/>
                                      </p:to>
                                    </p:set>
                                    <p:anim calcmode="lin" valueType="num">
                                      <p:cBhvr>
                                        <p:cTn id="42" dur="1000" fill="hold"/>
                                        <p:tgtEl>
                                          <p:spTgt spid="172044"/>
                                        </p:tgtEl>
                                        <p:attrNameLst>
                                          <p:attrName>ppt_w</p:attrName>
                                        </p:attrNameLst>
                                      </p:cBhvr>
                                      <p:tavLst>
                                        <p:tav tm="0">
                                          <p:val>
                                            <p:strVal val="#ppt_w*0.70"/>
                                          </p:val>
                                        </p:tav>
                                        <p:tav tm="100000">
                                          <p:val>
                                            <p:strVal val="#ppt_w"/>
                                          </p:val>
                                        </p:tav>
                                      </p:tavLst>
                                    </p:anim>
                                    <p:anim calcmode="lin" valueType="num">
                                      <p:cBhvr>
                                        <p:cTn id="43" dur="1000" fill="hold"/>
                                        <p:tgtEl>
                                          <p:spTgt spid="172044"/>
                                        </p:tgtEl>
                                        <p:attrNameLst>
                                          <p:attrName>ppt_h</p:attrName>
                                        </p:attrNameLst>
                                      </p:cBhvr>
                                      <p:tavLst>
                                        <p:tav tm="0">
                                          <p:val>
                                            <p:strVal val="#ppt_h"/>
                                          </p:val>
                                        </p:tav>
                                        <p:tav tm="100000">
                                          <p:val>
                                            <p:strVal val="#ppt_h"/>
                                          </p:val>
                                        </p:tav>
                                      </p:tavLst>
                                    </p:anim>
                                    <p:animEffect transition="in" filter="fade">
                                      <p:cBhvr>
                                        <p:cTn id="44" dur="1000"/>
                                        <p:tgtEl>
                                          <p:spTgt spid="172044"/>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1353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endCondLst>
                </p:cTn>
                <p:tgtEl>
                  <p:spTgt spid="2"/>
                </p:tgtEl>
              </p:cMediaNode>
            </p:audio>
          </p:childTnLst>
        </p:cTn>
      </p:par>
    </p:tnLst>
    <p:bldLst>
      <p:bldP spid="172038" grpId="0" animBg="1"/>
      <p:bldP spid="172036" grpId="0"/>
      <p:bldP spid="172036" grpId="1"/>
      <p:bldP spid="172039" grpId="0" animBg="1"/>
      <p:bldP spid="172041" grpId="0"/>
      <p:bldP spid="17204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5" name="Rectangle 3">
            <a:extLst>
              <a:ext uri="{FF2B5EF4-FFF2-40B4-BE49-F238E27FC236}">
                <a16:creationId xmlns:a16="http://schemas.microsoft.com/office/drawing/2014/main" id="{5FBF7DCF-DB74-4E98-BAE2-B2ACA2F6699C}"/>
              </a:ext>
            </a:extLst>
          </p:cNvPr>
          <p:cNvSpPr>
            <a:spLocks noGrp="1" noChangeArrowheads="1"/>
          </p:cNvSpPr>
          <p:nvPr>
            <p:ph type="body" idx="1"/>
          </p:nvPr>
        </p:nvSpPr>
        <p:spPr>
          <a:xfrm>
            <a:off x="-7938" y="1028700"/>
            <a:ext cx="9144001" cy="6103938"/>
          </a:xfrm>
        </p:spPr>
        <p:txBody>
          <a:bodyPr/>
          <a:lstStyle/>
          <a:p>
            <a:pPr eaLnBrk="1" hangingPunct="1">
              <a:lnSpc>
                <a:spcPct val="80000"/>
              </a:lnSpc>
              <a:buFont typeface="Wingdings" panose="05000000000000000000" pitchFamily="2" charset="2"/>
              <a:buNone/>
              <a:defRPr/>
            </a:pPr>
            <a:r>
              <a:rPr lang="en-US" altLang="en-US" sz="1000" dirty="0"/>
              <a:t>                     </a:t>
            </a:r>
            <a:endParaRPr lang="en-US" altLang="en-US" sz="1000" b="1" u="sng" dirty="0"/>
          </a:p>
          <a:p>
            <a:pPr eaLnBrk="1" hangingPunct="1">
              <a:lnSpc>
                <a:spcPct val="80000"/>
              </a:lnSpc>
              <a:buFont typeface="Wingdings" panose="05000000000000000000" pitchFamily="2" charset="2"/>
              <a:buNone/>
              <a:defRPr/>
            </a:pPr>
            <a:r>
              <a:rPr lang="en-US" altLang="en-US" sz="1400" b="1" dirty="0">
                <a:solidFill>
                  <a:srgbClr val="0066FF"/>
                </a:solidFill>
                <a:latin typeface="Rockwell Extra Bold" pitchFamily="18" charset="0"/>
              </a:rPr>
              <a:t>                                                                          </a:t>
            </a:r>
            <a:r>
              <a:rPr lang="en-US" altLang="en-US" sz="3600" b="1" u="sng" dirty="0">
                <a:solidFill>
                  <a:schemeClr val="hlink"/>
                </a:solidFill>
                <a:latin typeface="Rockwell Extra Bold" pitchFamily="18" charset="0"/>
              </a:rPr>
              <a:t>Part One</a:t>
            </a:r>
          </a:p>
          <a:p>
            <a:pPr eaLnBrk="1" hangingPunct="1">
              <a:lnSpc>
                <a:spcPct val="80000"/>
              </a:lnSpc>
              <a:buFont typeface="Wingdings" panose="05000000000000000000" pitchFamily="2" charset="2"/>
              <a:buNone/>
              <a:defRPr/>
            </a:pPr>
            <a:endParaRPr lang="en-US" altLang="en-US" sz="2800" b="1" u="sng" dirty="0">
              <a:solidFill>
                <a:schemeClr val="hlink"/>
              </a:solidFill>
              <a:latin typeface="Rockwell Extra Bold" pitchFamily="18" charset="0"/>
            </a:endParaRPr>
          </a:p>
          <a:p>
            <a:pPr eaLnBrk="1" hangingPunct="1">
              <a:lnSpc>
                <a:spcPct val="80000"/>
              </a:lnSpc>
              <a:buFont typeface="Wingdings" panose="05000000000000000000" pitchFamily="2" charset="2"/>
              <a:buNone/>
              <a:defRPr/>
            </a:pPr>
            <a:r>
              <a:rPr lang="en-US" altLang="en-US" sz="2000" b="1" dirty="0">
                <a:solidFill>
                  <a:schemeClr val="hlink"/>
                </a:solidFill>
              </a:rPr>
              <a:t>   </a:t>
            </a:r>
            <a:r>
              <a:rPr lang="en-US" altLang="en-US" sz="2800" b="1" dirty="0">
                <a:solidFill>
                  <a:schemeClr val="hlink"/>
                </a:solidFill>
              </a:rPr>
              <a:t>.</a:t>
            </a:r>
            <a:r>
              <a:rPr lang="en-US" altLang="en-US" sz="2800" b="1" dirty="0"/>
              <a:t> </a:t>
            </a:r>
            <a:r>
              <a:rPr lang="en-US" altLang="en-US" sz="1000" b="1" dirty="0"/>
              <a:t>             </a:t>
            </a:r>
            <a:r>
              <a:rPr lang="en-US" altLang="en-US" b="1" dirty="0"/>
              <a:t>Postsecondary Options</a:t>
            </a:r>
          </a:p>
          <a:p>
            <a:pPr eaLnBrk="1" hangingPunct="1">
              <a:lnSpc>
                <a:spcPct val="80000"/>
              </a:lnSpc>
              <a:buFont typeface="Wingdings" panose="05000000000000000000" pitchFamily="2" charset="2"/>
              <a:buNone/>
              <a:defRPr/>
            </a:pPr>
            <a:r>
              <a:rPr lang="en-US" altLang="en-US" sz="1000" b="1" dirty="0"/>
              <a:t>              </a:t>
            </a:r>
          </a:p>
          <a:p>
            <a:pPr marL="806450" indent="-806450" eaLnBrk="1" hangingPunct="1">
              <a:lnSpc>
                <a:spcPct val="80000"/>
              </a:lnSpc>
              <a:buFont typeface="Wingdings" panose="05000000000000000000" pitchFamily="2" charset="2"/>
              <a:buNone/>
              <a:defRPr/>
            </a:pPr>
            <a:r>
              <a:rPr lang="en-US" altLang="en-US" sz="2000" b="1" dirty="0">
                <a:solidFill>
                  <a:schemeClr val="hlink"/>
                </a:solidFill>
              </a:rPr>
              <a:t>   </a:t>
            </a:r>
            <a:r>
              <a:rPr lang="en-US" altLang="en-US" sz="2800" b="1" dirty="0">
                <a:solidFill>
                  <a:schemeClr val="hlink"/>
                </a:solidFill>
              </a:rPr>
              <a:t>.</a:t>
            </a:r>
            <a:r>
              <a:rPr lang="en-US" altLang="en-US" sz="2000" b="1" dirty="0">
                <a:solidFill>
                  <a:schemeClr val="hlink"/>
                </a:solidFill>
              </a:rPr>
              <a:t>       </a:t>
            </a:r>
            <a:r>
              <a:rPr lang="en-US" altLang="en-US" b="1" dirty="0"/>
              <a:t>How to Research Options and  Resources</a:t>
            </a:r>
            <a:r>
              <a:rPr lang="en-US" altLang="en-US" sz="1000" b="1" dirty="0"/>
              <a:t> </a:t>
            </a:r>
          </a:p>
          <a:p>
            <a:pPr eaLnBrk="1" hangingPunct="1">
              <a:lnSpc>
                <a:spcPct val="80000"/>
              </a:lnSpc>
              <a:buFont typeface="Wingdings" panose="05000000000000000000" pitchFamily="2" charset="2"/>
              <a:buNone/>
              <a:defRPr/>
            </a:pPr>
            <a:endParaRPr lang="en-US" altLang="en-US" sz="1000" b="1" dirty="0"/>
          </a:p>
          <a:p>
            <a:pPr eaLnBrk="1" hangingPunct="1">
              <a:lnSpc>
                <a:spcPct val="80000"/>
              </a:lnSpc>
              <a:buFont typeface="Wingdings" panose="05000000000000000000" pitchFamily="2" charset="2"/>
              <a:buNone/>
              <a:defRPr/>
            </a:pPr>
            <a:r>
              <a:rPr lang="en-US" altLang="en-US" sz="1000" b="1" dirty="0"/>
              <a:t>                                             </a:t>
            </a:r>
          </a:p>
          <a:p>
            <a:pPr eaLnBrk="1" hangingPunct="1">
              <a:lnSpc>
                <a:spcPct val="80000"/>
              </a:lnSpc>
              <a:buFont typeface="Wingdings" panose="05000000000000000000" pitchFamily="2" charset="2"/>
              <a:buNone/>
              <a:defRPr/>
            </a:pPr>
            <a:r>
              <a:rPr lang="en-US" altLang="en-US" sz="2800" b="1" dirty="0">
                <a:solidFill>
                  <a:schemeClr val="hlink"/>
                </a:solidFill>
                <a:latin typeface="Rockwell Extra Bold" pitchFamily="18" charset="0"/>
              </a:rPr>
              <a:t>                                    </a:t>
            </a:r>
            <a:r>
              <a:rPr lang="en-US" altLang="en-US" sz="3600" b="1" u="sng" dirty="0">
                <a:solidFill>
                  <a:schemeClr val="hlink"/>
                </a:solidFill>
                <a:latin typeface="Rockwell Extra Bold" pitchFamily="18" charset="0"/>
              </a:rPr>
              <a:t>Part Two</a:t>
            </a:r>
          </a:p>
          <a:p>
            <a:pPr eaLnBrk="1" hangingPunct="1">
              <a:lnSpc>
                <a:spcPct val="80000"/>
              </a:lnSpc>
              <a:buFont typeface="Wingdings" panose="05000000000000000000" pitchFamily="2" charset="2"/>
              <a:buNone/>
              <a:defRPr/>
            </a:pPr>
            <a:r>
              <a:rPr lang="en-US" altLang="en-US" sz="1000" b="1" dirty="0"/>
              <a:t>     </a:t>
            </a:r>
          </a:p>
          <a:p>
            <a:pPr eaLnBrk="1" hangingPunct="1">
              <a:lnSpc>
                <a:spcPct val="80000"/>
              </a:lnSpc>
              <a:buFont typeface="Wingdings" panose="05000000000000000000" pitchFamily="2" charset="2"/>
              <a:buNone/>
              <a:defRPr/>
            </a:pPr>
            <a:r>
              <a:rPr lang="en-US" altLang="en-US" sz="2000" b="1" dirty="0">
                <a:solidFill>
                  <a:schemeClr val="hlink"/>
                </a:solidFill>
              </a:rPr>
              <a:t>    </a:t>
            </a:r>
            <a:r>
              <a:rPr lang="en-US" altLang="en-US" sz="2800" b="1" dirty="0">
                <a:solidFill>
                  <a:schemeClr val="hlink"/>
                </a:solidFill>
              </a:rPr>
              <a:t> .</a:t>
            </a:r>
            <a:r>
              <a:rPr lang="en-US" altLang="en-US" sz="1000" b="1" dirty="0"/>
              <a:t>          </a:t>
            </a:r>
            <a:r>
              <a:rPr lang="en-US" altLang="en-US" b="1" dirty="0"/>
              <a:t>Academic Requirements</a:t>
            </a:r>
          </a:p>
          <a:p>
            <a:pPr eaLnBrk="1" hangingPunct="1">
              <a:lnSpc>
                <a:spcPct val="80000"/>
              </a:lnSpc>
              <a:buFont typeface="Wingdings" panose="05000000000000000000" pitchFamily="2" charset="2"/>
              <a:buNone/>
              <a:defRPr/>
            </a:pPr>
            <a:endParaRPr lang="en-US" altLang="en-US" sz="1800" b="1" dirty="0"/>
          </a:p>
          <a:p>
            <a:pPr eaLnBrk="1" hangingPunct="1">
              <a:lnSpc>
                <a:spcPct val="80000"/>
              </a:lnSpc>
              <a:buFont typeface="Wingdings" panose="05000000000000000000" pitchFamily="2" charset="2"/>
              <a:buNone/>
              <a:defRPr/>
            </a:pPr>
            <a:r>
              <a:rPr lang="en-US" altLang="en-US" sz="2000" b="1" dirty="0">
                <a:solidFill>
                  <a:schemeClr val="hlink"/>
                </a:solidFill>
              </a:rPr>
              <a:t>    </a:t>
            </a:r>
            <a:r>
              <a:rPr lang="en-US" altLang="en-US" sz="2800" b="1" dirty="0">
                <a:solidFill>
                  <a:schemeClr val="hlink"/>
                </a:solidFill>
              </a:rPr>
              <a:t> .</a:t>
            </a:r>
            <a:r>
              <a:rPr lang="en-US" altLang="en-US" sz="2000" b="1" dirty="0">
                <a:solidFill>
                  <a:schemeClr val="hlink"/>
                </a:solidFill>
              </a:rPr>
              <a:t>    </a:t>
            </a:r>
            <a:r>
              <a:rPr lang="en-US" altLang="en-US" sz="1000" b="1" dirty="0"/>
              <a:t> </a:t>
            </a:r>
            <a:r>
              <a:rPr lang="en-US" altLang="en-US" b="1" dirty="0"/>
              <a:t>Choosing the Right College</a:t>
            </a:r>
          </a:p>
          <a:p>
            <a:pPr eaLnBrk="1" hangingPunct="1">
              <a:lnSpc>
                <a:spcPct val="80000"/>
              </a:lnSpc>
              <a:buFont typeface="Wingdings" panose="05000000000000000000" pitchFamily="2" charset="2"/>
              <a:buNone/>
              <a:defRPr/>
            </a:pPr>
            <a:r>
              <a:rPr lang="en-US" altLang="en-US" sz="1000" b="1" dirty="0"/>
              <a:t> </a:t>
            </a:r>
          </a:p>
          <a:p>
            <a:pPr eaLnBrk="1" hangingPunct="1">
              <a:lnSpc>
                <a:spcPct val="80000"/>
              </a:lnSpc>
              <a:buFont typeface="Wingdings" panose="05000000000000000000" pitchFamily="2" charset="2"/>
              <a:buNone/>
              <a:defRPr/>
            </a:pPr>
            <a:r>
              <a:rPr lang="en-US" altLang="en-US" sz="2000" b="1" dirty="0">
                <a:solidFill>
                  <a:schemeClr val="hlink"/>
                </a:solidFill>
              </a:rPr>
              <a:t>     </a:t>
            </a:r>
            <a:r>
              <a:rPr lang="en-US" altLang="en-US" sz="2800" b="1" dirty="0">
                <a:solidFill>
                  <a:schemeClr val="hlink"/>
                </a:solidFill>
              </a:rPr>
              <a:t>.</a:t>
            </a:r>
            <a:r>
              <a:rPr lang="en-US" altLang="en-US" sz="1000" b="1" dirty="0"/>
              <a:t>          </a:t>
            </a:r>
            <a:r>
              <a:rPr lang="en-US" altLang="en-US" b="1" dirty="0"/>
              <a:t>College Admission Testing</a:t>
            </a:r>
          </a:p>
          <a:p>
            <a:pPr eaLnBrk="1" hangingPunct="1">
              <a:lnSpc>
                <a:spcPct val="80000"/>
              </a:lnSpc>
              <a:buFont typeface="Wingdings" panose="05000000000000000000" pitchFamily="2" charset="2"/>
              <a:buNone/>
              <a:defRPr/>
            </a:pPr>
            <a:endParaRPr lang="en-US" altLang="en-US" sz="1000" b="1" dirty="0"/>
          </a:p>
          <a:p>
            <a:pPr eaLnBrk="1" hangingPunct="1">
              <a:lnSpc>
                <a:spcPct val="80000"/>
              </a:lnSpc>
              <a:buFont typeface="Wingdings" panose="05000000000000000000" pitchFamily="2" charset="2"/>
              <a:buNone/>
              <a:defRPr/>
            </a:pPr>
            <a:r>
              <a:rPr lang="en-US" altLang="en-US" sz="1000" b="1" dirty="0"/>
              <a:t>          </a:t>
            </a:r>
          </a:p>
          <a:p>
            <a:pPr eaLnBrk="1" hangingPunct="1">
              <a:lnSpc>
                <a:spcPct val="80000"/>
              </a:lnSpc>
              <a:defRPr/>
            </a:pPr>
            <a:endParaRPr lang="en-US" altLang="en-US" sz="1000" b="1" u="sng" dirty="0"/>
          </a:p>
          <a:p>
            <a:pPr eaLnBrk="1" hangingPunct="1">
              <a:lnSpc>
                <a:spcPct val="80000"/>
              </a:lnSpc>
              <a:defRPr/>
            </a:pPr>
            <a:endParaRPr lang="en-US" altLang="en-US" sz="1000" dirty="0"/>
          </a:p>
        </p:txBody>
      </p:sp>
      <p:sp>
        <p:nvSpPr>
          <p:cNvPr id="7171" name="WordArt 4">
            <a:extLst>
              <a:ext uri="{FF2B5EF4-FFF2-40B4-BE49-F238E27FC236}">
                <a16:creationId xmlns:a16="http://schemas.microsoft.com/office/drawing/2014/main" id="{BB73AA45-9397-4DAF-B615-C137E1A4C8D0}"/>
              </a:ext>
            </a:extLst>
          </p:cNvPr>
          <p:cNvSpPr>
            <a:spLocks noChangeArrowheads="1" noChangeShapeType="1" noTextEdit="1"/>
          </p:cNvSpPr>
          <p:nvPr/>
        </p:nvSpPr>
        <p:spPr bwMode="auto">
          <a:xfrm>
            <a:off x="2286000" y="304800"/>
            <a:ext cx="4572000" cy="838200"/>
          </a:xfrm>
          <a:prstGeom prst="rect">
            <a:avLst/>
          </a:prstGeom>
        </p:spPr>
        <p:txBody>
          <a:bodyPr wrap="none" fromWordArt="1">
            <a:prstTxWarp prst="textPlain">
              <a:avLst>
                <a:gd name="adj" fmla="val 50000"/>
              </a:avLst>
            </a:prstTxWarp>
          </a:bodyPr>
          <a:lstStyle/>
          <a:p>
            <a:pPr algn="ct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rPr>
              <a:t>AGENDA</a:t>
            </a:r>
          </a:p>
        </p:txBody>
      </p:sp>
      <p:pic>
        <p:nvPicPr>
          <p:cNvPr id="2" name="Portuguese">
            <a:hlinkClick r:id="" action="ppaction://media"/>
            <a:extLst>
              <a:ext uri="{FF2B5EF4-FFF2-40B4-BE49-F238E27FC236}">
                <a16:creationId xmlns:a16="http://schemas.microsoft.com/office/drawing/2014/main" id="{E3A3A328-5059-4841-AF22-BA2AE7ECB25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3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7" name="Rectangle 5">
            <a:extLst>
              <a:ext uri="{FF2B5EF4-FFF2-40B4-BE49-F238E27FC236}">
                <a16:creationId xmlns:a16="http://schemas.microsoft.com/office/drawing/2014/main" id="{699C3B36-790F-42EE-BF34-A50CC9D7349A}"/>
              </a:ext>
            </a:extLst>
          </p:cNvPr>
          <p:cNvSpPr>
            <a:spLocks noGrp="1" noChangeArrowheads="1"/>
          </p:cNvSpPr>
          <p:nvPr>
            <p:ph sz="quarter" idx="1"/>
          </p:nvPr>
        </p:nvSpPr>
        <p:spPr>
          <a:xfrm>
            <a:off x="647700" y="427038"/>
            <a:ext cx="7848600" cy="2971800"/>
          </a:xfrm>
        </p:spPr>
        <p:txBody>
          <a:bodyPr/>
          <a:lstStyle/>
          <a:p>
            <a:pPr eaLnBrk="1" hangingPunct="1">
              <a:defRPr/>
            </a:pPr>
            <a:r>
              <a:rPr lang="en-US" b="1" u="sng" dirty="0">
                <a:solidFill>
                  <a:schemeClr val="hlink"/>
                </a:solidFill>
                <a:latin typeface="Times New Roman" pitchFamily="18" charset="0"/>
              </a:rPr>
              <a:t>ESSAYS &amp; PERSONAL STATEMENTS</a:t>
            </a:r>
          </a:p>
        </p:txBody>
      </p:sp>
      <p:pic>
        <p:nvPicPr>
          <p:cNvPr id="141318" name="Picture 6" descr="j0132989">
            <a:hlinkClick r:id="rId5"/>
            <a:extLst>
              <a:ext uri="{FF2B5EF4-FFF2-40B4-BE49-F238E27FC236}">
                <a16:creationId xmlns:a16="http://schemas.microsoft.com/office/drawing/2014/main" id="{983D2C91-3A1F-44B6-BFD6-AC347A6B415A}"/>
              </a:ext>
            </a:extLst>
          </p:cNvPr>
          <p:cNvPicPr>
            <a:picLocks noGrp="1" noChangeAspect="1" noChangeArrowheads="1"/>
          </p:cNvPicPr>
          <p:nvPr>
            <p:ph sz="quarter" idx="2"/>
          </p:nvPr>
        </p:nvPicPr>
        <p:blipFill>
          <a:blip r:embed="rId6">
            <a:extLst>
              <a:ext uri="{28A0092B-C50C-407E-A947-70E740481C1C}">
                <a14:useLocalDpi xmlns:a14="http://schemas.microsoft.com/office/drawing/2010/main" val="0"/>
              </a:ext>
            </a:extLst>
          </a:blip>
          <a:srcRect/>
          <a:stretch>
            <a:fillRect/>
          </a:stretch>
        </p:blipFill>
        <p:spPr>
          <a:xfrm>
            <a:off x="685800" y="2590800"/>
            <a:ext cx="2200275" cy="2147888"/>
          </a:xfrm>
          <a:noFill/>
          <a:extLst>
            <a:ext uri="{909E8E84-426E-40DD-AFC4-6F175D3DCCD1}">
              <a14:hiddenFill xmlns:a14="http://schemas.microsoft.com/office/drawing/2010/main">
                <a:solidFill>
                  <a:srgbClr val="FFFFFF"/>
                </a:solidFill>
              </a14:hiddenFill>
            </a:ext>
          </a:extLst>
        </p:spPr>
      </p:pic>
      <p:pic>
        <p:nvPicPr>
          <p:cNvPr id="141321" name="Picture 9" descr="computer">
            <a:hlinkClick r:id="rId7"/>
            <a:extLst>
              <a:ext uri="{FF2B5EF4-FFF2-40B4-BE49-F238E27FC236}">
                <a16:creationId xmlns:a16="http://schemas.microsoft.com/office/drawing/2014/main" id="{98B0EA7B-45E5-42ED-9EC7-7CA26610D80A}"/>
              </a:ext>
            </a:extLst>
          </p:cNvPr>
          <p:cNvPicPr>
            <a:picLocks noGrp="1" noChangeAspect="1" noChangeArrowheads="1"/>
          </p:cNvPicPr>
          <p:nvPr>
            <p:ph sz="quarter" idx="3"/>
          </p:nvPr>
        </p:nvPicPr>
        <p:blipFill>
          <a:blip r:embed="rId8">
            <a:extLst>
              <a:ext uri="{28A0092B-C50C-407E-A947-70E740481C1C}">
                <a14:useLocalDpi xmlns:a14="http://schemas.microsoft.com/office/drawing/2010/main" val="0"/>
              </a:ext>
            </a:extLst>
          </a:blip>
          <a:srcRect/>
          <a:stretch>
            <a:fillRect/>
          </a:stretch>
        </p:blipFill>
        <p:spPr>
          <a:xfrm>
            <a:off x="3581400" y="3886200"/>
            <a:ext cx="1698625" cy="1733550"/>
          </a:xfrm>
          <a:noFill/>
          <a:extLst>
            <a:ext uri="{909E8E84-426E-40DD-AFC4-6F175D3DCCD1}">
              <a14:hiddenFill xmlns:a14="http://schemas.microsoft.com/office/drawing/2010/main">
                <a:solidFill>
                  <a:srgbClr val="FFFFFF"/>
                </a:solidFill>
              </a14:hiddenFill>
            </a:ext>
          </a:extLst>
        </p:spPr>
      </p:pic>
      <p:pic>
        <p:nvPicPr>
          <p:cNvPr id="141324" name="Picture 12" descr="writing-2">
            <a:hlinkClick r:id="rId9"/>
            <a:extLst>
              <a:ext uri="{FF2B5EF4-FFF2-40B4-BE49-F238E27FC236}">
                <a16:creationId xmlns:a16="http://schemas.microsoft.com/office/drawing/2014/main" id="{4D4B96F2-13A0-4C87-910F-A3BDA1DD9E1B}"/>
              </a:ext>
            </a:extLst>
          </p:cNvPr>
          <p:cNvPicPr>
            <a:picLocks noGrp="1" noChangeAspect="1" noChangeArrowheads="1"/>
          </p:cNvPicPr>
          <p:nvPr>
            <p:ph sz="quarter" idx="4"/>
          </p:nvPr>
        </p:nvPicPr>
        <p:blipFill>
          <a:blip r:embed="rId10">
            <a:extLst>
              <a:ext uri="{28A0092B-C50C-407E-A947-70E740481C1C}">
                <a14:useLocalDpi xmlns:a14="http://schemas.microsoft.com/office/drawing/2010/main" val="0"/>
              </a:ext>
            </a:extLst>
          </a:blip>
          <a:srcRect/>
          <a:stretch>
            <a:fillRect/>
          </a:stretch>
        </p:blipFill>
        <p:spPr>
          <a:xfrm>
            <a:off x="5638800" y="2636838"/>
            <a:ext cx="2514600" cy="2011362"/>
          </a:xfrm>
          <a:noFill/>
          <a:extLst>
            <a:ext uri="{909E8E84-426E-40DD-AFC4-6F175D3DCCD1}">
              <a14:hiddenFill xmlns:a14="http://schemas.microsoft.com/office/drawing/2010/main">
                <a:solidFill>
                  <a:srgbClr val="FFFFFF"/>
                </a:solidFill>
              </a14:hiddenFill>
            </a:ext>
          </a:extLst>
        </p:spPr>
      </p:pic>
      <p:sp>
        <p:nvSpPr>
          <p:cNvPr id="141316" name="Rectangle 4">
            <a:extLst>
              <a:ext uri="{FF2B5EF4-FFF2-40B4-BE49-F238E27FC236}">
                <a16:creationId xmlns:a16="http://schemas.microsoft.com/office/drawing/2014/main" id="{B4184B47-74AD-42B3-90AF-6F6537AC2E6A}"/>
              </a:ext>
            </a:extLst>
          </p:cNvPr>
          <p:cNvSpPr>
            <a:spLocks noChangeArrowheads="1"/>
          </p:cNvSpPr>
          <p:nvPr/>
        </p:nvSpPr>
        <p:spPr bwMode="auto">
          <a:xfrm>
            <a:off x="-228600" y="1295400"/>
            <a:ext cx="9372600" cy="762000"/>
          </a:xfrm>
          <a:prstGeom prst="rect">
            <a:avLst/>
          </a:prstGeom>
          <a:noFill/>
          <a:ln w="9525">
            <a:noFill/>
            <a:miter lim="800000"/>
            <a:headEnd/>
            <a:tailEnd/>
          </a:ln>
          <a:effectLst/>
        </p:spPr>
        <p:txBody>
          <a:bodyPr anchor="ctr"/>
          <a:lstStyle/>
          <a:p>
            <a:pPr algn="ctr" eaLnBrk="1" hangingPunct="1">
              <a:defRPr/>
            </a:pPr>
            <a:r>
              <a:rPr lang="en-US" sz="5400" b="1" i="1">
                <a:solidFill>
                  <a:schemeClr val="hlink"/>
                </a:solidFill>
                <a:effectLst>
                  <a:outerShdw blurRad="38100" dist="38100" dir="2700000" algn="tl">
                    <a:srgbClr val="000000"/>
                  </a:outerShdw>
                </a:effectLst>
                <a:latin typeface="Times New Roman" pitchFamily="18" charset="0"/>
              </a:rPr>
              <a:t>College Application Process</a:t>
            </a:r>
          </a:p>
        </p:txBody>
      </p:sp>
      <p:pic>
        <p:nvPicPr>
          <p:cNvPr id="2" name="Recorded Sound">
            <a:hlinkClick r:id="" action="ppaction://media"/>
            <a:extLst>
              <a:ext uri="{FF2B5EF4-FFF2-40B4-BE49-F238E27FC236}">
                <a16:creationId xmlns:a16="http://schemas.microsoft.com/office/drawing/2014/main" id="{3A46765F-E393-42F6-86F5-62F7DC1D491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267200" y="3124200"/>
            <a:ext cx="609600" cy="609600"/>
          </a:xfrm>
          <a:prstGeom prst="rect">
            <a:avLst/>
          </a:prstGeom>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141316"/>
                                        </p:tgtEl>
                                        <p:attrNameLst>
                                          <p:attrName>style.visibility</p:attrName>
                                        </p:attrNameLst>
                                      </p:cBhvr>
                                      <p:to>
                                        <p:strVal val="visible"/>
                                      </p:to>
                                    </p:set>
                                    <p:anim calcmode="lin" valueType="num">
                                      <p:cBhvr additive="base">
                                        <p:cTn id="7" dur="2000" fill="hold"/>
                                        <p:tgtEl>
                                          <p:spTgt spid="141316"/>
                                        </p:tgtEl>
                                        <p:attrNameLst>
                                          <p:attrName>ppt_x</p:attrName>
                                        </p:attrNameLst>
                                      </p:cBhvr>
                                      <p:tavLst>
                                        <p:tav tm="0">
                                          <p:val>
                                            <p:strVal val="#ppt_x"/>
                                          </p:val>
                                        </p:tav>
                                        <p:tav tm="100000">
                                          <p:val>
                                            <p:strVal val="#ppt_x"/>
                                          </p:val>
                                        </p:tav>
                                      </p:tavLst>
                                    </p:anim>
                                    <p:anim calcmode="lin" valueType="num">
                                      <p:cBhvr additive="base">
                                        <p:cTn id="8" dur="2000" fill="hold"/>
                                        <p:tgtEl>
                                          <p:spTgt spid="141316"/>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000"/>
                            </p:stCondLst>
                            <p:childTnLst>
                              <p:par>
                                <p:cTn id="10" presetID="2" presetClass="exit" presetSubtype="4" fill="hold" grpId="1" nodeType="afterEffect">
                                  <p:stCondLst>
                                    <p:cond delay="0"/>
                                  </p:stCondLst>
                                  <p:childTnLst>
                                    <p:anim calcmode="lin" valueType="num">
                                      <p:cBhvr additive="base">
                                        <p:cTn id="11" dur="2000"/>
                                        <p:tgtEl>
                                          <p:spTgt spid="141316"/>
                                        </p:tgtEl>
                                        <p:attrNameLst>
                                          <p:attrName>ppt_x</p:attrName>
                                        </p:attrNameLst>
                                      </p:cBhvr>
                                      <p:tavLst>
                                        <p:tav tm="0">
                                          <p:val>
                                            <p:strVal val="ppt_x"/>
                                          </p:val>
                                        </p:tav>
                                        <p:tav tm="100000">
                                          <p:val>
                                            <p:strVal val="ppt_x"/>
                                          </p:val>
                                        </p:tav>
                                      </p:tavLst>
                                    </p:anim>
                                    <p:anim calcmode="lin" valueType="num">
                                      <p:cBhvr additive="base">
                                        <p:cTn id="12" dur="2000"/>
                                        <p:tgtEl>
                                          <p:spTgt spid="141316"/>
                                        </p:tgtEl>
                                        <p:attrNameLst>
                                          <p:attrName>ppt_y</p:attrName>
                                        </p:attrNameLst>
                                      </p:cBhvr>
                                      <p:tavLst>
                                        <p:tav tm="0">
                                          <p:val>
                                            <p:strVal val="ppt_y"/>
                                          </p:val>
                                        </p:tav>
                                        <p:tav tm="100000">
                                          <p:val>
                                            <p:strVal val="1+ppt_h/2"/>
                                          </p:val>
                                        </p:tav>
                                      </p:tavLst>
                                    </p:anim>
                                    <p:set>
                                      <p:cBhvr>
                                        <p:cTn id="13" dur="1" fill="hold">
                                          <p:stCondLst>
                                            <p:cond delay="1999"/>
                                          </p:stCondLst>
                                        </p:cTn>
                                        <p:tgtEl>
                                          <p:spTgt spid="141316"/>
                                        </p:tgtEl>
                                        <p:attrNameLst>
                                          <p:attrName>style.visibility</p:attrName>
                                        </p:attrNameLst>
                                      </p:cBhvr>
                                      <p:to>
                                        <p:strVal val="hidden"/>
                                      </p:to>
                                    </p:set>
                                  </p:childTnLst>
                                </p:cTn>
                              </p:par>
                            </p:childTnLst>
                          </p:cTn>
                        </p:par>
                        <p:par>
                          <p:cTn id="14" fill="hold" nodeType="afterGroup">
                            <p:stCondLst>
                              <p:cond delay="4000"/>
                            </p:stCondLst>
                            <p:childTnLst>
                              <p:par>
                                <p:cTn id="15" presetID="20" presetClass="entr" presetSubtype="0" fill="hold" grpId="0" nodeType="afterEffect">
                                  <p:stCondLst>
                                    <p:cond delay="0"/>
                                  </p:stCondLst>
                                  <p:childTnLst>
                                    <p:set>
                                      <p:cBhvr>
                                        <p:cTn id="16" dur="1" fill="hold">
                                          <p:stCondLst>
                                            <p:cond delay="0"/>
                                          </p:stCondLst>
                                        </p:cTn>
                                        <p:tgtEl>
                                          <p:spTgt spid="141317"/>
                                        </p:tgtEl>
                                        <p:attrNameLst>
                                          <p:attrName>style.visibility</p:attrName>
                                        </p:attrNameLst>
                                      </p:cBhvr>
                                      <p:to>
                                        <p:strVal val="visible"/>
                                      </p:to>
                                    </p:set>
                                    <p:animEffect transition="in" filter="wedge">
                                      <p:cBhvr>
                                        <p:cTn id="17" dur="2000"/>
                                        <p:tgtEl>
                                          <p:spTgt spid="141317"/>
                                        </p:tgtEl>
                                      </p:cBhvr>
                                    </p:animEffect>
                                  </p:childTnLst>
                                </p:cTn>
                              </p:par>
                            </p:childTnLst>
                          </p:cTn>
                        </p:par>
                        <p:par>
                          <p:cTn id="18" fill="hold" nodeType="afterGroup">
                            <p:stCondLst>
                              <p:cond delay="6000"/>
                            </p:stCondLst>
                            <p:childTnLst>
                              <p:par>
                                <p:cTn id="19" presetID="2" presetClass="entr" presetSubtype="9" fill="hold" nodeType="afterEffect">
                                  <p:stCondLst>
                                    <p:cond delay="0"/>
                                  </p:stCondLst>
                                  <p:childTnLst>
                                    <p:set>
                                      <p:cBhvr>
                                        <p:cTn id="20" dur="1" fill="hold">
                                          <p:stCondLst>
                                            <p:cond delay="0"/>
                                          </p:stCondLst>
                                        </p:cTn>
                                        <p:tgtEl>
                                          <p:spTgt spid="141318"/>
                                        </p:tgtEl>
                                        <p:attrNameLst>
                                          <p:attrName>style.visibility</p:attrName>
                                        </p:attrNameLst>
                                      </p:cBhvr>
                                      <p:to>
                                        <p:strVal val="visible"/>
                                      </p:to>
                                    </p:set>
                                    <p:anim calcmode="lin" valueType="num">
                                      <p:cBhvr additive="base">
                                        <p:cTn id="21" dur="3000" fill="hold"/>
                                        <p:tgtEl>
                                          <p:spTgt spid="141318"/>
                                        </p:tgtEl>
                                        <p:attrNameLst>
                                          <p:attrName>ppt_x</p:attrName>
                                        </p:attrNameLst>
                                      </p:cBhvr>
                                      <p:tavLst>
                                        <p:tav tm="0">
                                          <p:val>
                                            <p:strVal val="0-#ppt_w/2"/>
                                          </p:val>
                                        </p:tav>
                                        <p:tav tm="100000">
                                          <p:val>
                                            <p:strVal val="#ppt_x"/>
                                          </p:val>
                                        </p:tav>
                                      </p:tavLst>
                                    </p:anim>
                                    <p:anim calcmode="lin" valueType="num">
                                      <p:cBhvr additive="base">
                                        <p:cTn id="22" dur="3000" fill="hold"/>
                                        <p:tgtEl>
                                          <p:spTgt spid="141318"/>
                                        </p:tgtEl>
                                        <p:attrNameLst>
                                          <p:attrName>ppt_y</p:attrName>
                                        </p:attrNameLst>
                                      </p:cBhvr>
                                      <p:tavLst>
                                        <p:tav tm="0">
                                          <p:val>
                                            <p:strVal val="0-#ppt_h/2"/>
                                          </p:val>
                                        </p:tav>
                                        <p:tav tm="100000">
                                          <p:val>
                                            <p:strVal val="#ppt_y"/>
                                          </p:val>
                                        </p:tav>
                                      </p:tavLst>
                                    </p:anim>
                                  </p:childTnLst>
                                </p:cTn>
                              </p:par>
                            </p:childTnLst>
                          </p:cTn>
                        </p:par>
                        <p:par>
                          <p:cTn id="23" fill="hold" nodeType="afterGroup">
                            <p:stCondLst>
                              <p:cond delay="9000"/>
                            </p:stCondLst>
                            <p:childTnLst>
                              <p:par>
                                <p:cTn id="24" presetID="2" presetClass="entr" presetSubtype="3" fill="hold" nodeType="afterEffect">
                                  <p:stCondLst>
                                    <p:cond delay="0"/>
                                  </p:stCondLst>
                                  <p:childTnLst>
                                    <p:set>
                                      <p:cBhvr>
                                        <p:cTn id="25" dur="1" fill="hold">
                                          <p:stCondLst>
                                            <p:cond delay="0"/>
                                          </p:stCondLst>
                                        </p:cTn>
                                        <p:tgtEl>
                                          <p:spTgt spid="141324"/>
                                        </p:tgtEl>
                                        <p:attrNameLst>
                                          <p:attrName>style.visibility</p:attrName>
                                        </p:attrNameLst>
                                      </p:cBhvr>
                                      <p:to>
                                        <p:strVal val="visible"/>
                                      </p:to>
                                    </p:set>
                                    <p:anim calcmode="lin" valueType="num">
                                      <p:cBhvr additive="base">
                                        <p:cTn id="26" dur="3000" fill="hold"/>
                                        <p:tgtEl>
                                          <p:spTgt spid="141324"/>
                                        </p:tgtEl>
                                        <p:attrNameLst>
                                          <p:attrName>ppt_x</p:attrName>
                                        </p:attrNameLst>
                                      </p:cBhvr>
                                      <p:tavLst>
                                        <p:tav tm="0">
                                          <p:val>
                                            <p:strVal val="1+#ppt_w/2"/>
                                          </p:val>
                                        </p:tav>
                                        <p:tav tm="100000">
                                          <p:val>
                                            <p:strVal val="#ppt_x"/>
                                          </p:val>
                                        </p:tav>
                                      </p:tavLst>
                                    </p:anim>
                                    <p:anim calcmode="lin" valueType="num">
                                      <p:cBhvr additive="base">
                                        <p:cTn id="27" dur="3000" fill="hold"/>
                                        <p:tgtEl>
                                          <p:spTgt spid="141324"/>
                                        </p:tgtEl>
                                        <p:attrNameLst>
                                          <p:attrName>ppt_y</p:attrName>
                                        </p:attrNameLst>
                                      </p:cBhvr>
                                      <p:tavLst>
                                        <p:tav tm="0">
                                          <p:val>
                                            <p:strVal val="0-#ppt_h/2"/>
                                          </p:val>
                                        </p:tav>
                                        <p:tav tm="100000">
                                          <p:val>
                                            <p:strVal val="#ppt_y"/>
                                          </p:val>
                                        </p:tav>
                                      </p:tavLst>
                                    </p:anim>
                                  </p:childTnLst>
                                </p:cTn>
                              </p:par>
                            </p:childTnLst>
                          </p:cTn>
                        </p:par>
                        <p:par>
                          <p:cTn id="28" fill="hold" nodeType="afterGroup">
                            <p:stCondLst>
                              <p:cond delay="12000"/>
                            </p:stCondLst>
                            <p:childTnLst>
                              <p:par>
                                <p:cTn id="29" presetID="2" presetClass="entr" presetSubtype="4" fill="hold" nodeType="afterEffect">
                                  <p:stCondLst>
                                    <p:cond delay="0"/>
                                  </p:stCondLst>
                                  <p:childTnLst>
                                    <p:set>
                                      <p:cBhvr>
                                        <p:cTn id="30" dur="1" fill="hold">
                                          <p:stCondLst>
                                            <p:cond delay="0"/>
                                          </p:stCondLst>
                                        </p:cTn>
                                        <p:tgtEl>
                                          <p:spTgt spid="141321"/>
                                        </p:tgtEl>
                                        <p:attrNameLst>
                                          <p:attrName>style.visibility</p:attrName>
                                        </p:attrNameLst>
                                      </p:cBhvr>
                                      <p:to>
                                        <p:strVal val="visible"/>
                                      </p:to>
                                    </p:set>
                                    <p:anim calcmode="lin" valueType="num">
                                      <p:cBhvr additive="base">
                                        <p:cTn id="31" dur="3000" fill="hold"/>
                                        <p:tgtEl>
                                          <p:spTgt spid="141321"/>
                                        </p:tgtEl>
                                        <p:attrNameLst>
                                          <p:attrName>ppt_x</p:attrName>
                                        </p:attrNameLst>
                                      </p:cBhvr>
                                      <p:tavLst>
                                        <p:tav tm="0">
                                          <p:val>
                                            <p:strVal val="#ppt_x"/>
                                          </p:val>
                                        </p:tav>
                                        <p:tav tm="100000">
                                          <p:val>
                                            <p:strVal val="#ppt_x"/>
                                          </p:val>
                                        </p:tav>
                                      </p:tavLst>
                                    </p:anim>
                                    <p:anim calcmode="lin" valueType="num">
                                      <p:cBhvr additive="base">
                                        <p:cTn id="32" dur="3000" fill="hold"/>
                                        <p:tgtEl>
                                          <p:spTgt spid="141321"/>
                                        </p:tgtEl>
                                        <p:attrNameLst>
                                          <p:attrName>ppt_y</p:attrName>
                                        </p:attrNameLst>
                                      </p:cBhvr>
                                      <p:tavLst>
                                        <p:tav tm="0">
                                          <p:val>
                                            <p:strVal val="1+#ppt_h/2"/>
                                          </p:val>
                                        </p:tav>
                                        <p:tav tm="100000">
                                          <p:val>
                                            <p:strVal val="#ppt_y"/>
                                          </p:val>
                                        </p:tav>
                                      </p:tavLst>
                                    </p:anim>
                                  </p:childTnLst>
                                </p:cTn>
                              </p:par>
                            </p:childTnLst>
                          </p:cTn>
                        </p:par>
                        <p:par>
                          <p:cTn id="33" fill="hold" nodeType="afterGroup">
                            <p:stCondLst>
                              <p:cond delay="15000"/>
                            </p:stCondLst>
                            <p:childTnLst>
                              <p:par>
                                <p:cTn id="34" presetID="8" presetClass="emph" presetSubtype="0" fill="hold" nodeType="afterEffect">
                                  <p:stCondLst>
                                    <p:cond delay="0"/>
                                  </p:stCondLst>
                                  <p:childTnLst>
                                    <p:animRot by="21600000">
                                      <p:cBhvr>
                                        <p:cTn id="35" dur="3000" fill="hold"/>
                                        <p:tgtEl>
                                          <p:spTgt spid="141318"/>
                                        </p:tgtEl>
                                        <p:attrNameLst>
                                          <p:attrName>r</p:attrName>
                                        </p:attrNameLst>
                                      </p:cBhvr>
                                    </p:animRot>
                                  </p:childTnLst>
                                </p:cTn>
                              </p:par>
                            </p:childTnLst>
                          </p:cTn>
                        </p:par>
                        <p:par>
                          <p:cTn id="36" fill="hold" nodeType="afterGroup">
                            <p:stCondLst>
                              <p:cond delay="18000"/>
                            </p:stCondLst>
                            <p:childTnLst>
                              <p:par>
                                <p:cTn id="37" presetID="8" presetClass="emph" presetSubtype="0" fill="hold" nodeType="afterEffect">
                                  <p:stCondLst>
                                    <p:cond delay="0"/>
                                  </p:stCondLst>
                                  <p:childTnLst>
                                    <p:animRot by="21600000">
                                      <p:cBhvr>
                                        <p:cTn id="38" dur="3000" fill="hold"/>
                                        <p:tgtEl>
                                          <p:spTgt spid="141324"/>
                                        </p:tgtEl>
                                        <p:attrNameLst>
                                          <p:attrName>r</p:attrName>
                                        </p:attrNameLst>
                                      </p:cBhvr>
                                    </p:animRot>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769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2"/>
                </p:tgtEl>
              </p:cMediaNode>
            </p:audio>
          </p:childTnLst>
        </p:cTn>
      </p:par>
    </p:tnLst>
    <p:bldLst>
      <p:bldP spid="141317" grpId="0"/>
      <p:bldP spid="141316" grpId="0"/>
      <p:bldP spid="141316"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63" name="Text Box 7">
            <a:extLst>
              <a:ext uri="{FF2B5EF4-FFF2-40B4-BE49-F238E27FC236}">
                <a16:creationId xmlns:a16="http://schemas.microsoft.com/office/drawing/2014/main" id="{E1CD3AA9-01B0-4FDD-892C-6B666D9D2613}"/>
              </a:ext>
            </a:extLst>
          </p:cNvPr>
          <p:cNvSpPr txBox="1">
            <a:spLocks noChangeArrowheads="1"/>
          </p:cNvSpPr>
          <p:nvPr/>
        </p:nvSpPr>
        <p:spPr bwMode="auto">
          <a:xfrm>
            <a:off x="533400" y="400050"/>
            <a:ext cx="8382000" cy="641350"/>
          </a:xfrm>
          <a:prstGeom prst="rect">
            <a:avLst/>
          </a:prstGeom>
          <a:noFill/>
          <a:ln w="9525">
            <a:noFill/>
            <a:miter lim="800000"/>
            <a:headEnd/>
            <a:tailEnd/>
          </a:ln>
          <a:effectLst/>
        </p:spPr>
        <p:txBody>
          <a:bodyPr>
            <a:spAutoFit/>
          </a:bodyPr>
          <a:lstStyle/>
          <a:p>
            <a:pPr>
              <a:spcBef>
                <a:spcPct val="50000"/>
              </a:spcBef>
              <a:defRPr/>
            </a:pPr>
            <a:r>
              <a:rPr lang="en-US" sz="3600" b="1" u="sng" dirty="0">
                <a:solidFill>
                  <a:schemeClr val="hlink"/>
                </a:solidFill>
                <a:effectLst>
                  <a:outerShdw blurRad="38100" dist="38100" dir="2700000" algn="tl">
                    <a:srgbClr val="000000"/>
                  </a:outerShdw>
                </a:effectLst>
                <a:latin typeface="Times New Roman" pitchFamily="18" charset="0"/>
              </a:rPr>
              <a:t>LETTERS  OF  RECOMMENDATION</a:t>
            </a:r>
          </a:p>
        </p:txBody>
      </p:sp>
      <p:pic>
        <p:nvPicPr>
          <p:cNvPr id="147464" name="Picture 8" descr="clip">
            <a:hlinkClick r:id="rId5"/>
            <a:extLst>
              <a:ext uri="{FF2B5EF4-FFF2-40B4-BE49-F238E27FC236}">
                <a16:creationId xmlns:a16="http://schemas.microsoft.com/office/drawing/2014/main" id="{E37F66B3-455E-4467-864F-37C02836184E}"/>
              </a:ext>
            </a:extLst>
          </p:cNvPr>
          <p:cNvPicPr>
            <a:picLocks noGrp="1" noChangeAspect="1" noChangeArrowheads="1"/>
          </p:cNvPicPr>
          <p:nvPr>
            <p:ph sz="half" idx="1"/>
          </p:nvPr>
        </p:nvPicPr>
        <p:blipFill>
          <a:blip r:embed="rId6">
            <a:extLst>
              <a:ext uri="{28A0092B-C50C-407E-A947-70E740481C1C}">
                <a14:useLocalDpi xmlns:a14="http://schemas.microsoft.com/office/drawing/2010/main" val="0"/>
              </a:ext>
            </a:extLst>
          </a:blip>
          <a:srcRect/>
          <a:stretch>
            <a:fillRect/>
          </a:stretch>
        </p:blipFill>
        <p:spPr>
          <a:xfrm>
            <a:off x="838200" y="2795588"/>
            <a:ext cx="2181225" cy="1801812"/>
          </a:xfrm>
          <a:noFill/>
          <a:ln w="38100">
            <a:solidFill>
              <a:schemeClr val="hlink"/>
            </a:solidFill>
          </a:ln>
          <a:extLst>
            <a:ext uri="{909E8E84-426E-40DD-AFC4-6F175D3DCCD1}">
              <a14:hiddenFill xmlns:a14="http://schemas.microsoft.com/office/drawing/2010/main">
                <a:solidFill>
                  <a:srgbClr val="FFFFFF"/>
                </a:solidFill>
              </a14:hiddenFill>
            </a:ext>
          </a:extLst>
        </p:spPr>
      </p:pic>
      <p:pic>
        <p:nvPicPr>
          <p:cNvPr id="147466" name="Picture 10" descr="letter">
            <a:hlinkClick r:id="rId7"/>
            <a:extLst>
              <a:ext uri="{FF2B5EF4-FFF2-40B4-BE49-F238E27FC236}">
                <a16:creationId xmlns:a16="http://schemas.microsoft.com/office/drawing/2014/main" id="{82C3F1A5-AE44-4FB1-85DD-C9F7A9C3FBAF}"/>
              </a:ext>
            </a:extLst>
          </p:cNvPr>
          <p:cNvPicPr>
            <a:picLocks noGrp="1" noChangeAspect="1" noChangeArrowheads="1"/>
          </p:cNvPicPr>
          <p:nvPr>
            <p:ph sz="quarter" idx="2"/>
          </p:nvPr>
        </p:nvPicPr>
        <p:blipFill>
          <a:blip r:embed="rId8">
            <a:extLst>
              <a:ext uri="{28A0092B-C50C-407E-A947-70E740481C1C}">
                <a14:useLocalDpi xmlns:a14="http://schemas.microsoft.com/office/drawing/2010/main" val="0"/>
              </a:ext>
            </a:extLst>
          </a:blip>
          <a:srcRect/>
          <a:stretch>
            <a:fillRect/>
          </a:stretch>
        </p:blipFill>
        <p:spPr>
          <a:xfrm>
            <a:off x="6172200" y="2819400"/>
            <a:ext cx="1771650" cy="1981200"/>
          </a:xfrm>
          <a:noFill/>
          <a:ln w="38100">
            <a:solidFill>
              <a:schemeClr val="hlink"/>
            </a:solidFill>
          </a:ln>
          <a:extLst>
            <a:ext uri="{909E8E84-426E-40DD-AFC4-6F175D3DCCD1}">
              <a14:hiddenFill xmlns:a14="http://schemas.microsoft.com/office/drawing/2010/main">
                <a:solidFill>
                  <a:srgbClr val="FFFFFF"/>
                </a:solidFill>
              </a14:hiddenFill>
            </a:ext>
          </a:extLst>
        </p:spPr>
      </p:pic>
      <p:pic>
        <p:nvPicPr>
          <p:cNvPr id="147470" name="Picture 14" descr="NC017">
            <a:hlinkClick r:id="rId9"/>
            <a:extLst>
              <a:ext uri="{FF2B5EF4-FFF2-40B4-BE49-F238E27FC236}">
                <a16:creationId xmlns:a16="http://schemas.microsoft.com/office/drawing/2014/main" id="{43C17A01-4C18-4618-B9F0-3D9B1E54A083}"/>
              </a:ext>
            </a:extLst>
          </p:cNvPr>
          <p:cNvPicPr>
            <a:picLocks noGrp="1" noChangeAspect="1" noChangeArrowheads="1"/>
          </p:cNvPicPr>
          <p:nvPr>
            <p:ph sz="quarter" idx="3"/>
          </p:nvPr>
        </p:nvPicPr>
        <p:blipFill>
          <a:blip r:embed="rId10">
            <a:extLst>
              <a:ext uri="{28A0092B-C50C-407E-A947-70E740481C1C}">
                <a14:useLocalDpi xmlns:a14="http://schemas.microsoft.com/office/drawing/2010/main" val="0"/>
              </a:ext>
            </a:extLst>
          </a:blip>
          <a:srcRect/>
          <a:stretch>
            <a:fillRect/>
          </a:stretch>
        </p:blipFill>
        <p:spPr>
          <a:xfrm>
            <a:off x="3659188" y="4419600"/>
            <a:ext cx="1751012" cy="1771650"/>
          </a:xfrm>
          <a:ln w="57150">
            <a:solidFill>
              <a:schemeClr val="hlink"/>
            </a:solidFill>
          </a:ln>
        </p:spPr>
      </p:pic>
      <p:sp>
        <p:nvSpPr>
          <p:cNvPr id="147460" name="Rectangle 4">
            <a:extLst>
              <a:ext uri="{FF2B5EF4-FFF2-40B4-BE49-F238E27FC236}">
                <a16:creationId xmlns:a16="http://schemas.microsoft.com/office/drawing/2014/main" id="{D645308A-2AB2-44D9-A3BC-EBBBBF2AB269}"/>
              </a:ext>
            </a:extLst>
          </p:cNvPr>
          <p:cNvSpPr>
            <a:spLocks noChangeArrowheads="1"/>
          </p:cNvSpPr>
          <p:nvPr/>
        </p:nvSpPr>
        <p:spPr bwMode="auto">
          <a:xfrm>
            <a:off x="-228600" y="990600"/>
            <a:ext cx="9372600" cy="1066800"/>
          </a:xfrm>
          <a:prstGeom prst="rect">
            <a:avLst/>
          </a:prstGeom>
          <a:noFill/>
          <a:ln w="9525">
            <a:noFill/>
            <a:miter lim="800000"/>
            <a:headEnd/>
            <a:tailEnd/>
          </a:ln>
          <a:effectLst/>
        </p:spPr>
        <p:txBody>
          <a:bodyPr anchor="ctr"/>
          <a:lstStyle/>
          <a:p>
            <a:pPr algn="ctr" eaLnBrk="1" hangingPunct="1">
              <a:defRPr/>
            </a:pPr>
            <a:r>
              <a:rPr lang="en-US" sz="5400" b="1" i="1">
                <a:solidFill>
                  <a:schemeClr val="hlink"/>
                </a:solidFill>
                <a:effectLst>
                  <a:outerShdw blurRad="38100" dist="38100" dir="2700000" algn="tl">
                    <a:srgbClr val="000000"/>
                  </a:outerShdw>
                </a:effectLst>
                <a:latin typeface="Times New Roman" pitchFamily="18" charset="0"/>
              </a:rPr>
              <a:t>College Application Process</a:t>
            </a:r>
          </a:p>
        </p:txBody>
      </p:sp>
      <p:pic>
        <p:nvPicPr>
          <p:cNvPr id="2" name="Recorded Sound">
            <a:hlinkClick r:id="" action="ppaction://media"/>
            <a:extLst>
              <a:ext uri="{FF2B5EF4-FFF2-40B4-BE49-F238E27FC236}">
                <a16:creationId xmlns:a16="http://schemas.microsoft.com/office/drawing/2014/main" id="{5C1A6F85-831E-4A11-B5A5-AD72A2F2A3B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267200" y="3124200"/>
            <a:ext cx="609600" cy="609600"/>
          </a:xfrm>
          <a:prstGeom prst="rect">
            <a:avLst/>
          </a:prstGeom>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147460"/>
                                        </p:tgtEl>
                                        <p:attrNameLst>
                                          <p:attrName>style.visibility</p:attrName>
                                        </p:attrNameLst>
                                      </p:cBhvr>
                                      <p:to>
                                        <p:strVal val="visible"/>
                                      </p:to>
                                    </p:set>
                                    <p:anim calcmode="lin" valueType="num">
                                      <p:cBhvr additive="base">
                                        <p:cTn id="7" dur="2000" fill="hold"/>
                                        <p:tgtEl>
                                          <p:spTgt spid="147460"/>
                                        </p:tgtEl>
                                        <p:attrNameLst>
                                          <p:attrName>ppt_x</p:attrName>
                                        </p:attrNameLst>
                                      </p:cBhvr>
                                      <p:tavLst>
                                        <p:tav tm="0">
                                          <p:val>
                                            <p:strVal val="#ppt_x"/>
                                          </p:val>
                                        </p:tav>
                                        <p:tav tm="100000">
                                          <p:val>
                                            <p:strVal val="#ppt_x"/>
                                          </p:val>
                                        </p:tav>
                                      </p:tavLst>
                                    </p:anim>
                                    <p:anim calcmode="lin" valueType="num">
                                      <p:cBhvr additive="base">
                                        <p:cTn id="8" dur="2000" fill="hold"/>
                                        <p:tgtEl>
                                          <p:spTgt spid="147460"/>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000"/>
                            </p:stCondLst>
                            <p:childTnLst>
                              <p:par>
                                <p:cTn id="10" presetID="2" presetClass="exit" presetSubtype="4" fill="hold" grpId="1" nodeType="afterEffect">
                                  <p:stCondLst>
                                    <p:cond delay="0"/>
                                  </p:stCondLst>
                                  <p:childTnLst>
                                    <p:anim calcmode="lin" valueType="num">
                                      <p:cBhvr additive="base">
                                        <p:cTn id="11" dur="2000"/>
                                        <p:tgtEl>
                                          <p:spTgt spid="147460"/>
                                        </p:tgtEl>
                                        <p:attrNameLst>
                                          <p:attrName>ppt_x</p:attrName>
                                        </p:attrNameLst>
                                      </p:cBhvr>
                                      <p:tavLst>
                                        <p:tav tm="0">
                                          <p:val>
                                            <p:strVal val="ppt_x"/>
                                          </p:val>
                                        </p:tav>
                                        <p:tav tm="100000">
                                          <p:val>
                                            <p:strVal val="ppt_x"/>
                                          </p:val>
                                        </p:tav>
                                      </p:tavLst>
                                    </p:anim>
                                    <p:anim calcmode="lin" valueType="num">
                                      <p:cBhvr additive="base">
                                        <p:cTn id="12" dur="2000"/>
                                        <p:tgtEl>
                                          <p:spTgt spid="147460"/>
                                        </p:tgtEl>
                                        <p:attrNameLst>
                                          <p:attrName>ppt_y</p:attrName>
                                        </p:attrNameLst>
                                      </p:cBhvr>
                                      <p:tavLst>
                                        <p:tav tm="0">
                                          <p:val>
                                            <p:strVal val="ppt_y"/>
                                          </p:val>
                                        </p:tav>
                                        <p:tav tm="100000">
                                          <p:val>
                                            <p:strVal val="1+ppt_h/2"/>
                                          </p:val>
                                        </p:tav>
                                      </p:tavLst>
                                    </p:anim>
                                    <p:set>
                                      <p:cBhvr>
                                        <p:cTn id="13" dur="1" fill="hold">
                                          <p:stCondLst>
                                            <p:cond delay="1999"/>
                                          </p:stCondLst>
                                        </p:cTn>
                                        <p:tgtEl>
                                          <p:spTgt spid="147460"/>
                                        </p:tgtEl>
                                        <p:attrNameLst>
                                          <p:attrName>style.visibility</p:attrName>
                                        </p:attrNameLst>
                                      </p:cBhvr>
                                      <p:to>
                                        <p:strVal val="hidden"/>
                                      </p:to>
                                    </p:set>
                                  </p:childTnLst>
                                </p:cTn>
                              </p:par>
                            </p:childTnLst>
                          </p:cTn>
                        </p:par>
                        <p:par>
                          <p:cTn id="14" fill="hold" nodeType="afterGroup">
                            <p:stCondLst>
                              <p:cond delay="4000"/>
                            </p:stCondLst>
                            <p:childTnLst>
                              <p:par>
                                <p:cTn id="15" presetID="8" presetClass="emph" presetSubtype="0" fill="hold" nodeType="afterEffect">
                                  <p:stCondLst>
                                    <p:cond delay="0"/>
                                  </p:stCondLst>
                                  <p:childTnLst>
                                    <p:animRot by="21600000">
                                      <p:cBhvr>
                                        <p:cTn id="16" dur="2000" fill="hold"/>
                                        <p:tgtEl>
                                          <p:spTgt spid="147464"/>
                                        </p:tgtEl>
                                        <p:attrNameLst>
                                          <p:attrName>r</p:attrName>
                                        </p:attrNameLst>
                                      </p:cBhvr>
                                    </p:animRot>
                                  </p:childTnLst>
                                </p:cTn>
                              </p:par>
                            </p:childTnLst>
                          </p:cTn>
                        </p:par>
                        <p:par>
                          <p:cTn id="17" fill="hold" nodeType="afterGroup">
                            <p:stCondLst>
                              <p:cond delay="6000"/>
                            </p:stCondLst>
                            <p:childTnLst>
                              <p:par>
                                <p:cTn id="18" presetID="8" presetClass="emph" presetSubtype="0" fill="hold" nodeType="afterEffect">
                                  <p:stCondLst>
                                    <p:cond delay="0"/>
                                  </p:stCondLst>
                                  <p:childTnLst>
                                    <p:animRot by="21600000">
                                      <p:cBhvr>
                                        <p:cTn id="19" dur="2000" fill="hold"/>
                                        <p:tgtEl>
                                          <p:spTgt spid="147466"/>
                                        </p:tgtEl>
                                        <p:attrNameLst>
                                          <p:attrName>r</p:attrName>
                                        </p:attrNameLst>
                                      </p:cBhvr>
                                    </p:animRot>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0" fill="hold" nodeType="clickEffect">
                                  <p:stCondLst>
                                    <p:cond delay="0"/>
                                  </p:stCondLst>
                                  <p:childTnLst>
                                    <p:set>
                                      <p:cBhvr>
                                        <p:cTn id="23" dur="1" fill="hold">
                                          <p:stCondLst>
                                            <p:cond delay="0"/>
                                          </p:stCondLst>
                                        </p:cTn>
                                        <p:tgtEl>
                                          <p:spTgt spid="147470"/>
                                        </p:tgtEl>
                                        <p:attrNameLst>
                                          <p:attrName>style.visibility</p:attrName>
                                        </p:attrNameLst>
                                      </p:cBhvr>
                                      <p:to>
                                        <p:strVal val="visible"/>
                                      </p:to>
                                    </p:set>
                                    <p:anim calcmode="lin" valueType="num">
                                      <p:cBhvr>
                                        <p:cTn id="24" dur="500" fill="hold"/>
                                        <p:tgtEl>
                                          <p:spTgt spid="147470"/>
                                        </p:tgtEl>
                                        <p:attrNameLst>
                                          <p:attrName>ppt_w</p:attrName>
                                        </p:attrNameLst>
                                      </p:cBhvr>
                                      <p:tavLst>
                                        <p:tav tm="0">
                                          <p:val>
                                            <p:fltVal val="0"/>
                                          </p:val>
                                        </p:tav>
                                        <p:tav tm="100000">
                                          <p:val>
                                            <p:strVal val="#ppt_w"/>
                                          </p:val>
                                        </p:tav>
                                      </p:tavLst>
                                    </p:anim>
                                    <p:anim calcmode="lin" valueType="num">
                                      <p:cBhvr>
                                        <p:cTn id="25" dur="500" fill="hold"/>
                                        <p:tgtEl>
                                          <p:spTgt spid="147470"/>
                                        </p:tgtEl>
                                        <p:attrNameLst>
                                          <p:attrName>ppt_h</p:attrName>
                                        </p:attrNameLst>
                                      </p:cBhvr>
                                      <p:tavLst>
                                        <p:tav tm="0">
                                          <p:val>
                                            <p:fltVal val="0"/>
                                          </p:val>
                                        </p:tav>
                                        <p:tav tm="100000">
                                          <p:val>
                                            <p:strVal val="#ppt_h"/>
                                          </p:val>
                                        </p:tav>
                                      </p:tavLst>
                                    </p:anim>
                                    <p:animEffect transition="in" filter="fade">
                                      <p:cBhvr>
                                        <p:cTn id="26" dur="500"/>
                                        <p:tgtEl>
                                          <p:spTgt spid="147470"/>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097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
                </p:tgtEl>
              </p:cMediaNode>
            </p:audio>
          </p:childTnLst>
        </p:cTn>
      </p:par>
    </p:tnLst>
    <p:bldLst>
      <p:bldP spid="147460" grpId="0"/>
      <p:bldP spid="147460"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7" name="Text Box 7">
            <a:extLst>
              <a:ext uri="{FF2B5EF4-FFF2-40B4-BE49-F238E27FC236}">
                <a16:creationId xmlns:a16="http://schemas.microsoft.com/office/drawing/2014/main" id="{5796924F-3263-4908-BA94-0320ED587CEA}"/>
              </a:ext>
            </a:extLst>
          </p:cNvPr>
          <p:cNvSpPr txBox="1">
            <a:spLocks noChangeArrowheads="1"/>
          </p:cNvSpPr>
          <p:nvPr/>
        </p:nvSpPr>
        <p:spPr bwMode="auto">
          <a:xfrm>
            <a:off x="1600200" y="449263"/>
            <a:ext cx="5638800" cy="701675"/>
          </a:xfrm>
          <a:prstGeom prst="rect">
            <a:avLst/>
          </a:prstGeom>
          <a:noFill/>
          <a:ln w="9525">
            <a:noFill/>
            <a:miter lim="800000"/>
            <a:headEnd/>
            <a:tailEnd/>
          </a:ln>
          <a:effectLst/>
        </p:spPr>
        <p:txBody>
          <a:bodyPr>
            <a:spAutoFit/>
          </a:bodyPr>
          <a:lstStyle/>
          <a:p>
            <a:pPr>
              <a:spcBef>
                <a:spcPct val="50000"/>
              </a:spcBef>
              <a:defRPr/>
            </a:pPr>
            <a:r>
              <a:rPr lang="en-US" sz="4000" b="1">
                <a:solidFill>
                  <a:schemeClr val="hlink"/>
                </a:solidFill>
                <a:effectLst>
                  <a:outerShdw blurRad="38100" dist="38100" dir="2700000" algn="tl">
                    <a:srgbClr val="000000"/>
                  </a:outerShdw>
                </a:effectLst>
                <a:latin typeface="Times New Roman" pitchFamily="18" charset="0"/>
              </a:rPr>
              <a:t>         </a:t>
            </a:r>
            <a:r>
              <a:rPr lang="en-US" sz="4000" b="1" u="sng">
                <a:solidFill>
                  <a:schemeClr val="hlink"/>
                </a:solidFill>
                <a:effectLst>
                  <a:outerShdw blurRad="38100" dist="38100" dir="2700000" algn="tl">
                    <a:srgbClr val="000000"/>
                  </a:outerShdw>
                </a:effectLst>
                <a:latin typeface="Times New Roman" pitchFamily="18" charset="0"/>
              </a:rPr>
              <a:t>INTERVIEWS</a:t>
            </a:r>
          </a:p>
        </p:txBody>
      </p:sp>
      <p:pic>
        <p:nvPicPr>
          <p:cNvPr id="153608" name="Picture 8" descr="2990538">
            <a:hlinkClick r:id="rId5"/>
            <a:extLst>
              <a:ext uri="{FF2B5EF4-FFF2-40B4-BE49-F238E27FC236}">
                <a16:creationId xmlns:a16="http://schemas.microsoft.com/office/drawing/2014/main" id="{65B66F01-E98D-4B1C-B2A7-9B723A9CEA5F}"/>
              </a:ext>
            </a:extLst>
          </p:cNvPr>
          <p:cNvPicPr>
            <a:picLocks noGrp="1" noChangeAspect="1" noChangeArrowheads="1"/>
          </p:cNvPicPr>
          <p:nvPr>
            <p:ph/>
          </p:nvPr>
        </p:nvPicPr>
        <p:blipFill>
          <a:blip r:embed="rId6">
            <a:extLst>
              <a:ext uri="{28A0092B-C50C-407E-A947-70E740481C1C}">
                <a14:useLocalDpi xmlns:a14="http://schemas.microsoft.com/office/drawing/2010/main" val="0"/>
              </a:ext>
            </a:extLst>
          </a:blip>
          <a:srcRect/>
          <a:stretch>
            <a:fillRect/>
          </a:stretch>
        </p:blipFill>
        <p:spPr>
          <a:xfrm>
            <a:off x="3048000" y="3581400"/>
            <a:ext cx="3048000" cy="2401888"/>
          </a:xfrm>
          <a:noFill/>
          <a:ln w="57150">
            <a:solidFill>
              <a:schemeClr val="hlink"/>
            </a:solidFill>
          </a:ln>
          <a:extLst>
            <a:ext uri="{909E8E84-426E-40DD-AFC4-6F175D3DCCD1}">
              <a14:hiddenFill xmlns:a14="http://schemas.microsoft.com/office/drawing/2010/main">
                <a:solidFill>
                  <a:srgbClr val="FFFFFF"/>
                </a:solidFill>
              </a14:hiddenFill>
            </a:ext>
          </a:extLst>
        </p:spPr>
      </p:pic>
      <p:sp>
        <p:nvSpPr>
          <p:cNvPr id="153604" name="Rectangle 4">
            <a:extLst>
              <a:ext uri="{FF2B5EF4-FFF2-40B4-BE49-F238E27FC236}">
                <a16:creationId xmlns:a16="http://schemas.microsoft.com/office/drawing/2014/main" id="{50A2159E-639C-4E7F-9E49-2248B32672BE}"/>
              </a:ext>
            </a:extLst>
          </p:cNvPr>
          <p:cNvSpPr>
            <a:spLocks noChangeArrowheads="1"/>
          </p:cNvSpPr>
          <p:nvPr/>
        </p:nvSpPr>
        <p:spPr bwMode="auto">
          <a:xfrm>
            <a:off x="609600" y="1719263"/>
            <a:ext cx="7924800" cy="1143000"/>
          </a:xfrm>
          <a:prstGeom prst="rect">
            <a:avLst/>
          </a:prstGeom>
          <a:noFill/>
          <a:ln w="9525">
            <a:noFill/>
            <a:miter lim="800000"/>
            <a:headEnd/>
            <a:tailEnd/>
          </a:ln>
          <a:effectLst/>
        </p:spPr>
        <p:txBody>
          <a:bodyPr anchor="ctr"/>
          <a:lstStyle/>
          <a:p>
            <a:pPr algn="ctr" eaLnBrk="1" hangingPunct="1">
              <a:defRPr/>
            </a:pPr>
            <a:r>
              <a:rPr lang="en-US" sz="3100" b="1" dirty="0">
                <a:solidFill>
                  <a:schemeClr val="hlink"/>
                </a:solidFill>
                <a:effectLst>
                  <a:outerShdw blurRad="38100" dist="38100" dir="2700000" algn="tl">
                    <a:srgbClr val="000000"/>
                  </a:outerShdw>
                </a:effectLst>
                <a:latin typeface="Times New Roman" pitchFamily="18" charset="0"/>
              </a:rPr>
              <a:t>Some college will require an interview </a:t>
            </a:r>
          </a:p>
          <a:p>
            <a:pPr algn="ctr" eaLnBrk="1" hangingPunct="1">
              <a:defRPr/>
            </a:pPr>
            <a:r>
              <a:rPr lang="en-US" sz="3100" b="1" dirty="0">
                <a:solidFill>
                  <a:schemeClr val="hlink"/>
                </a:solidFill>
                <a:effectLst>
                  <a:outerShdw blurRad="38100" dist="38100" dir="2700000" algn="tl">
                    <a:srgbClr val="000000"/>
                  </a:outerShdw>
                </a:effectLst>
                <a:latin typeface="Times New Roman" pitchFamily="18" charset="0"/>
              </a:rPr>
              <a:t>to get to know you better. These interviews may be virtual this year. Check individual college websites to get more information</a:t>
            </a:r>
            <a:r>
              <a:rPr lang="en-US" sz="2800" b="1" dirty="0">
                <a:solidFill>
                  <a:schemeClr val="hlink"/>
                </a:solidFill>
                <a:effectLst>
                  <a:outerShdw blurRad="38100" dist="38100" dir="2700000" algn="tl">
                    <a:srgbClr val="000000"/>
                  </a:outerShdw>
                </a:effectLst>
                <a:latin typeface="Times New Roman" pitchFamily="18" charset="0"/>
              </a:rPr>
              <a:t>.</a:t>
            </a:r>
          </a:p>
        </p:txBody>
      </p:sp>
      <p:pic>
        <p:nvPicPr>
          <p:cNvPr id="2" name="Recorded Sound">
            <a:hlinkClick r:id="" action="ppaction://media"/>
            <a:extLst>
              <a:ext uri="{FF2B5EF4-FFF2-40B4-BE49-F238E27FC236}">
                <a16:creationId xmlns:a16="http://schemas.microsoft.com/office/drawing/2014/main" id="{19FC5BE9-0FE1-4C04-9865-66613F57FEB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3604"/>
                                        </p:tgtEl>
                                        <p:attrNameLst>
                                          <p:attrName>style.visibility</p:attrName>
                                        </p:attrNameLst>
                                      </p:cBhvr>
                                      <p:to>
                                        <p:strVal val="visible"/>
                                      </p:to>
                                    </p:set>
                                    <p:anim calcmode="lin" valueType="num">
                                      <p:cBhvr additive="base">
                                        <p:cTn id="7" dur="2000" fill="hold"/>
                                        <p:tgtEl>
                                          <p:spTgt spid="153604"/>
                                        </p:tgtEl>
                                        <p:attrNameLst>
                                          <p:attrName>ppt_x</p:attrName>
                                        </p:attrNameLst>
                                      </p:cBhvr>
                                      <p:tavLst>
                                        <p:tav tm="0">
                                          <p:val>
                                            <p:strVal val="#ppt_x"/>
                                          </p:val>
                                        </p:tav>
                                        <p:tav tm="100000">
                                          <p:val>
                                            <p:strVal val="#ppt_x"/>
                                          </p:val>
                                        </p:tav>
                                      </p:tavLst>
                                    </p:anim>
                                    <p:anim calcmode="lin" valueType="num">
                                      <p:cBhvr additive="base">
                                        <p:cTn id="8" dur="2000" fill="hold"/>
                                        <p:tgtEl>
                                          <p:spTgt spid="153604"/>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000"/>
                            </p:stCondLst>
                            <p:childTnLst>
                              <p:par>
                                <p:cTn id="10" presetID="2" presetClass="exit" presetSubtype="4" fill="hold" grpId="1" nodeType="afterEffect">
                                  <p:stCondLst>
                                    <p:cond delay="0"/>
                                  </p:stCondLst>
                                  <p:childTnLst>
                                    <p:anim calcmode="lin" valueType="num">
                                      <p:cBhvr additive="base">
                                        <p:cTn id="11" dur="2000"/>
                                        <p:tgtEl>
                                          <p:spTgt spid="153604"/>
                                        </p:tgtEl>
                                        <p:attrNameLst>
                                          <p:attrName>ppt_x</p:attrName>
                                        </p:attrNameLst>
                                      </p:cBhvr>
                                      <p:tavLst>
                                        <p:tav tm="0">
                                          <p:val>
                                            <p:strVal val="ppt_x"/>
                                          </p:val>
                                        </p:tav>
                                        <p:tav tm="100000">
                                          <p:val>
                                            <p:strVal val="ppt_x"/>
                                          </p:val>
                                        </p:tav>
                                      </p:tavLst>
                                    </p:anim>
                                    <p:anim calcmode="lin" valueType="num">
                                      <p:cBhvr additive="base">
                                        <p:cTn id="12" dur="2000"/>
                                        <p:tgtEl>
                                          <p:spTgt spid="153604"/>
                                        </p:tgtEl>
                                        <p:attrNameLst>
                                          <p:attrName>ppt_y</p:attrName>
                                        </p:attrNameLst>
                                      </p:cBhvr>
                                      <p:tavLst>
                                        <p:tav tm="0">
                                          <p:val>
                                            <p:strVal val="ppt_y"/>
                                          </p:val>
                                        </p:tav>
                                        <p:tav tm="100000">
                                          <p:val>
                                            <p:strVal val="1+ppt_h/2"/>
                                          </p:val>
                                        </p:tav>
                                      </p:tavLst>
                                    </p:anim>
                                    <p:set>
                                      <p:cBhvr>
                                        <p:cTn id="13" dur="1" fill="hold">
                                          <p:stCondLst>
                                            <p:cond delay="1999"/>
                                          </p:stCondLst>
                                        </p:cTn>
                                        <p:tgtEl>
                                          <p:spTgt spid="153604"/>
                                        </p:tgtEl>
                                        <p:attrNameLst>
                                          <p:attrName>style.visibility</p:attrName>
                                        </p:attrNameLst>
                                      </p:cBhvr>
                                      <p:to>
                                        <p:strVal val="hidden"/>
                                      </p:to>
                                    </p:set>
                                  </p:childTnLst>
                                </p:cTn>
                              </p:par>
                            </p:childTnLst>
                          </p:cTn>
                        </p:par>
                        <p:par>
                          <p:cTn id="14" fill="hold" nodeType="afterGroup">
                            <p:stCondLst>
                              <p:cond delay="4000"/>
                            </p:stCondLst>
                            <p:childTnLst>
                              <p:par>
                                <p:cTn id="15" presetID="6" presetClass="emph" presetSubtype="0" fill="hold" nodeType="afterEffect">
                                  <p:stCondLst>
                                    <p:cond delay="0"/>
                                  </p:stCondLst>
                                  <p:childTnLst>
                                    <p:animScale>
                                      <p:cBhvr>
                                        <p:cTn id="16" dur="2000" fill="hold"/>
                                        <p:tgtEl>
                                          <p:spTgt spid="153608"/>
                                        </p:tgtEl>
                                      </p:cBhvr>
                                      <p:by x="150000" y="150000"/>
                                    </p:animScale>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512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
                </p:tgtEl>
              </p:cMediaNode>
            </p:audio>
          </p:childTnLst>
        </p:cTn>
      </p:par>
    </p:tnLst>
    <p:bldLst>
      <p:bldP spid="153604" grpId="0"/>
      <p:bldP spid="153604"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9" name="Rectangle 3">
            <a:extLst>
              <a:ext uri="{FF2B5EF4-FFF2-40B4-BE49-F238E27FC236}">
                <a16:creationId xmlns:a16="http://schemas.microsoft.com/office/drawing/2014/main" id="{864A23EC-0172-42F3-9D7B-ACBE34FFE1EC}"/>
              </a:ext>
            </a:extLst>
          </p:cNvPr>
          <p:cNvSpPr>
            <a:spLocks noGrp="1" noChangeArrowheads="1"/>
          </p:cNvSpPr>
          <p:nvPr>
            <p:ph type="body" idx="1"/>
          </p:nvPr>
        </p:nvSpPr>
        <p:spPr>
          <a:xfrm>
            <a:off x="457200" y="990600"/>
            <a:ext cx="8686800" cy="5867400"/>
          </a:xfrm>
        </p:spPr>
        <p:txBody>
          <a:bodyPr/>
          <a:lstStyle/>
          <a:p>
            <a:pPr eaLnBrk="1" hangingPunct="1">
              <a:lnSpc>
                <a:spcPct val="80000"/>
              </a:lnSpc>
              <a:defRPr/>
            </a:pPr>
            <a:r>
              <a:rPr lang="en-US" altLang="en-US" b="1"/>
              <a:t>     Financing your education</a:t>
            </a:r>
          </a:p>
          <a:p>
            <a:pPr eaLnBrk="1" hangingPunct="1">
              <a:lnSpc>
                <a:spcPct val="80000"/>
              </a:lnSpc>
              <a:defRPr/>
            </a:pPr>
            <a:r>
              <a:rPr lang="en-US" altLang="en-US" b="1"/>
              <a:t>     Scholarships</a:t>
            </a:r>
          </a:p>
          <a:p>
            <a:pPr eaLnBrk="1" hangingPunct="1">
              <a:lnSpc>
                <a:spcPct val="80000"/>
              </a:lnSpc>
              <a:defRPr/>
            </a:pPr>
            <a:r>
              <a:rPr lang="en-US" altLang="en-US" b="1"/>
              <a:t>     Loans and Grants</a:t>
            </a:r>
            <a:r>
              <a:rPr lang="en-US" altLang="en-US" sz="2000" b="1"/>
              <a:t> </a:t>
            </a:r>
          </a:p>
          <a:p>
            <a:pPr eaLnBrk="1" hangingPunct="1">
              <a:lnSpc>
                <a:spcPct val="80000"/>
              </a:lnSpc>
              <a:buFont typeface="Wingdings" panose="05000000000000000000" pitchFamily="2" charset="2"/>
              <a:buNone/>
              <a:defRPr/>
            </a:pPr>
            <a:endParaRPr lang="en-US" altLang="en-US" sz="2000" b="1"/>
          </a:p>
          <a:p>
            <a:pPr eaLnBrk="1" hangingPunct="1">
              <a:lnSpc>
                <a:spcPct val="80000"/>
              </a:lnSpc>
              <a:buFont typeface="Wingdings" panose="05000000000000000000" pitchFamily="2" charset="2"/>
              <a:buNone/>
              <a:defRPr/>
            </a:pPr>
            <a:r>
              <a:rPr lang="en-US" altLang="en-US" sz="2000" b="1"/>
              <a:t>                                  </a:t>
            </a:r>
            <a:r>
              <a:rPr lang="en-US" altLang="en-US" b="1" u="sng">
                <a:solidFill>
                  <a:schemeClr val="hlink"/>
                </a:solidFill>
              </a:rPr>
              <a:t>Objectives</a:t>
            </a:r>
          </a:p>
          <a:p>
            <a:pPr eaLnBrk="1" hangingPunct="1">
              <a:lnSpc>
                <a:spcPct val="80000"/>
              </a:lnSpc>
              <a:buSzPct val="150000"/>
              <a:buFont typeface="Wingdings" panose="05000000000000000000" pitchFamily="2" charset="2"/>
              <a:buChar char="§"/>
              <a:defRPr/>
            </a:pPr>
            <a:r>
              <a:rPr lang="en-US" altLang="en-US" b="1"/>
              <a:t>     Students will assess and modify    </a:t>
            </a:r>
          </a:p>
          <a:p>
            <a:pPr eaLnBrk="1" hangingPunct="1">
              <a:lnSpc>
                <a:spcPct val="80000"/>
              </a:lnSpc>
              <a:buSzPct val="150000"/>
              <a:buFont typeface="Wingdings" panose="05000000000000000000" pitchFamily="2" charset="2"/>
              <a:buNone/>
              <a:defRPr/>
            </a:pPr>
            <a:r>
              <a:rPr lang="en-US" altLang="en-US" b="1"/>
              <a:t>        their educational plan to support   </a:t>
            </a:r>
          </a:p>
          <a:p>
            <a:pPr eaLnBrk="1" hangingPunct="1">
              <a:lnSpc>
                <a:spcPct val="80000"/>
              </a:lnSpc>
              <a:buSzPct val="150000"/>
              <a:buFont typeface="Wingdings" panose="05000000000000000000" pitchFamily="2" charset="2"/>
              <a:buNone/>
              <a:defRPr/>
            </a:pPr>
            <a:r>
              <a:rPr lang="en-US" altLang="en-US" b="1"/>
              <a:t>        career and financial goals.</a:t>
            </a:r>
          </a:p>
          <a:p>
            <a:pPr eaLnBrk="1" hangingPunct="1">
              <a:lnSpc>
                <a:spcPct val="80000"/>
              </a:lnSpc>
              <a:buSzPct val="150000"/>
              <a:buFont typeface="Wingdings" panose="05000000000000000000" pitchFamily="2" charset="2"/>
              <a:buChar char="§"/>
              <a:defRPr/>
            </a:pPr>
            <a:r>
              <a:rPr lang="en-US" altLang="en-US" b="1"/>
              <a:t>     To develop and evaluate  inferences</a:t>
            </a:r>
          </a:p>
          <a:p>
            <a:pPr eaLnBrk="1" hangingPunct="1">
              <a:lnSpc>
                <a:spcPct val="80000"/>
              </a:lnSpc>
              <a:buFont typeface="Wingdings" panose="05000000000000000000" pitchFamily="2" charset="2"/>
              <a:buNone/>
              <a:defRPr/>
            </a:pPr>
            <a:r>
              <a:rPr lang="en-US" altLang="en-US" b="1"/>
              <a:t>        and predictions based on data.</a:t>
            </a:r>
          </a:p>
          <a:p>
            <a:pPr eaLnBrk="1" hangingPunct="1">
              <a:lnSpc>
                <a:spcPct val="80000"/>
              </a:lnSpc>
              <a:buSzPct val="150000"/>
              <a:buFont typeface="Wingdings" panose="05000000000000000000" pitchFamily="2" charset="2"/>
              <a:buChar char="§"/>
              <a:defRPr/>
            </a:pPr>
            <a:r>
              <a:rPr lang="en-US" altLang="en-US" b="1"/>
              <a:t>     To understand a concept and    </a:t>
            </a:r>
          </a:p>
          <a:p>
            <a:pPr eaLnBrk="1" hangingPunct="1">
              <a:lnSpc>
                <a:spcPct val="80000"/>
              </a:lnSpc>
              <a:buFont typeface="Wingdings" panose="05000000000000000000" pitchFamily="2" charset="2"/>
              <a:buNone/>
              <a:defRPr/>
            </a:pPr>
            <a:r>
              <a:rPr lang="en-US" altLang="en-US" b="1"/>
              <a:t>        construct meaning.</a:t>
            </a:r>
          </a:p>
          <a:p>
            <a:pPr eaLnBrk="1" hangingPunct="1">
              <a:lnSpc>
                <a:spcPct val="80000"/>
              </a:lnSpc>
              <a:buFont typeface="Wingdings" panose="05000000000000000000" pitchFamily="2" charset="2"/>
              <a:buChar char="§"/>
              <a:defRPr/>
            </a:pPr>
            <a:endParaRPr lang="en-US" altLang="en-US" b="1"/>
          </a:p>
          <a:p>
            <a:pPr eaLnBrk="1" hangingPunct="1">
              <a:lnSpc>
                <a:spcPct val="80000"/>
              </a:lnSpc>
              <a:buFont typeface="Wingdings" panose="05000000000000000000" pitchFamily="2" charset="2"/>
              <a:buNone/>
              <a:defRPr/>
            </a:pPr>
            <a:endParaRPr lang="en-US" altLang="en-US" b="1">
              <a:solidFill>
                <a:schemeClr val="hlink"/>
              </a:solidFill>
            </a:endParaRPr>
          </a:p>
        </p:txBody>
      </p:sp>
      <p:sp>
        <p:nvSpPr>
          <p:cNvPr id="188420" name="Rectangle 4">
            <a:extLst>
              <a:ext uri="{FF2B5EF4-FFF2-40B4-BE49-F238E27FC236}">
                <a16:creationId xmlns:a16="http://schemas.microsoft.com/office/drawing/2014/main" id="{6D5E8729-8654-432A-BD1B-EE8F2024BE88}"/>
              </a:ext>
            </a:extLst>
          </p:cNvPr>
          <p:cNvSpPr>
            <a:spLocks noChangeArrowheads="1"/>
          </p:cNvSpPr>
          <p:nvPr/>
        </p:nvSpPr>
        <p:spPr bwMode="auto">
          <a:xfrm>
            <a:off x="2209800" y="0"/>
            <a:ext cx="4343400" cy="823913"/>
          </a:xfrm>
          <a:prstGeom prst="rect">
            <a:avLst/>
          </a:prstGeom>
          <a:noFill/>
          <a:ln w="9525">
            <a:noFill/>
            <a:miter lim="800000"/>
            <a:headEnd/>
            <a:tailEnd/>
          </a:ln>
          <a:effectLst/>
        </p:spPr>
        <p:txBody>
          <a:bodyPr>
            <a:spAutoFit/>
          </a:bodyPr>
          <a:lstStyle/>
          <a:p>
            <a:pPr>
              <a:defRPr/>
            </a:pPr>
            <a:r>
              <a:rPr lang="en-US" sz="4800" b="1">
                <a:solidFill>
                  <a:schemeClr val="hlink"/>
                </a:solidFill>
                <a:effectLst>
                  <a:outerShdw blurRad="38100" dist="38100" dir="2700000" algn="tl">
                    <a:srgbClr val="000000"/>
                  </a:outerShdw>
                </a:effectLst>
              </a:rPr>
              <a:t>    </a:t>
            </a:r>
            <a:r>
              <a:rPr lang="en-US" sz="4800" b="1" u="sng">
                <a:solidFill>
                  <a:schemeClr val="hlink"/>
                </a:solidFill>
                <a:effectLst>
                  <a:outerShdw blurRad="38100" dist="38100" dir="2700000" algn="tl">
                    <a:srgbClr val="000000"/>
                  </a:outerShdw>
                </a:effectLst>
              </a:rPr>
              <a:t>Part Four</a:t>
            </a:r>
          </a:p>
        </p:txBody>
      </p:sp>
      <p:pic>
        <p:nvPicPr>
          <p:cNvPr id="2" name="Recorded Sound">
            <a:hlinkClick r:id="" action="ppaction://media"/>
            <a:extLst>
              <a:ext uri="{FF2B5EF4-FFF2-40B4-BE49-F238E27FC236}">
                <a16:creationId xmlns:a16="http://schemas.microsoft.com/office/drawing/2014/main" id="{ADD375EE-9835-4520-A8F8-73D3A8DF959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2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28A1D951-F4F5-4519-AD06-1AA80B11B819}"/>
              </a:ext>
            </a:extLst>
          </p:cNvPr>
          <p:cNvSpPr>
            <a:spLocks noChangeArrowheads="1"/>
          </p:cNvSpPr>
          <p:nvPr/>
        </p:nvSpPr>
        <p:spPr bwMode="auto">
          <a:xfrm>
            <a:off x="1238250" y="0"/>
            <a:ext cx="6400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5400" b="1" u="sng">
                <a:solidFill>
                  <a:schemeClr val="hlink"/>
                </a:solidFill>
                <a:latin typeface="Times New Roman" panose="02020603050405020304" pitchFamily="18" charset="0"/>
                <a:cs typeface="Times New Roman" panose="02020603050405020304" pitchFamily="18" charset="0"/>
              </a:rPr>
              <a:t> FINANCIAL AID</a:t>
            </a:r>
          </a:p>
        </p:txBody>
      </p:sp>
      <p:sp>
        <p:nvSpPr>
          <p:cNvPr id="51203" name="TextBox 1">
            <a:extLst>
              <a:ext uri="{FF2B5EF4-FFF2-40B4-BE49-F238E27FC236}">
                <a16:creationId xmlns:a16="http://schemas.microsoft.com/office/drawing/2014/main" id="{865DFEDC-811F-4A22-A66C-D3862494EA30}"/>
              </a:ext>
            </a:extLst>
          </p:cNvPr>
          <p:cNvSpPr txBox="1">
            <a:spLocks noChangeArrowheads="1"/>
          </p:cNvSpPr>
          <p:nvPr/>
        </p:nvSpPr>
        <p:spPr bwMode="auto">
          <a:xfrm>
            <a:off x="609600" y="5334000"/>
            <a:ext cx="3657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a:spcBef>
                <a:spcPct val="0"/>
              </a:spcBef>
              <a:buClrTx/>
              <a:buSzTx/>
              <a:buFontTx/>
              <a:buNone/>
            </a:pPr>
            <a:r>
              <a:rPr lang="en-US" altLang="en-US" sz="2800"/>
              <a:t>https://fafsa.ed.gov/</a:t>
            </a:r>
          </a:p>
        </p:txBody>
      </p:sp>
      <p:sp>
        <p:nvSpPr>
          <p:cNvPr id="51204" name="TextBox 2">
            <a:extLst>
              <a:ext uri="{FF2B5EF4-FFF2-40B4-BE49-F238E27FC236}">
                <a16:creationId xmlns:a16="http://schemas.microsoft.com/office/drawing/2014/main" id="{46333EEA-72AD-425F-BFF4-0FB537AA3311}"/>
              </a:ext>
            </a:extLst>
          </p:cNvPr>
          <p:cNvSpPr txBox="1">
            <a:spLocks noChangeArrowheads="1"/>
          </p:cNvSpPr>
          <p:nvPr/>
        </p:nvSpPr>
        <p:spPr bwMode="auto">
          <a:xfrm>
            <a:off x="4899025" y="5334000"/>
            <a:ext cx="35814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a:spcBef>
                <a:spcPct val="0"/>
              </a:spcBef>
              <a:buClrTx/>
              <a:buSzTx/>
              <a:buFontTx/>
              <a:buNone/>
            </a:pPr>
            <a:r>
              <a:rPr lang="en-US" altLang="en-US" sz="2800"/>
              <a:t>https://fsaid.ed.gov/</a:t>
            </a:r>
          </a:p>
        </p:txBody>
      </p:sp>
      <p:pic>
        <p:nvPicPr>
          <p:cNvPr id="51205" name="Picture 1">
            <a:extLst>
              <a:ext uri="{FF2B5EF4-FFF2-40B4-BE49-F238E27FC236}">
                <a16:creationId xmlns:a16="http://schemas.microsoft.com/office/drawing/2014/main" id="{633533F0-BDDC-4B12-87D8-F946EC93A71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5775" y="1524000"/>
            <a:ext cx="3986213"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2">
            <a:extLst>
              <a:ext uri="{FF2B5EF4-FFF2-40B4-BE49-F238E27FC236}">
                <a16:creationId xmlns:a16="http://schemas.microsoft.com/office/drawing/2014/main" id="{0B486BEE-B35C-49E3-A1B1-1F642C8B10A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1524000"/>
            <a:ext cx="3656013"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a:extLst>
              <a:ext uri="{FF2B5EF4-FFF2-40B4-BE49-F238E27FC236}">
                <a16:creationId xmlns:a16="http://schemas.microsoft.com/office/drawing/2014/main" id="{B4811F4C-8E4D-478C-ABFE-3E7025FDAF9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grpId="0" nodeType="withEffect">
                                  <p:stCondLst>
                                    <p:cond delay="0"/>
                                  </p:stCondLst>
                                  <p:iterate type="lt">
                                    <p:tmPct val="10000"/>
                                  </p:iterate>
                                  <p:childTnLst>
                                    <p:set>
                                      <p:cBhvr>
                                        <p:cTn id="6" dur="1" fill="hold">
                                          <p:stCondLst>
                                            <p:cond delay="0"/>
                                          </p:stCondLst>
                                        </p:cTn>
                                        <p:tgtEl>
                                          <p:spTgt spid="86018"/>
                                        </p:tgtEl>
                                        <p:attrNameLst>
                                          <p:attrName>style.visibility</p:attrName>
                                        </p:attrNameLst>
                                      </p:cBhvr>
                                      <p:to>
                                        <p:strVal val="visible"/>
                                      </p:to>
                                    </p:set>
                                    <p:animEffect transition="in" filter="fade">
                                      <p:cBhvr>
                                        <p:cTn id="7" dur="1000"/>
                                        <p:tgtEl>
                                          <p:spTgt spid="86018"/>
                                        </p:tgtEl>
                                      </p:cBhvr>
                                    </p:animEffect>
                                    <p:anim calcmode="lin" valueType="num">
                                      <p:cBhvr>
                                        <p:cTn id="8" dur="1000" fill="hold"/>
                                        <p:tgtEl>
                                          <p:spTgt spid="86018"/>
                                        </p:tgtEl>
                                        <p:attrNameLst>
                                          <p:attrName>ppt_w</p:attrName>
                                        </p:attrNameLst>
                                      </p:cBhvr>
                                      <p:tavLst>
                                        <p:tav tm="0" fmla="#ppt_w*sin(2.5*pi*$)">
                                          <p:val>
                                            <p:fltVal val="0"/>
                                          </p:val>
                                        </p:tav>
                                        <p:tav tm="100000">
                                          <p:val>
                                            <p:fltVal val="1"/>
                                          </p:val>
                                        </p:tav>
                                      </p:tavLst>
                                    </p:anim>
                                    <p:anim calcmode="lin" valueType="num">
                                      <p:cBhvr>
                                        <p:cTn id="9" dur="1000" fill="hold"/>
                                        <p:tgtEl>
                                          <p:spTgt spid="86018"/>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803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
                </p:tgtEl>
              </p:cMediaNode>
            </p:audio>
          </p:childTnLst>
        </p:cTn>
      </p:par>
    </p:tnLst>
    <p:bldLst>
      <p:bldP spid="860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ext Box 2">
            <a:extLst>
              <a:ext uri="{FF2B5EF4-FFF2-40B4-BE49-F238E27FC236}">
                <a16:creationId xmlns:a16="http://schemas.microsoft.com/office/drawing/2014/main" id="{0DB27719-6422-46A2-893D-43A3BBABA958}"/>
              </a:ext>
            </a:extLst>
          </p:cNvPr>
          <p:cNvSpPr txBox="1">
            <a:spLocks noChangeArrowheads="1"/>
          </p:cNvSpPr>
          <p:nvPr/>
        </p:nvSpPr>
        <p:spPr bwMode="auto">
          <a:xfrm>
            <a:off x="381000" y="1231900"/>
            <a:ext cx="2895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eaLnBrk="1" hangingPunct="1">
              <a:spcBef>
                <a:spcPct val="50000"/>
              </a:spcBef>
              <a:buClrTx/>
              <a:buSzTx/>
              <a:buFontTx/>
              <a:buNone/>
            </a:pPr>
            <a:r>
              <a:rPr lang="en-US" altLang="en-US" b="1">
                <a:solidFill>
                  <a:schemeClr val="hlink"/>
                </a:solidFill>
                <a:latin typeface="Times New Roman" panose="02020603050405020304" pitchFamily="18" charset="0"/>
                <a:cs typeface="Times New Roman" panose="02020603050405020304" pitchFamily="18" charset="0"/>
              </a:rPr>
              <a:t>CSS PROFILE</a:t>
            </a:r>
          </a:p>
        </p:txBody>
      </p:sp>
      <p:sp>
        <p:nvSpPr>
          <p:cNvPr id="119812" name="Rectangle 4">
            <a:extLst>
              <a:ext uri="{FF2B5EF4-FFF2-40B4-BE49-F238E27FC236}">
                <a16:creationId xmlns:a16="http://schemas.microsoft.com/office/drawing/2014/main" id="{BE30BC6C-E970-4AE0-958E-A12AA7FABD9B}"/>
              </a:ext>
            </a:extLst>
          </p:cNvPr>
          <p:cNvSpPr>
            <a:spLocks noChangeArrowheads="1"/>
          </p:cNvSpPr>
          <p:nvPr/>
        </p:nvSpPr>
        <p:spPr bwMode="auto">
          <a:xfrm>
            <a:off x="1828800" y="354013"/>
            <a:ext cx="5791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5400" b="1" u="sng">
                <a:solidFill>
                  <a:schemeClr val="hlink"/>
                </a:solidFill>
                <a:latin typeface="Times New Roman" panose="02020603050405020304" pitchFamily="18" charset="0"/>
                <a:cs typeface="Times New Roman" panose="02020603050405020304" pitchFamily="18" charset="0"/>
              </a:rPr>
              <a:t>FINANCIAL AID</a:t>
            </a:r>
          </a:p>
        </p:txBody>
      </p:sp>
      <p:sp>
        <p:nvSpPr>
          <p:cNvPr id="119813" name="Text Box 5">
            <a:extLst>
              <a:ext uri="{FF2B5EF4-FFF2-40B4-BE49-F238E27FC236}">
                <a16:creationId xmlns:a16="http://schemas.microsoft.com/office/drawing/2014/main" id="{2C068AF1-FDFF-44DE-A941-889812DBEB0A}"/>
              </a:ext>
            </a:extLst>
          </p:cNvPr>
          <p:cNvSpPr txBox="1">
            <a:spLocks noChangeArrowheads="1"/>
          </p:cNvSpPr>
          <p:nvPr/>
        </p:nvSpPr>
        <p:spPr bwMode="auto">
          <a:xfrm>
            <a:off x="4572000" y="1820863"/>
            <a:ext cx="4343400" cy="879475"/>
          </a:xfrm>
          <a:prstGeom prst="rect">
            <a:avLst/>
          </a:prstGeom>
          <a:solidFill>
            <a:schemeClr val="tx2"/>
          </a:solidFill>
          <a:ln w="57150">
            <a:solidFill>
              <a:schemeClr val="hlink"/>
            </a:solidFill>
            <a:miter lim="800000"/>
            <a:headEnd/>
            <a:tailEnd/>
          </a:ln>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eaLnBrk="1" hangingPunct="1">
              <a:spcBef>
                <a:spcPct val="50000"/>
              </a:spcBef>
              <a:buClrTx/>
              <a:buSzTx/>
              <a:buFontTx/>
              <a:buNone/>
            </a:pPr>
            <a:r>
              <a:rPr lang="en-US" altLang="en-US" sz="2400" b="1">
                <a:solidFill>
                  <a:schemeClr val="bg2"/>
                </a:solidFill>
                <a:latin typeface="Times New Roman" panose="02020603050405020304" pitchFamily="18" charset="0"/>
                <a:cs typeface="Times New Roman" panose="02020603050405020304" pitchFamily="18" charset="0"/>
              </a:rPr>
              <a:t>Check to see if your schools require the CSS Profile</a:t>
            </a:r>
          </a:p>
        </p:txBody>
      </p:sp>
      <p:sp>
        <p:nvSpPr>
          <p:cNvPr id="119814" name="Text Box 6">
            <a:extLst>
              <a:ext uri="{FF2B5EF4-FFF2-40B4-BE49-F238E27FC236}">
                <a16:creationId xmlns:a16="http://schemas.microsoft.com/office/drawing/2014/main" id="{A54D1623-7217-4562-9361-CA941FB2DA95}"/>
              </a:ext>
            </a:extLst>
          </p:cNvPr>
          <p:cNvSpPr txBox="1">
            <a:spLocks noChangeArrowheads="1"/>
          </p:cNvSpPr>
          <p:nvPr/>
        </p:nvSpPr>
        <p:spPr bwMode="auto">
          <a:xfrm>
            <a:off x="4594225" y="2895600"/>
            <a:ext cx="4343400" cy="3416300"/>
          </a:xfrm>
          <a:prstGeom prst="rect">
            <a:avLst/>
          </a:prstGeom>
          <a:solidFill>
            <a:schemeClr val="tx2"/>
          </a:solidFill>
          <a:ln w="38100">
            <a:solidFill>
              <a:schemeClr val="hlink"/>
            </a:solidFill>
            <a:miter lim="800000"/>
            <a:headEnd/>
            <a:tailEnd/>
          </a:ln>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eaLnBrk="1" hangingPunct="1">
              <a:spcBef>
                <a:spcPct val="50000"/>
              </a:spcBef>
              <a:buClrTx/>
              <a:buSzTx/>
              <a:buFontTx/>
              <a:buNone/>
            </a:pPr>
            <a:r>
              <a:rPr lang="en-US" altLang="en-US" sz="2400" b="1">
                <a:solidFill>
                  <a:schemeClr val="bg2"/>
                </a:solidFill>
                <a:latin typeface="Times New Roman" panose="02020603050405020304" pitchFamily="18" charset="0"/>
                <a:cs typeface="Times New Roman" panose="02020603050405020304" pitchFamily="18" charset="0"/>
              </a:rPr>
              <a:t>Apply on-line :</a:t>
            </a:r>
          </a:p>
          <a:p>
            <a:pPr eaLnBrk="1" hangingPunct="1">
              <a:spcBef>
                <a:spcPct val="50000"/>
              </a:spcBef>
              <a:buClrTx/>
              <a:buSzTx/>
              <a:buFontTx/>
              <a:buNone/>
            </a:pPr>
            <a:r>
              <a:rPr lang="en-US" altLang="en-US" sz="2400" b="1">
                <a:solidFill>
                  <a:srgbClr val="FF0000"/>
                </a:solidFill>
                <a:latin typeface="Times New Roman" panose="02020603050405020304" pitchFamily="18" charset="0"/>
                <a:cs typeface="Times New Roman" panose="02020603050405020304" pitchFamily="18" charset="0"/>
              </a:rPr>
              <a:t>collegeboard.com/CSS Profile</a:t>
            </a:r>
          </a:p>
          <a:p>
            <a:pPr eaLnBrk="1" hangingPunct="1">
              <a:spcBef>
                <a:spcPct val="50000"/>
              </a:spcBef>
              <a:buClrTx/>
              <a:buSzTx/>
              <a:buFontTx/>
              <a:buNone/>
            </a:pPr>
            <a:r>
              <a:rPr lang="en-US" altLang="en-US" sz="2400" b="1">
                <a:solidFill>
                  <a:schemeClr val="bg2"/>
                </a:solidFill>
                <a:latin typeface="Times New Roman" panose="02020603050405020304" pitchFamily="18" charset="0"/>
                <a:cs typeface="Times New Roman" panose="02020603050405020304" pitchFamily="18" charset="0"/>
              </a:rPr>
              <a:t>Collects financial information (similar to  FAFSA)</a:t>
            </a:r>
          </a:p>
          <a:p>
            <a:pPr eaLnBrk="1" hangingPunct="1">
              <a:spcBef>
                <a:spcPct val="50000"/>
              </a:spcBef>
              <a:buClrTx/>
              <a:buSzTx/>
              <a:buFontTx/>
              <a:buNone/>
            </a:pPr>
            <a:r>
              <a:rPr lang="en-US" altLang="en-US" sz="2400" b="1">
                <a:solidFill>
                  <a:schemeClr val="bg2"/>
                </a:solidFill>
                <a:latin typeface="Times New Roman" panose="02020603050405020304" pitchFamily="18" charset="0"/>
                <a:cs typeface="Times New Roman" panose="02020603050405020304" pitchFamily="18" charset="0"/>
              </a:rPr>
              <a:t>There is a fee for each school you send this application to</a:t>
            </a:r>
          </a:p>
          <a:p>
            <a:pPr eaLnBrk="1" hangingPunct="1">
              <a:spcBef>
                <a:spcPct val="50000"/>
              </a:spcBef>
              <a:buClrTx/>
              <a:buSzTx/>
              <a:buFontTx/>
              <a:buNone/>
            </a:pPr>
            <a:r>
              <a:rPr lang="en-US" altLang="en-US" sz="2400" b="1">
                <a:solidFill>
                  <a:schemeClr val="bg2"/>
                </a:solidFill>
                <a:latin typeface="Times New Roman" panose="02020603050405020304" pitchFamily="18" charset="0"/>
                <a:cs typeface="Times New Roman" panose="02020603050405020304" pitchFamily="18" charset="0"/>
              </a:rPr>
              <a:t>There are early deadlines</a:t>
            </a:r>
          </a:p>
        </p:txBody>
      </p:sp>
      <p:pic>
        <p:nvPicPr>
          <p:cNvPr id="53254" name="Picture 1">
            <a:extLst>
              <a:ext uri="{FF2B5EF4-FFF2-40B4-BE49-F238E27FC236}">
                <a16:creationId xmlns:a16="http://schemas.microsoft.com/office/drawing/2014/main" id="{8E6BB91B-7F99-45A6-9EBA-F80B9B4014A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795463"/>
            <a:ext cx="4191000" cy="451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a:extLst>
              <a:ext uri="{FF2B5EF4-FFF2-40B4-BE49-F238E27FC236}">
                <a16:creationId xmlns:a16="http://schemas.microsoft.com/office/drawing/2014/main" id="{F0CD9C6D-86B1-4EE3-968D-1D893229BFF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nodeType="withEffect">
                                  <p:stCondLst>
                                    <p:cond delay="0"/>
                                  </p:stCondLst>
                                  <p:iterate type="lt">
                                    <p:tmPct val="10000"/>
                                  </p:iterate>
                                  <p:childTnLst>
                                    <p:set>
                                      <p:cBhvr>
                                        <p:cTn id="6" dur="1" fill="hold">
                                          <p:stCondLst>
                                            <p:cond delay="0"/>
                                          </p:stCondLst>
                                        </p:cTn>
                                        <p:tgtEl>
                                          <p:spTgt spid="119812">
                                            <p:txEl>
                                              <p:pRg st="0" end="0"/>
                                            </p:txEl>
                                          </p:spTgt>
                                        </p:tgtEl>
                                        <p:attrNameLst>
                                          <p:attrName>style.visibility</p:attrName>
                                        </p:attrNameLst>
                                      </p:cBhvr>
                                      <p:to>
                                        <p:strVal val="visible"/>
                                      </p:to>
                                    </p:set>
                                    <p:animEffect transition="in" filter="fade">
                                      <p:cBhvr>
                                        <p:cTn id="7" dur="1000"/>
                                        <p:tgtEl>
                                          <p:spTgt spid="119812">
                                            <p:txEl>
                                              <p:pRg st="0" end="0"/>
                                            </p:txEl>
                                          </p:spTgt>
                                        </p:tgtEl>
                                      </p:cBhvr>
                                    </p:animEffect>
                                    <p:anim calcmode="lin" valueType="num">
                                      <p:cBhvr>
                                        <p:cTn id="8" dur="1000" fill="hold"/>
                                        <p:tgtEl>
                                          <p:spTgt spid="119812">
                                            <p:txEl>
                                              <p:pRg st="0" end="0"/>
                                            </p:txEl>
                                          </p:spTgt>
                                        </p:tgtEl>
                                        <p:attrNameLst>
                                          <p:attrName>ppt_w</p:attrName>
                                        </p:attrNameLst>
                                      </p:cBhvr>
                                      <p:tavLst>
                                        <p:tav tm="0" fmla="#ppt_w*sin(2.5*pi*$)">
                                          <p:val>
                                            <p:fltVal val="0"/>
                                          </p:val>
                                        </p:tav>
                                        <p:tav tm="100000">
                                          <p:val>
                                            <p:fltVal val="1"/>
                                          </p:val>
                                        </p:tav>
                                      </p:tavLst>
                                    </p:anim>
                                    <p:anim calcmode="lin" valueType="num">
                                      <p:cBhvr>
                                        <p:cTn id="9" dur="1000" fill="hold"/>
                                        <p:tgtEl>
                                          <p:spTgt spid="119812">
                                            <p:txEl>
                                              <p:pRg st="0" end="0"/>
                                            </p:txEl>
                                          </p:spTgt>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iterate type="lt">
                                    <p:tmPct val="10000"/>
                                  </p:iterate>
                                  <p:childTnLst>
                                    <p:set>
                                      <p:cBhvr>
                                        <p:cTn id="11" dur="1" fill="hold">
                                          <p:stCondLst>
                                            <p:cond delay="0"/>
                                          </p:stCondLst>
                                        </p:cTn>
                                        <p:tgtEl>
                                          <p:spTgt spid="119810"/>
                                        </p:tgtEl>
                                        <p:attrNameLst>
                                          <p:attrName>style.visibility</p:attrName>
                                        </p:attrNameLst>
                                      </p:cBhvr>
                                      <p:to>
                                        <p:strVal val="visible"/>
                                      </p:to>
                                    </p:set>
                                    <p:animEffect transition="in" filter="fade">
                                      <p:cBhvr>
                                        <p:cTn id="12" dur="2000"/>
                                        <p:tgtEl>
                                          <p:spTgt spid="119810"/>
                                        </p:tgtEl>
                                      </p:cBhvr>
                                    </p:animEffect>
                                    <p:anim calcmode="lin" valueType="num">
                                      <p:cBhvr>
                                        <p:cTn id="13" dur="2000" fill="hold"/>
                                        <p:tgtEl>
                                          <p:spTgt spid="119810"/>
                                        </p:tgtEl>
                                        <p:attrNameLst>
                                          <p:attrName>ppt_w</p:attrName>
                                        </p:attrNameLst>
                                      </p:cBhvr>
                                      <p:tavLst>
                                        <p:tav tm="0" fmla="#ppt_w*sin(2.5*pi*$)">
                                          <p:val>
                                            <p:fltVal val="0"/>
                                          </p:val>
                                        </p:tav>
                                        <p:tav tm="100000">
                                          <p:val>
                                            <p:fltVal val="1"/>
                                          </p:val>
                                        </p:tav>
                                      </p:tavLst>
                                    </p:anim>
                                    <p:anim calcmode="lin" valueType="num">
                                      <p:cBhvr>
                                        <p:cTn id="14" dur="2000" fill="hold"/>
                                        <p:tgtEl>
                                          <p:spTgt spid="119810"/>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8" presetClass="entr" presetSubtype="16" fill="hold" grpId="0" nodeType="clickEffect">
                                  <p:stCondLst>
                                    <p:cond delay="0"/>
                                  </p:stCondLst>
                                  <p:childTnLst>
                                    <p:set>
                                      <p:cBhvr>
                                        <p:cTn id="18" dur="1" fill="hold">
                                          <p:stCondLst>
                                            <p:cond delay="0"/>
                                          </p:stCondLst>
                                        </p:cTn>
                                        <p:tgtEl>
                                          <p:spTgt spid="119813"/>
                                        </p:tgtEl>
                                        <p:attrNameLst>
                                          <p:attrName>style.visibility</p:attrName>
                                        </p:attrNameLst>
                                      </p:cBhvr>
                                      <p:to>
                                        <p:strVal val="visible"/>
                                      </p:to>
                                    </p:set>
                                    <p:animEffect transition="in" filter="diamond(in)">
                                      <p:cBhvr>
                                        <p:cTn id="19" dur="2000"/>
                                        <p:tgtEl>
                                          <p:spTgt spid="119813"/>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8" presetClass="entr" presetSubtype="16" fill="hold" grpId="0" nodeType="clickEffect">
                                  <p:stCondLst>
                                    <p:cond delay="0"/>
                                  </p:stCondLst>
                                  <p:childTnLst>
                                    <p:set>
                                      <p:cBhvr>
                                        <p:cTn id="23" dur="1" fill="hold">
                                          <p:stCondLst>
                                            <p:cond delay="0"/>
                                          </p:stCondLst>
                                        </p:cTn>
                                        <p:tgtEl>
                                          <p:spTgt spid="119814"/>
                                        </p:tgtEl>
                                        <p:attrNameLst>
                                          <p:attrName>style.visibility</p:attrName>
                                        </p:attrNameLst>
                                      </p:cBhvr>
                                      <p:to>
                                        <p:strVal val="visible"/>
                                      </p:to>
                                    </p:set>
                                    <p:animEffect transition="in" filter="diamond(in)">
                                      <p:cBhvr>
                                        <p:cTn id="24" dur="2000"/>
                                        <p:tgtEl>
                                          <p:spTgt spid="119814"/>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521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2"/>
                </p:tgtEl>
              </p:cMediaNode>
            </p:audio>
          </p:childTnLst>
        </p:cTn>
      </p:par>
    </p:tnLst>
    <p:bldLst>
      <p:bldP spid="119810" grpId="0"/>
      <p:bldP spid="119813" grpId="0" animBg="1"/>
      <p:bldP spid="1198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ext Box 2">
            <a:extLst>
              <a:ext uri="{FF2B5EF4-FFF2-40B4-BE49-F238E27FC236}">
                <a16:creationId xmlns:a16="http://schemas.microsoft.com/office/drawing/2014/main" id="{22FB4D51-AA80-426E-9C8F-F667D22F5FD0}"/>
              </a:ext>
            </a:extLst>
          </p:cNvPr>
          <p:cNvSpPr txBox="1">
            <a:spLocks noChangeArrowheads="1"/>
          </p:cNvSpPr>
          <p:nvPr/>
        </p:nvSpPr>
        <p:spPr bwMode="auto">
          <a:xfrm>
            <a:off x="990600" y="1125538"/>
            <a:ext cx="7772400"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eaLnBrk="1" hangingPunct="1">
              <a:spcBef>
                <a:spcPct val="50000"/>
              </a:spcBef>
              <a:buClrTx/>
              <a:buSzTx/>
              <a:buFontTx/>
              <a:buNone/>
            </a:pPr>
            <a:r>
              <a:rPr lang="en-US" altLang="en-US" sz="4800" b="1">
                <a:latin typeface="Times New Roman" panose="02020603050405020304" pitchFamily="18" charset="0"/>
                <a:cs typeface="Times New Roman" panose="02020603050405020304" pitchFamily="18" charset="0"/>
              </a:rPr>
              <a:t>         </a:t>
            </a:r>
            <a:r>
              <a:rPr lang="en-US" altLang="en-US" sz="4800" b="1">
                <a:solidFill>
                  <a:schemeClr val="hlink"/>
                </a:solidFill>
                <a:latin typeface="Times New Roman" panose="02020603050405020304" pitchFamily="18" charset="0"/>
                <a:cs typeface="Times New Roman" panose="02020603050405020304" pitchFamily="18" charset="0"/>
              </a:rPr>
              <a:t>Local Scholarships</a:t>
            </a:r>
          </a:p>
        </p:txBody>
      </p:sp>
      <p:sp>
        <p:nvSpPr>
          <p:cNvPr id="123907" name="Rectangle 3">
            <a:extLst>
              <a:ext uri="{FF2B5EF4-FFF2-40B4-BE49-F238E27FC236}">
                <a16:creationId xmlns:a16="http://schemas.microsoft.com/office/drawing/2014/main" id="{DFBCFCEF-0661-4FCA-9168-EAFDEAF8566A}"/>
              </a:ext>
            </a:extLst>
          </p:cNvPr>
          <p:cNvSpPr>
            <a:spLocks noChangeArrowheads="1"/>
          </p:cNvSpPr>
          <p:nvPr/>
        </p:nvSpPr>
        <p:spPr bwMode="auto">
          <a:xfrm>
            <a:off x="1995488" y="211138"/>
            <a:ext cx="5534025" cy="9144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5400" b="1" u="sng">
                <a:solidFill>
                  <a:schemeClr val="hlink"/>
                </a:solidFill>
                <a:latin typeface="Times New Roman" panose="02020603050405020304" pitchFamily="18" charset="0"/>
                <a:cs typeface="Times New Roman" panose="02020603050405020304" pitchFamily="18" charset="0"/>
              </a:rPr>
              <a:t>FINANCIAL AID</a:t>
            </a:r>
          </a:p>
        </p:txBody>
      </p:sp>
      <p:pic>
        <p:nvPicPr>
          <p:cNvPr id="55300" name="Picture 4" descr="book">
            <a:hlinkClick r:id="rId5"/>
            <a:extLst>
              <a:ext uri="{FF2B5EF4-FFF2-40B4-BE49-F238E27FC236}">
                <a16:creationId xmlns:a16="http://schemas.microsoft.com/office/drawing/2014/main" id="{D67A76B9-D3C4-4995-BCFF-6D6AC5C2B7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2011363"/>
            <a:ext cx="5715000" cy="3733800"/>
          </a:xfrm>
          <a:prstGeom prst="rect">
            <a:avLst/>
          </a:prstGeom>
          <a:solidFill>
            <a:schemeClr val="tx2"/>
          </a:solidFill>
          <a:ln w="57150">
            <a:solidFill>
              <a:schemeClr val="hlink"/>
            </a:solidFill>
            <a:miter lim="800000"/>
            <a:headEnd/>
            <a:tailEnd/>
          </a:ln>
        </p:spPr>
      </p:pic>
      <p:sp>
        <p:nvSpPr>
          <p:cNvPr id="55301" name="Text Box 5">
            <a:extLst>
              <a:ext uri="{FF2B5EF4-FFF2-40B4-BE49-F238E27FC236}">
                <a16:creationId xmlns:a16="http://schemas.microsoft.com/office/drawing/2014/main" id="{859E6B00-5005-4BB9-B313-E1BFFE3D505F}"/>
              </a:ext>
            </a:extLst>
          </p:cNvPr>
          <p:cNvSpPr txBox="1">
            <a:spLocks noChangeArrowheads="1"/>
          </p:cNvSpPr>
          <p:nvPr/>
        </p:nvSpPr>
        <p:spPr bwMode="auto">
          <a:xfrm>
            <a:off x="2895600" y="3124200"/>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eaLnBrk="1" hangingPunct="1">
              <a:spcBef>
                <a:spcPct val="50000"/>
              </a:spcBef>
              <a:buClrTx/>
              <a:buSzTx/>
              <a:buFontTx/>
              <a:buNone/>
            </a:pPr>
            <a:endParaRPr lang="en-US" altLang="en-US" sz="2400">
              <a:latin typeface="Times New Roman" panose="02020603050405020304" pitchFamily="18" charset="0"/>
              <a:cs typeface="Times New Roman" panose="02020603050405020304" pitchFamily="18" charset="0"/>
            </a:endParaRPr>
          </a:p>
        </p:txBody>
      </p:sp>
      <p:sp>
        <p:nvSpPr>
          <p:cNvPr id="55302" name="Rectangle 6">
            <a:extLst>
              <a:ext uri="{FF2B5EF4-FFF2-40B4-BE49-F238E27FC236}">
                <a16:creationId xmlns:a16="http://schemas.microsoft.com/office/drawing/2014/main" id="{23CDE2BD-20F1-411B-981B-007550CDFDBB}"/>
              </a:ext>
            </a:extLst>
          </p:cNvPr>
          <p:cNvSpPr>
            <a:spLocks noChangeArrowheads="1"/>
          </p:cNvSpPr>
          <p:nvPr/>
        </p:nvSpPr>
        <p:spPr bwMode="auto">
          <a:xfrm rot="-745311">
            <a:off x="2590800" y="2590800"/>
            <a:ext cx="1760538" cy="8318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a:spcBef>
                <a:spcPct val="0"/>
              </a:spcBef>
              <a:buClrTx/>
              <a:buSzTx/>
              <a:buFontTx/>
              <a:buNone/>
            </a:pPr>
            <a:endParaRPr lang="en-US" altLang="en-US" sz="1800"/>
          </a:p>
        </p:txBody>
      </p:sp>
      <p:sp>
        <p:nvSpPr>
          <p:cNvPr id="55303" name="Rectangle 7">
            <a:extLst>
              <a:ext uri="{FF2B5EF4-FFF2-40B4-BE49-F238E27FC236}">
                <a16:creationId xmlns:a16="http://schemas.microsoft.com/office/drawing/2014/main" id="{B967E750-91D4-46DE-B05B-C1CD80FD1F0D}"/>
              </a:ext>
            </a:extLst>
          </p:cNvPr>
          <p:cNvSpPr>
            <a:spLocks noChangeArrowheads="1"/>
          </p:cNvSpPr>
          <p:nvPr/>
        </p:nvSpPr>
        <p:spPr bwMode="auto">
          <a:xfrm rot="-2277637">
            <a:off x="2886075" y="3252788"/>
            <a:ext cx="261938" cy="20097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a:spcBef>
                <a:spcPct val="0"/>
              </a:spcBef>
              <a:buClrTx/>
              <a:buSzTx/>
              <a:buFontTx/>
              <a:buNone/>
            </a:pPr>
            <a:endParaRPr lang="en-US" altLang="en-US" sz="1800"/>
          </a:p>
        </p:txBody>
      </p:sp>
      <p:sp>
        <p:nvSpPr>
          <p:cNvPr id="123912" name="WordArt 8">
            <a:extLst>
              <a:ext uri="{FF2B5EF4-FFF2-40B4-BE49-F238E27FC236}">
                <a16:creationId xmlns:a16="http://schemas.microsoft.com/office/drawing/2014/main" id="{5EAC6833-690F-4734-84F7-D12E479A3BE4}"/>
              </a:ext>
            </a:extLst>
          </p:cNvPr>
          <p:cNvSpPr>
            <a:spLocks noChangeArrowheads="1" noChangeShapeType="1" noTextEdit="1"/>
          </p:cNvSpPr>
          <p:nvPr/>
        </p:nvSpPr>
        <p:spPr bwMode="auto">
          <a:xfrm>
            <a:off x="990600" y="2286000"/>
            <a:ext cx="7010400" cy="2647950"/>
          </a:xfrm>
          <a:prstGeom prst="rect">
            <a:avLst/>
          </a:prstGeom>
        </p:spPr>
        <p:txBody>
          <a:bodyPr wrap="none" fromWordArt="1">
            <a:prstTxWarp prst="textSlantUp">
              <a:avLst>
                <a:gd name="adj" fmla="val 32056"/>
              </a:avLst>
            </a:prstTxWarp>
          </a:bodyPr>
          <a:lstStyle/>
          <a:p>
            <a:pPr algn="ctr"/>
            <a:r>
              <a:rPr lang="en-US" sz="3600" kern="10">
                <a:ln w="9525">
                  <a:solidFill>
                    <a:srgbClr val="FFFF99"/>
                  </a:solidFill>
                  <a:round/>
                  <a:headEnd/>
                  <a:tailEnd/>
                </a:ln>
                <a:solidFill>
                  <a:schemeClr val="bg2"/>
                </a:solidFill>
                <a:effectLst>
                  <a:outerShdw dist="53882" dir="2700000" algn="ctr" rotWithShape="0">
                    <a:srgbClr val="9999FF"/>
                  </a:outerShdw>
                </a:effectLst>
                <a:latin typeface="Impact" panose="020B0806030902050204" pitchFamily="34" charset="0"/>
              </a:rPr>
              <a:t>SCHOLARSHIP</a:t>
            </a:r>
          </a:p>
          <a:p>
            <a:pPr algn="ctr"/>
            <a:r>
              <a:rPr lang="en-US" sz="3600" kern="10">
                <a:ln w="9525">
                  <a:solidFill>
                    <a:srgbClr val="FFFF99"/>
                  </a:solidFill>
                  <a:round/>
                  <a:headEnd/>
                  <a:tailEnd/>
                </a:ln>
                <a:solidFill>
                  <a:schemeClr val="bg2"/>
                </a:solidFill>
                <a:effectLst>
                  <a:outerShdw dist="53882" dir="2700000" algn="ctr" rotWithShape="0">
                    <a:srgbClr val="9999FF"/>
                  </a:outerShdw>
                </a:effectLst>
                <a:latin typeface="Impact" panose="020B0806030902050204" pitchFamily="34" charset="0"/>
              </a:rPr>
              <a:t>    BOOK</a:t>
            </a:r>
          </a:p>
        </p:txBody>
      </p:sp>
      <p:pic>
        <p:nvPicPr>
          <p:cNvPr id="123913" name="Picture 9" descr="B7405WEBLG">
            <a:hlinkClick r:id="rId7"/>
            <a:extLst>
              <a:ext uri="{FF2B5EF4-FFF2-40B4-BE49-F238E27FC236}">
                <a16:creationId xmlns:a16="http://schemas.microsoft.com/office/drawing/2014/main" id="{81BE2C1E-B227-4718-B683-DC2A56A0EFA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 y="4057650"/>
            <a:ext cx="1762125" cy="1479550"/>
          </a:xfrm>
          <a:prstGeom prst="rect">
            <a:avLst/>
          </a:prstGeom>
          <a:noFill/>
          <a:ln w="57150">
            <a:solidFill>
              <a:schemeClr val="hlink"/>
            </a:solidFill>
            <a:miter lim="800000"/>
            <a:headEnd/>
            <a:tailEnd/>
          </a:ln>
          <a:extLst>
            <a:ext uri="{909E8E84-426E-40DD-AFC4-6F175D3DCCD1}">
              <a14:hiddenFill xmlns:a14="http://schemas.microsoft.com/office/drawing/2010/main">
                <a:solidFill>
                  <a:srgbClr val="FFFFFF"/>
                </a:solidFill>
              </a14:hiddenFill>
            </a:ext>
          </a:extLst>
        </p:spPr>
      </p:pic>
      <p:sp>
        <p:nvSpPr>
          <p:cNvPr id="123914" name="Text Box 10">
            <a:extLst>
              <a:ext uri="{FF2B5EF4-FFF2-40B4-BE49-F238E27FC236}">
                <a16:creationId xmlns:a16="http://schemas.microsoft.com/office/drawing/2014/main" id="{BE1433A4-2B5A-4DCB-897D-13C617C02411}"/>
              </a:ext>
            </a:extLst>
          </p:cNvPr>
          <p:cNvSpPr txBox="1">
            <a:spLocks noChangeArrowheads="1"/>
          </p:cNvSpPr>
          <p:nvPr/>
        </p:nvSpPr>
        <p:spPr bwMode="auto">
          <a:xfrm>
            <a:off x="1968500" y="5791200"/>
            <a:ext cx="617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eaLnBrk="1" hangingPunct="1">
              <a:spcBef>
                <a:spcPct val="50000"/>
              </a:spcBef>
              <a:buClrTx/>
              <a:buSzTx/>
              <a:buFontTx/>
              <a:buNone/>
            </a:pPr>
            <a:r>
              <a:rPr lang="en-US" altLang="en-US" sz="2400" b="1">
                <a:solidFill>
                  <a:schemeClr val="hlink"/>
                </a:solidFill>
                <a:latin typeface="Times New Roman" panose="02020603050405020304" pitchFamily="18" charset="0"/>
                <a:cs typeface="Times New Roman" panose="02020603050405020304" pitchFamily="18" charset="0"/>
              </a:rPr>
              <a:t>Scholarship Binder in each Guidance Suite</a:t>
            </a:r>
          </a:p>
        </p:txBody>
      </p:sp>
      <p:pic>
        <p:nvPicPr>
          <p:cNvPr id="2" name="Recorded Sound">
            <a:hlinkClick r:id="" action="ppaction://media"/>
            <a:extLst>
              <a:ext uri="{FF2B5EF4-FFF2-40B4-BE49-F238E27FC236}">
                <a16:creationId xmlns:a16="http://schemas.microsoft.com/office/drawing/2014/main" id="{D06642E3-53A9-4CDC-BAE4-7F1988525A4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267200" y="3124200"/>
            <a:ext cx="609600" cy="609600"/>
          </a:xfrm>
          <a:prstGeom prst="rect">
            <a:avLst/>
          </a:prstGeom>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grpId="0" nodeType="withEffect">
                                  <p:stCondLst>
                                    <p:cond delay="0"/>
                                  </p:stCondLst>
                                  <p:iterate type="lt">
                                    <p:tmPct val="10000"/>
                                  </p:iterate>
                                  <p:childTnLst>
                                    <p:set>
                                      <p:cBhvr>
                                        <p:cTn id="6" dur="1" fill="hold">
                                          <p:stCondLst>
                                            <p:cond delay="0"/>
                                          </p:stCondLst>
                                        </p:cTn>
                                        <p:tgtEl>
                                          <p:spTgt spid="123907"/>
                                        </p:tgtEl>
                                        <p:attrNameLst>
                                          <p:attrName>style.visibility</p:attrName>
                                        </p:attrNameLst>
                                      </p:cBhvr>
                                      <p:to>
                                        <p:strVal val="visible"/>
                                      </p:to>
                                    </p:set>
                                    <p:animEffect transition="in" filter="fade">
                                      <p:cBhvr>
                                        <p:cTn id="7" dur="1000"/>
                                        <p:tgtEl>
                                          <p:spTgt spid="123907"/>
                                        </p:tgtEl>
                                      </p:cBhvr>
                                    </p:animEffect>
                                    <p:anim calcmode="lin" valueType="num">
                                      <p:cBhvr>
                                        <p:cTn id="8" dur="1000" fill="hold"/>
                                        <p:tgtEl>
                                          <p:spTgt spid="123907"/>
                                        </p:tgtEl>
                                        <p:attrNameLst>
                                          <p:attrName>ppt_w</p:attrName>
                                        </p:attrNameLst>
                                      </p:cBhvr>
                                      <p:tavLst>
                                        <p:tav tm="0" fmla="#ppt_w*sin(2.5*pi*$)">
                                          <p:val>
                                            <p:fltVal val="0"/>
                                          </p:val>
                                        </p:tav>
                                        <p:tav tm="100000">
                                          <p:val>
                                            <p:fltVal val="1"/>
                                          </p:val>
                                        </p:tav>
                                      </p:tavLst>
                                    </p:anim>
                                    <p:anim calcmode="lin" valueType="num">
                                      <p:cBhvr>
                                        <p:cTn id="9" dur="1000" fill="hold"/>
                                        <p:tgtEl>
                                          <p:spTgt spid="123907"/>
                                        </p:tgtEl>
                                        <p:attrNameLst>
                                          <p:attrName>ppt_h</p:attrName>
                                        </p:attrNameLst>
                                      </p:cBhvr>
                                      <p:tavLst>
                                        <p:tav tm="0">
                                          <p:val>
                                            <p:strVal val="#ppt_h"/>
                                          </p:val>
                                        </p:tav>
                                        <p:tav tm="100000">
                                          <p:val>
                                            <p:strVal val="#ppt_h"/>
                                          </p:val>
                                        </p:tav>
                                      </p:tavLst>
                                    </p:anim>
                                  </p:childTnLst>
                                </p:cTn>
                              </p:par>
                            </p:childTnLst>
                          </p:cTn>
                        </p:par>
                        <p:par>
                          <p:cTn id="10" fill="hold" nodeType="afterGroup">
                            <p:stCondLst>
                              <p:cond delay="2100"/>
                            </p:stCondLst>
                            <p:childTnLst>
                              <p:par>
                                <p:cTn id="11" presetID="8" presetClass="entr" presetSubtype="16" fill="hold" grpId="0" nodeType="afterEffect">
                                  <p:stCondLst>
                                    <p:cond delay="0"/>
                                  </p:stCondLst>
                                  <p:childTnLst>
                                    <p:set>
                                      <p:cBhvr>
                                        <p:cTn id="12" dur="1" fill="hold">
                                          <p:stCondLst>
                                            <p:cond delay="0"/>
                                          </p:stCondLst>
                                        </p:cTn>
                                        <p:tgtEl>
                                          <p:spTgt spid="123906"/>
                                        </p:tgtEl>
                                        <p:attrNameLst>
                                          <p:attrName>style.visibility</p:attrName>
                                        </p:attrNameLst>
                                      </p:cBhvr>
                                      <p:to>
                                        <p:strVal val="visible"/>
                                      </p:to>
                                    </p:set>
                                    <p:animEffect transition="in" filter="diamond(in)">
                                      <p:cBhvr>
                                        <p:cTn id="13" dur="1000"/>
                                        <p:tgtEl>
                                          <p:spTgt spid="12390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1" presetClass="entr" presetSubtype="0" fill="hold" nodeType="clickEffect">
                                  <p:stCondLst>
                                    <p:cond delay="0"/>
                                  </p:stCondLst>
                                  <p:iterate type="lt">
                                    <p:tmPct val="5000"/>
                                  </p:iterate>
                                  <p:childTnLst>
                                    <p:set>
                                      <p:cBhvr>
                                        <p:cTn id="17" dur="1" fill="hold">
                                          <p:stCondLst>
                                            <p:cond delay="0"/>
                                          </p:stCondLst>
                                        </p:cTn>
                                        <p:tgtEl>
                                          <p:spTgt spid="123912"/>
                                        </p:tgtEl>
                                        <p:attrNameLst>
                                          <p:attrName>style.visibility</p:attrName>
                                        </p:attrNameLst>
                                      </p:cBhvr>
                                      <p:to>
                                        <p:strVal val="visible"/>
                                      </p:to>
                                    </p:set>
                                    <p:anim calcmode="lin" valueType="num">
                                      <p:cBhvr>
                                        <p:cTn id="18" dur="1000" fill="hold"/>
                                        <p:tgtEl>
                                          <p:spTgt spid="123912"/>
                                        </p:tgtEl>
                                        <p:attrNameLst>
                                          <p:attrName>ppt_w</p:attrName>
                                        </p:attrNameLst>
                                      </p:cBhvr>
                                      <p:tavLst>
                                        <p:tav tm="0">
                                          <p:val>
                                            <p:fltVal val="0"/>
                                          </p:val>
                                        </p:tav>
                                        <p:tav tm="100000">
                                          <p:val>
                                            <p:strVal val="#ppt_w"/>
                                          </p:val>
                                        </p:tav>
                                      </p:tavLst>
                                    </p:anim>
                                    <p:anim calcmode="lin" valueType="num">
                                      <p:cBhvr>
                                        <p:cTn id="19" dur="1000" fill="hold"/>
                                        <p:tgtEl>
                                          <p:spTgt spid="123912"/>
                                        </p:tgtEl>
                                        <p:attrNameLst>
                                          <p:attrName>ppt_h</p:attrName>
                                        </p:attrNameLst>
                                      </p:cBhvr>
                                      <p:tavLst>
                                        <p:tav tm="0">
                                          <p:val>
                                            <p:fltVal val="0"/>
                                          </p:val>
                                        </p:tav>
                                        <p:tav tm="100000">
                                          <p:val>
                                            <p:strVal val="#ppt_h"/>
                                          </p:val>
                                        </p:tav>
                                      </p:tavLst>
                                    </p:anim>
                                    <p:anim calcmode="lin" valueType="num">
                                      <p:cBhvr>
                                        <p:cTn id="20" dur="1000" fill="hold"/>
                                        <p:tgtEl>
                                          <p:spTgt spid="123912"/>
                                        </p:tgtEl>
                                        <p:attrNameLst>
                                          <p:attrName>style.rotation</p:attrName>
                                        </p:attrNameLst>
                                      </p:cBhvr>
                                      <p:tavLst>
                                        <p:tav tm="0">
                                          <p:val>
                                            <p:fltVal val="90"/>
                                          </p:val>
                                        </p:tav>
                                        <p:tav tm="100000">
                                          <p:val>
                                            <p:fltVal val="0"/>
                                          </p:val>
                                        </p:tav>
                                      </p:tavLst>
                                    </p:anim>
                                    <p:animEffect transition="in" filter="fade">
                                      <p:cBhvr>
                                        <p:cTn id="21" dur="1000"/>
                                        <p:tgtEl>
                                          <p:spTgt spid="12391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3" presetClass="entr" presetSubtype="16" fill="hold" nodeType="clickEffect">
                                  <p:stCondLst>
                                    <p:cond delay="0"/>
                                  </p:stCondLst>
                                  <p:childTnLst>
                                    <p:set>
                                      <p:cBhvr>
                                        <p:cTn id="25" dur="1" fill="hold">
                                          <p:stCondLst>
                                            <p:cond delay="0"/>
                                          </p:stCondLst>
                                        </p:cTn>
                                        <p:tgtEl>
                                          <p:spTgt spid="123913"/>
                                        </p:tgtEl>
                                        <p:attrNameLst>
                                          <p:attrName>style.visibility</p:attrName>
                                        </p:attrNameLst>
                                      </p:cBhvr>
                                      <p:to>
                                        <p:strVal val="visible"/>
                                      </p:to>
                                    </p:set>
                                    <p:animEffect transition="in" filter="plus(in)">
                                      <p:cBhvr>
                                        <p:cTn id="26" dur="2000"/>
                                        <p:tgtEl>
                                          <p:spTgt spid="123913"/>
                                        </p:tgtEl>
                                      </p:cBhvr>
                                    </p:animEffect>
                                  </p:childTnLst>
                                </p:cTn>
                              </p:par>
                              <p:par>
                                <p:cTn id="27" presetID="31" presetClass="entr" presetSubtype="0" fill="hold" grpId="0" nodeType="withEffect">
                                  <p:stCondLst>
                                    <p:cond delay="0"/>
                                  </p:stCondLst>
                                  <p:iterate type="lt">
                                    <p:tmPct val="5000"/>
                                  </p:iterate>
                                  <p:childTnLst>
                                    <p:set>
                                      <p:cBhvr>
                                        <p:cTn id="28" dur="1" fill="hold">
                                          <p:stCondLst>
                                            <p:cond delay="0"/>
                                          </p:stCondLst>
                                        </p:cTn>
                                        <p:tgtEl>
                                          <p:spTgt spid="123914"/>
                                        </p:tgtEl>
                                        <p:attrNameLst>
                                          <p:attrName>style.visibility</p:attrName>
                                        </p:attrNameLst>
                                      </p:cBhvr>
                                      <p:to>
                                        <p:strVal val="visible"/>
                                      </p:to>
                                    </p:set>
                                    <p:anim calcmode="lin" valueType="num">
                                      <p:cBhvr>
                                        <p:cTn id="29" dur="1000" fill="hold"/>
                                        <p:tgtEl>
                                          <p:spTgt spid="123914"/>
                                        </p:tgtEl>
                                        <p:attrNameLst>
                                          <p:attrName>ppt_w</p:attrName>
                                        </p:attrNameLst>
                                      </p:cBhvr>
                                      <p:tavLst>
                                        <p:tav tm="0">
                                          <p:val>
                                            <p:fltVal val="0"/>
                                          </p:val>
                                        </p:tav>
                                        <p:tav tm="100000">
                                          <p:val>
                                            <p:strVal val="#ppt_w"/>
                                          </p:val>
                                        </p:tav>
                                      </p:tavLst>
                                    </p:anim>
                                    <p:anim calcmode="lin" valueType="num">
                                      <p:cBhvr>
                                        <p:cTn id="30" dur="1000" fill="hold"/>
                                        <p:tgtEl>
                                          <p:spTgt spid="123914"/>
                                        </p:tgtEl>
                                        <p:attrNameLst>
                                          <p:attrName>ppt_h</p:attrName>
                                        </p:attrNameLst>
                                      </p:cBhvr>
                                      <p:tavLst>
                                        <p:tav tm="0">
                                          <p:val>
                                            <p:fltVal val="0"/>
                                          </p:val>
                                        </p:tav>
                                        <p:tav tm="100000">
                                          <p:val>
                                            <p:strVal val="#ppt_h"/>
                                          </p:val>
                                        </p:tav>
                                      </p:tavLst>
                                    </p:anim>
                                    <p:anim calcmode="lin" valueType="num">
                                      <p:cBhvr>
                                        <p:cTn id="31" dur="1000" fill="hold"/>
                                        <p:tgtEl>
                                          <p:spTgt spid="123914"/>
                                        </p:tgtEl>
                                        <p:attrNameLst>
                                          <p:attrName>style.rotation</p:attrName>
                                        </p:attrNameLst>
                                      </p:cBhvr>
                                      <p:tavLst>
                                        <p:tav tm="0">
                                          <p:val>
                                            <p:fltVal val="90"/>
                                          </p:val>
                                        </p:tav>
                                        <p:tav tm="100000">
                                          <p:val>
                                            <p:fltVal val="0"/>
                                          </p:val>
                                        </p:tav>
                                      </p:tavLst>
                                    </p:anim>
                                    <p:animEffect transition="in" filter="fade">
                                      <p:cBhvr>
                                        <p:cTn id="32" dur="1000"/>
                                        <p:tgtEl>
                                          <p:spTgt spid="123914"/>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953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2"/>
                </p:tgtEl>
              </p:cMediaNode>
            </p:audio>
          </p:childTnLst>
        </p:cTn>
      </p:par>
    </p:tnLst>
    <p:bldLst>
      <p:bldP spid="123906" grpId="0"/>
      <p:bldP spid="123907" grpId="0" animBg="1"/>
      <p:bldP spid="1239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B48F2-2BEE-461D-9226-320650B959B3}"/>
              </a:ext>
            </a:extLst>
          </p:cNvPr>
          <p:cNvSpPr>
            <a:spLocks noGrp="1"/>
          </p:cNvSpPr>
          <p:nvPr>
            <p:ph type="ctrTitle" sz="quarter"/>
          </p:nvPr>
        </p:nvSpPr>
        <p:spPr>
          <a:xfrm>
            <a:off x="685800" y="5334000"/>
            <a:ext cx="7620000" cy="1066800"/>
          </a:xfrm>
        </p:spPr>
        <p:txBody>
          <a:bodyPr/>
          <a:lstStyle/>
          <a:p>
            <a:pPr algn="l">
              <a:defRPr/>
            </a:pPr>
            <a:r>
              <a:rPr lang="en-US" sz="3600" u="sng" dirty="0">
                <a:solidFill>
                  <a:srgbClr val="00B050"/>
                </a:solidFill>
              </a:rPr>
              <a:t>3. From October 1</a:t>
            </a:r>
            <a:r>
              <a:rPr lang="en-US" sz="3600" u="sng" baseline="30000" dirty="0">
                <a:solidFill>
                  <a:srgbClr val="00B050"/>
                </a:solidFill>
              </a:rPr>
              <a:t>st</a:t>
            </a:r>
            <a:r>
              <a:rPr lang="en-US" sz="3600" u="sng" dirty="0">
                <a:solidFill>
                  <a:srgbClr val="00B050"/>
                </a:solidFill>
              </a:rPr>
              <a:t> , 2019 on</a:t>
            </a:r>
            <a:r>
              <a:rPr lang="en-US" sz="3600" dirty="0">
                <a:solidFill>
                  <a:srgbClr val="00B050"/>
                </a:solidFill>
              </a:rPr>
              <a:t>: </a:t>
            </a:r>
            <a:br>
              <a:rPr lang="en-US" sz="3600" dirty="0">
                <a:solidFill>
                  <a:srgbClr val="00B050"/>
                </a:solidFill>
              </a:rPr>
            </a:br>
            <a:r>
              <a:rPr lang="en-US" sz="3600" dirty="0">
                <a:solidFill>
                  <a:srgbClr val="00B050"/>
                </a:solidFill>
              </a:rPr>
              <a:t>Fill out FAFSA:  </a:t>
            </a:r>
            <a:r>
              <a:rPr lang="en-US" sz="3600" u="sng" dirty="0">
                <a:solidFill>
                  <a:srgbClr val="00B050"/>
                </a:solidFill>
              </a:rPr>
              <a:t>https://fafsa.ed.gov</a:t>
            </a:r>
          </a:p>
        </p:txBody>
      </p:sp>
      <p:sp>
        <p:nvSpPr>
          <p:cNvPr id="3" name="Subtitle 2">
            <a:extLst>
              <a:ext uri="{FF2B5EF4-FFF2-40B4-BE49-F238E27FC236}">
                <a16:creationId xmlns:a16="http://schemas.microsoft.com/office/drawing/2014/main" id="{86FE0F1A-CE5E-4887-B872-0CE3496C0CA0}"/>
              </a:ext>
            </a:extLst>
          </p:cNvPr>
          <p:cNvSpPr>
            <a:spLocks noGrp="1"/>
          </p:cNvSpPr>
          <p:nvPr>
            <p:ph type="subTitle" sz="quarter" idx="1"/>
          </p:nvPr>
        </p:nvSpPr>
        <p:spPr>
          <a:xfrm>
            <a:off x="304800" y="1295400"/>
            <a:ext cx="8458200" cy="2962275"/>
          </a:xfrm>
        </p:spPr>
        <p:txBody>
          <a:bodyPr/>
          <a:lstStyle/>
          <a:p>
            <a:pPr>
              <a:defRPr/>
            </a:pPr>
            <a:r>
              <a:rPr lang="en-US" sz="3600" u="sng" dirty="0"/>
              <a:t>WHAT TO DO NOW</a:t>
            </a:r>
          </a:p>
          <a:p>
            <a:pPr>
              <a:defRPr/>
            </a:pPr>
            <a:r>
              <a:rPr lang="en-US" sz="3600" dirty="0">
                <a:effectLst/>
                <a:hlinkClick r:id="rId5"/>
              </a:rPr>
              <a:t>1.  Begin Applying for Scholarships</a:t>
            </a:r>
          </a:p>
          <a:p>
            <a:pPr>
              <a:defRPr/>
            </a:pPr>
            <a:r>
              <a:rPr lang="en-US" sz="3600" u="sng" dirty="0" err="1">
                <a:effectLst/>
                <a:hlinkClick r:id="rId5"/>
              </a:rPr>
              <a:t>MassCIS</a:t>
            </a:r>
            <a:r>
              <a:rPr lang="en-US" sz="3600" u="sng" dirty="0">
                <a:effectLst/>
                <a:hlinkClick r:id="rId5"/>
              </a:rPr>
              <a:t>- </a:t>
            </a:r>
            <a:r>
              <a:rPr lang="en-US" sz="3600" u="sng" dirty="0" err="1">
                <a:effectLst/>
                <a:hlinkClick r:id="rId5"/>
              </a:rPr>
              <a:t>intoCareers</a:t>
            </a:r>
            <a:br>
              <a:rPr lang="en-US" sz="3600" dirty="0">
                <a:effectLst/>
                <a:hlinkClick r:id="rId5"/>
              </a:rPr>
            </a:br>
            <a:r>
              <a:rPr lang="en-US" sz="3600" dirty="0">
                <a:solidFill>
                  <a:srgbClr val="33CCFF"/>
                </a:solidFill>
                <a:effectLst/>
                <a:hlinkClick r:id="rId5"/>
              </a:rPr>
              <a:t>https://masscis.intocareers.org</a:t>
            </a:r>
          </a:p>
          <a:p>
            <a:pPr>
              <a:defRPr/>
            </a:pPr>
            <a:r>
              <a:rPr lang="en-US" sz="3600" dirty="0"/>
              <a:t> </a:t>
            </a:r>
          </a:p>
        </p:txBody>
      </p:sp>
      <p:sp>
        <p:nvSpPr>
          <p:cNvPr id="64516" name="TextBox 3">
            <a:extLst>
              <a:ext uri="{FF2B5EF4-FFF2-40B4-BE49-F238E27FC236}">
                <a16:creationId xmlns:a16="http://schemas.microsoft.com/office/drawing/2014/main" id="{97110CAA-9BA7-4DE1-95D0-D5B2EFF99366}"/>
              </a:ext>
            </a:extLst>
          </p:cNvPr>
          <p:cNvSpPr txBox="1">
            <a:spLocks noChangeArrowheads="1"/>
          </p:cNvSpPr>
          <p:nvPr/>
        </p:nvSpPr>
        <p:spPr bwMode="auto">
          <a:xfrm>
            <a:off x="381000" y="87313"/>
            <a:ext cx="83058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a:spcBef>
                <a:spcPct val="0"/>
              </a:spcBef>
              <a:buClrTx/>
              <a:buSzTx/>
              <a:buFontTx/>
              <a:buNone/>
              <a:defRPr/>
            </a:pPr>
            <a:r>
              <a:rPr lang="en-US" altLang="en-US" sz="4000" dirty="0">
                <a:ln w="0"/>
                <a:solidFill>
                  <a:schemeClr val="accent1"/>
                </a:solidFill>
                <a:effectLst>
                  <a:outerShdw blurRad="38100" dist="25400" dir="5400000" algn="ctr" rotWithShape="0">
                    <a:srgbClr val="6E747A">
                      <a:alpha val="43000"/>
                    </a:srgbClr>
                  </a:outerShdw>
                </a:effectLst>
              </a:rPr>
              <a:t>FINANCIAL AID  RESOURCES </a:t>
            </a:r>
          </a:p>
          <a:p>
            <a:pPr>
              <a:spcBef>
                <a:spcPct val="0"/>
              </a:spcBef>
              <a:buClrTx/>
              <a:buSzTx/>
              <a:buFontTx/>
              <a:buNone/>
              <a:defRPr/>
            </a:pPr>
            <a:r>
              <a:rPr lang="en-US" altLang="en-US" sz="4000" dirty="0">
                <a:ln w="0"/>
                <a:solidFill>
                  <a:schemeClr val="accent1"/>
                </a:solidFill>
                <a:effectLst>
                  <a:outerShdw blurRad="38100" dist="25400" dir="5400000" algn="ctr" rotWithShape="0">
                    <a:srgbClr val="6E747A">
                      <a:alpha val="43000"/>
                    </a:srgbClr>
                  </a:outerShdw>
                </a:effectLst>
              </a:rPr>
              <a:t>AT YOUR FINGERTIPS</a:t>
            </a:r>
          </a:p>
        </p:txBody>
      </p:sp>
      <p:sp>
        <p:nvSpPr>
          <p:cNvPr id="57349" name="TextBox 5">
            <a:extLst>
              <a:ext uri="{FF2B5EF4-FFF2-40B4-BE49-F238E27FC236}">
                <a16:creationId xmlns:a16="http://schemas.microsoft.com/office/drawing/2014/main" id="{95A29532-B195-4F2F-95E0-7E829A1C2A68}"/>
              </a:ext>
            </a:extLst>
          </p:cNvPr>
          <p:cNvSpPr txBox="1">
            <a:spLocks noChangeArrowheads="1"/>
          </p:cNvSpPr>
          <p:nvPr/>
        </p:nvSpPr>
        <p:spPr bwMode="auto">
          <a:xfrm>
            <a:off x="838200" y="3962400"/>
            <a:ext cx="8099425" cy="1200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a:spcBef>
                <a:spcPct val="0"/>
              </a:spcBef>
              <a:buClrTx/>
              <a:buSzTx/>
              <a:buFontTx/>
              <a:buNone/>
            </a:pPr>
            <a:r>
              <a:rPr lang="en-US" altLang="en-US" sz="3600" u="sng">
                <a:solidFill>
                  <a:srgbClr val="FFFF00"/>
                </a:solidFill>
              </a:rPr>
              <a:t>2. Obtain your FAFSA ID: </a:t>
            </a:r>
          </a:p>
          <a:p>
            <a:pPr algn="ctr">
              <a:spcBef>
                <a:spcPct val="0"/>
              </a:spcBef>
              <a:buClrTx/>
              <a:buSzTx/>
              <a:buFontTx/>
              <a:buNone/>
            </a:pPr>
            <a:r>
              <a:rPr lang="en-US" altLang="en-US" sz="3600" u="sng">
                <a:solidFill>
                  <a:srgbClr val="FFFF00"/>
                </a:solidFill>
              </a:rPr>
              <a:t>https://fsaid.ed.gov</a:t>
            </a:r>
          </a:p>
        </p:txBody>
      </p:sp>
      <p:pic>
        <p:nvPicPr>
          <p:cNvPr id="4" name="Recorded Sound">
            <a:hlinkClick r:id="" action="ppaction://media"/>
            <a:extLst>
              <a:ext uri="{FF2B5EF4-FFF2-40B4-BE49-F238E27FC236}">
                <a16:creationId xmlns:a16="http://schemas.microsoft.com/office/drawing/2014/main" id="{AB4BA1D1-3E33-498D-B7C2-8D1EFD9950F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96" name="Picture 24" descr="Cartoon of graduate strutting in cap and gown">
            <a:extLst>
              <a:ext uri="{FF2B5EF4-FFF2-40B4-BE49-F238E27FC236}">
                <a16:creationId xmlns:a16="http://schemas.microsoft.com/office/drawing/2014/main" id="{09CB65DE-EC63-4225-9DE3-F34B76B9BF2A}"/>
              </a:ext>
            </a:extLst>
          </p:cNvPr>
          <p:cNvPicPr>
            <a:picLocks noGrp="1" noChangeAspect="1" noChangeArrowheads="1" noCrop="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5029200" y="3429000"/>
            <a:ext cx="3429000" cy="3124200"/>
          </a:xfrm>
          <a:noFill/>
          <a:extLst>
            <a:ext uri="{909E8E84-426E-40DD-AFC4-6F175D3DCCD1}">
              <a14:hiddenFill xmlns:a14="http://schemas.microsoft.com/office/drawing/2010/main">
                <a:solidFill>
                  <a:srgbClr val="FFFFFF"/>
                </a:solidFill>
              </a14:hiddenFill>
            </a:ext>
          </a:extLst>
        </p:spPr>
      </p:pic>
      <p:pic>
        <p:nvPicPr>
          <p:cNvPr id="156697" name="Picture 25" descr="Cartoon of graduate strutting in cap and gown">
            <a:extLst>
              <a:ext uri="{FF2B5EF4-FFF2-40B4-BE49-F238E27FC236}">
                <a16:creationId xmlns:a16="http://schemas.microsoft.com/office/drawing/2014/main" id="{C0FABF54-4A74-4A0A-96B4-C358B73F1776}"/>
              </a:ext>
            </a:extLst>
          </p:cNvPr>
          <p:cNvPicPr>
            <a:picLocks noGrp="1" noChangeAspect="1" noChangeArrowheads="1" noCrop="1"/>
          </p:cNvPicPr>
          <p:nvPr>
            <p:ph sz="half" idx="1"/>
          </p:nvPr>
        </p:nvPicPr>
        <p:blipFill>
          <a:blip r:embed="rId5">
            <a:extLst>
              <a:ext uri="{28A0092B-C50C-407E-A947-70E740481C1C}">
                <a14:useLocalDpi xmlns:a14="http://schemas.microsoft.com/office/drawing/2010/main" val="0"/>
              </a:ext>
            </a:extLst>
          </a:blip>
          <a:srcRect/>
          <a:stretch>
            <a:fillRect/>
          </a:stretch>
        </p:blipFill>
        <p:spPr>
          <a:xfrm flipH="1">
            <a:off x="990600" y="3429000"/>
            <a:ext cx="3090863" cy="3200400"/>
          </a:xfrm>
          <a:noFill/>
          <a:extLst>
            <a:ext uri="{909E8E84-426E-40DD-AFC4-6F175D3DCCD1}">
              <a14:hiddenFill xmlns:a14="http://schemas.microsoft.com/office/drawing/2010/main">
                <a:solidFill>
                  <a:srgbClr val="FFFFFF"/>
                </a:solidFill>
              </a14:hiddenFill>
            </a:ext>
          </a:extLst>
        </p:spPr>
      </p:pic>
      <p:pic>
        <p:nvPicPr>
          <p:cNvPr id="156704" name="Picture 32" descr="diploma">
            <a:hlinkClick r:id="rId6"/>
            <a:extLst>
              <a:ext uri="{FF2B5EF4-FFF2-40B4-BE49-F238E27FC236}">
                <a16:creationId xmlns:a16="http://schemas.microsoft.com/office/drawing/2014/main" id="{1C8A0AE8-C2C7-489B-86C7-9D2FAD6F7F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5600" y="1524000"/>
            <a:ext cx="2971800" cy="1752600"/>
          </a:xfrm>
          <a:prstGeom prst="rect">
            <a:avLst/>
          </a:prstGeom>
          <a:noFill/>
          <a:ln w="57150">
            <a:solidFill>
              <a:schemeClr val="hlink"/>
            </a:solidFill>
            <a:miter lim="800000"/>
            <a:headEnd/>
            <a:tailEnd/>
          </a:ln>
          <a:extLst>
            <a:ext uri="{909E8E84-426E-40DD-AFC4-6F175D3DCCD1}">
              <a14:hiddenFill xmlns:a14="http://schemas.microsoft.com/office/drawing/2010/main">
                <a:solidFill>
                  <a:srgbClr val="FFFFFF"/>
                </a:solidFill>
              </a14:hiddenFill>
            </a:ext>
          </a:extLst>
        </p:spPr>
      </p:pic>
      <p:sp>
        <p:nvSpPr>
          <p:cNvPr id="156674" name="Rectangle 2">
            <a:extLst>
              <a:ext uri="{FF2B5EF4-FFF2-40B4-BE49-F238E27FC236}">
                <a16:creationId xmlns:a16="http://schemas.microsoft.com/office/drawing/2014/main" id="{A8D28FFF-871F-4C5D-B81B-365D6419A629}"/>
              </a:ext>
            </a:extLst>
          </p:cNvPr>
          <p:cNvSpPr>
            <a:spLocks noGrp="1" noChangeArrowheads="1"/>
          </p:cNvSpPr>
          <p:nvPr>
            <p:ph type="title"/>
          </p:nvPr>
        </p:nvSpPr>
        <p:spPr>
          <a:xfrm>
            <a:off x="1295400" y="381000"/>
            <a:ext cx="6705600" cy="1066800"/>
          </a:xfrm>
        </p:spPr>
        <p:txBody>
          <a:bodyPr/>
          <a:lstStyle/>
          <a:p>
            <a:pPr eaLnBrk="1" hangingPunct="1">
              <a:defRPr/>
            </a:pPr>
            <a:r>
              <a:rPr lang="en-US" sz="4800" b="1" u="sng" dirty="0">
                <a:solidFill>
                  <a:schemeClr val="hlink"/>
                </a:solidFill>
              </a:rPr>
              <a:t> </a:t>
            </a:r>
            <a:r>
              <a:rPr lang="en-US" sz="6600" b="1" u="sng" dirty="0">
                <a:solidFill>
                  <a:schemeClr val="hlink"/>
                </a:solidFill>
              </a:rPr>
              <a:t>CLASS of 2021</a:t>
            </a:r>
          </a:p>
        </p:txBody>
      </p:sp>
      <p:pic>
        <p:nvPicPr>
          <p:cNvPr id="2" name="Recorded Sound">
            <a:hlinkClick r:id="" action="ppaction://media"/>
            <a:extLst>
              <a:ext uri="{FF2B5EF4-FFF2-40B4-BE49-F238E27FC236}">
                <a16:creationId xmlns:a16="http://schemas.microsoft.com/office/drawing/2014/main" id="{E66C27A6-59F4-4EEE-A2DA-DBD471DAFCD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3124200"/>
            <a:ext cx="609600" cy="609600"/>
          </a:xfrm>
          <a:prstGeom prst="rect">
            <a:avLst/>
          </a:prstGeom>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afterEffect">
                                  <p:stCondLst>
                                    <p:cond delay="0"/>
                                  </p:stCondLst>
                                  <p:childTnLst>
                                    <p:set>
                                      <p:cBhvr>
                                        <p:cTn id="6" dur="1" fill="hold">
                                          <p:stCondLst>
                                            <p:cond delay="0"/>
                                          </p:stCondLst>
                                        </p:cTn>
                                        <p:tgtEl>
                                          <p:spTgt spid="156674"/>
                                        </p:tgtEl>
                                        <p:attrNameLst>
                                          <p:attrName>style.visibility</p:attrName>
                                        </p:attrNameLst>
                                      </p:cBhvr>
                                      <p:to>
                                        <p:strVal val="visible"/>
                                      </p:to>
                                    </p:set>
                                    <p:anim calcmode="lin" valueType="num">
                                      <p:cBhvr additive="base">
                                        <p:cTn id="7" dur="5000" fill="hold"/>
                                        <p:tgtEl>
                                          <p:spTgt spid="156674"/>
                                        </p:tgtEl>
                                        <p:attrNameLst>
                                          <p:attrName>ppt_x</p:attrName>
                                        </p:attrNameLst>
                                      </p:cBhvr>
                                      <p:tavLst>
                                        <p:tav tm="0">
                                          <p:val>
                                            <p:strVal val="#ppt_x"/>
                                          </p:val>
                                        </p:tav>
                                        <p:tav tm="100000">
                                          <p:val>
                                            <p:strVal val="#ppt_x"/>
                                          </p:val>
                                        </p:tav>
                                      </p:tavLst>
                                    </p:anim>
                                    <p:anim calcmode="lin" valueType="num">
                                      <p:cBhvr additive="base">
                                        <p:cTn id="8" dur="5000" fill="hold"/>
                                        <p:tgtEl>
                                          <p:spTgt spid="156674"/>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0"/>
                            </p:stCondLst>
                            <p:childTnLst>
                              <p:par>
                                <p:cTn id="10" presetID="21" presetClass="entr" presetSubtype="8" fill="hold" nodeType="afterEffect">
                                  <p:stCondLst>
                                    <p:cond delay="0"/>
                                  </p:stCondLst>
                                  <p:childTnLst>
                                    <p:set>
                                      <p:cBhvr>
                                        <p:cTn id="11" dur="1" fill="hold">
                                          <p:stCondLst>
                                            <p:cond delay="0"/>
                                          </p:stCondLst>
                                        </p:cTn>
                                        <p:tgtEl>
                                          <p:spTgt spid="156704"/>
                                        </p:tgtEl>
                                        <p:attrNameLst>
                                          <p:attrName>style.visibility</p:attrName>
                                        </p:attrNameLst>
                                      </p:cBhvr>
                                      <p:to>
                                        <p:strVal val="visible"/>
                                      </p:to>
                                    </p:set>
                                    <p:animEffect transition="in" filter="wheel(8)">
                                      <p:cBhvr>
                                        <p:cTn id="12" dur="2000"/>
                                        <p:tgtEl>
                                          <p:spTgt spid="156704"/>
                                        </p:tgtEl>
                                      </p:cBhvr>
                                    </p:animEffect>
                                  </p:childTnLst>
                                </p:cTn>
                              </p:par>
                            </p:childTnLst>
                          </p:cTn>
                        </p:par>
                        <p:par>
                          <p:cTn id="13" fill="hold" nodeType="afterGroup">
                            <p:stCondLst>
                              <p:cond delay="7000"/>
                            </p:stCondLst>
                            <p:childTnLst>
                              <p:par>
                                <p:cTn id="14" presetID="7" presetClass="entr" presetSubtype="8" fill="hold" nodeType="afterEffect">
                                  <p:stCondLst>
                                    <p:cond delay="0"/>
                                  </p:stCondLst>
                                  <p:childTnLst>
                                    <p:set>
                                      <p:cBhvr>
                                        <p:cTn id="15" dur="1" fill="hold">
                                          <p:stCondLst>
                                            <p:cond delay="0"/>
                                          </p:stCondLst>
                                        </p:cTn>
                                        <p:tgtEl>
                                          <p:spTgt spid="156697"/>
                                        </p:tgtEl>
                                        <p:attrNameLst>
                                          <p:attrName>style.visibility</p:attrName>
                                        </p:attrNameLst>
                                      </p:cBhvr>
                                      <p:to>
                                        <p:strVal val="visible"/>
                                      </p:to>
                                    </p:set>
                                    <p:anim calcmode="lin" valueType="num">
                                      <p:cBhvr additive="base">
                                        <p:cTn id="16" dur="5000" fill="hold"/>
                                        <p:tgtEl>
                                          <p:spTgt spid="156697"/>
                                        </p:tgtEl>
                                        <p:attrNameLst>
                                          <p:attrName>ppt_x</p:attrName>
                                        </p:attrNameLst>
                                      </p:cBhvr>
                                      <p:tavLst>
                                        <p:tav tm="0">
                                          <p:val>
                                            <p:strVal val="0-#ppt_w/2"/>
                                          </p:val>
                                        </p:tav>
                                        <p:tav tm="100000">
                                          <p:val>
                                            <p:strVal val="#ppt_x"/>
                                          </p:val>
                                        </p:tav>
                                      </p:tavLst>
                                    </p:anim>
                                    <p:anim calcmode="lin" valueType="num">
                                      <p:cBhvr additive="base">
                                        <p:cTn id="17" dur="5000" fill="hold"/>
                                        <p:tgtEl>
                                          <p:spTgt spid="156697"/>
                                        </p:tgtEl>
                                        <p:attrNameLst>
                                          <p:attrName>ppt_y</p:attrName>
                                        </p:attrNameLst>
                                      </p:cBhvr>
                                      <p:tavLst>
                                        <p:tav tm="0">
                                          <p:val>
                                            <p:strVal val="#ppt_y"/>
                                          </p:val>
                                        </p:tav>
                                        <p:tav tm="100000">
                                          <p:val>
                                            <p:strVal val="#ppt_y"/>
                                          </p:val>
                                        </p:tav>
                                      </p:tavLst>
                                    </p:anim>
                                  </p:childTnLst>
                                </p:cTn>
                              </p:par>
                              <p:par>
                                <p:cTn id="18" presetID="7" presetClass="entr" presetSubtype="2" fill="hold" nodeType="withEffect">
                                  <p:stCondLst>
                                    <p:cond delay="0"/>
                                  </p:stCondLst>
                                  <p:childTnLst>
                                    <p:set>
                                      <p:cBhvr>
                                        <p:cTn id="19" dur="1" fill="hold">
                                          <p:stCondLst>
                                            <p:cond delay="0"/>
                                          </p:stCondLst>
                                        </p:cTn>
                                        <p:tgtEl>
                                          <p:spTgt spid="156696"/>
                                        </p:tgtEl>
                                        <p:attrNameLst>
                                          <p:attrName>style.visibility</p:attrName>
                                        </p:attrNameLst>
                                      </p:cBhvr>
                                      <p:to>
                                        <p:strVal val="visible"/>
                                      </p:to>
                                    </p:set>
                                    <p:anim calcmode="lin" valueType="num">
                                      <p:cBhvr additive="base">
                                        <p:cTn id="20" dur="5000" fill="hold"/>
                                        <p:tgtEl>
                                          <p:spTgt spid="156696"/>
                                        </p:tgtEl>
                                        <p:attrNameLst>
                                          <p:attrName>ppt_x</p:attrName>
                                        </p:attrNameLst>
                                      </p:cBhvr>
                                      <p:tavLst>
                                        <p:tav tm="0">
                                          <p:val>
                                            <p:strVal val="1+#ppt_w/2"/>
                                          </p:val>
                                        </p:tav>
                                        <p:tav tm="100000">
                                          <p:val>
                                            <p:strVal val="#ppt_x"/>
                                          </p:val>
                                        </p:tav>
                                      </p:tavLst>
                                    </p:anim>
                                    <p:anim calcmode="lin" valueType="num">
                                      <p:cBhvr additive="base">
                                        <p:cTn id="21" dur="5000" fill="hold"/>
                                        <p:tgtEl>
                                          <p:spTgt spid="156696"/>
                                        </p:tgtEl>
                                        <p:attrNameLst>
                                          <p:attrName>ppt_y</p:attrName>
                                        </p:attrNameLst>
                                      </p:cBhvr>
                                      <p:tavLst>
                                        <p:tav tm="0">
                                          <p:val>
                                            <p:strVal val="#ppt_y"/>
                                          </p:val>
                                        </p:tav>
                                        <p:tav tm="100000">
                                          <p:val>
                                            <p:strVal val="#ppt_y"/>
                                          </p:val>
                                        </p:tav>
                                      </p:tavLst>
                                    </p:anim>
                                  </p:childTnLst>
                                </p:cTn>
                              </p:par>
                            </p:childTnLst>
                          </p:cTn>
                        </p:par>
                        <p:par>
                          <p:cTn id="22" fill="hold" nodeType="afterGroup">
                            <p:stCondLst>
                              <p:cond delay="12000"/>
                            </p:stCondLst>
                            <p:childTnLst>
                              <p:par>
                                <p:cTn id="23" presetID="8" presetClass="emph" presetSubtype="0" fill="hold" nodeType="afterEffect">
                                  <p:stCondLst>
                                    <p:cond delay="0"/>
                                  </p:stCondLst>
                                  <p:childTnLst>
                                    <p:animRot by="21600000">
                                      <p:cBhvr>
                                        <p:cTn id="24" dur="2000" fill="hold"/>
                                        <p:tgtEl>
                                          <p:spTgt spid="156704"/>
                                        </p:tgtEl>
                                        <p:attrNameLst>
                                          <p:attrName>r</p:attrName>
                                        </p:attrNameLst>
                                      </p:cBhvr>
                                    </p:animRot>
                                  </p:childTnLst>
                                </p:cTn>
                              </p:par>
                            </p:childTnLst>
                          </p:cTn>
                        </p:par>
                        <p:par>
                          <p:cTn id="25" fill="hold" nodeType="afterGroup">
                            <p:stCondLst>
                              <p:cond delay="14000"/>
                            </p:stCondLst>
                            <p:childTnLst>
                              <p:par>
                                <p:cTn id="26" presetID="8" presetClass="emph" presetSubtype="0" fill="hold" nodeType="afterEffect">
                                  <p:stCondLst>
                                    <p:cond delay="0"/>
                                  </p:stCondLst>
                                  <p:childTnLst>
                                    <p:animRot by="21600000">
                                      <p:cBhvr>
                                        <p:cTn id="27" dur="2000" fill="hold"/>
                                        <p:tgtEl>
                                          <p:spTgt spid="156697"/>
                                        </p:tgtEl>
                                        <p:attrNameLst>
                                          <p:attrName>r</p:attrName>
                                        </p:attrNameLst>
                                      </p:cBhvr>
                                    </p:animRot>
                                  </p:childTnLst>
                                </p:cTn>
                              </p:par>
                            </p:childTnLst>
                          </p:cTn>
                        </p:par>
                        <p:par>
                          <p:cTn id="28" fill="hold" nodeType="afterGroup">
                            <p:stCondLst>
                              <p:cond delay="16000"/>
                            </p:stCondLst>
                            <p:childTnLst>
                              <p:par>
                                <p:cTn id="29" presetID="8" presetClass="emph" presetSubtype="0" fill="hold" nodeType="afterEffect">
                                  <p:stCondLst>
                                    <p:cond delay="0"/>
                                  </p:stCondLst>
                                  <p:childTnLst>
                                    <p:animRot by="-21600000">
                                      <p:cBhvr>
                                        <p:cTn id="30" dur="2000" fill="hold"/>
                                        <p:tgtEl>
                                          <p:spTgt spid="156696"/>
                                        </p:tgtEl>
                                        <p:attrNameLst>
                                          <p:attrName>r</p:attrName>
                                        </p:attrNameLst>
                                      </p:cBhvr>
                                    </p:animRot>
                                  </p:childTnLst>
                                </p:cTn>
                              </p:par>
                            </p:childTnLst>
                          </p:cTn>
                        </p:par>
                        <p:par>
                          <p:cTn id="31" fill="hold" nodeType="afterGroup">
                            <p:stCondLst>
                              <p:cond delay="18000"/>
                            </p:stCondLst>
                            <p:childTnLst>
                              <p:par>
                                <p:cTn id="32" presetID="6" presetClass="emph" presetSubtype="0" fill="hold" grpId="1" nodeType="afterEffect">
                                  <p:stCondLst>
                                    <p:cond delay="0"/>
                                  </p:stCondLst>
                                  <p:childTnLst>
                                    <p:animScale>
                                      <p:cBhvr>
                                        <p:cTn id="33" dur="2000" fill="hold"/>
                                        <p:tgtEl>
                                          <p:spTgt spid="156674"/>
                                        </p:tgtEl>
                                      </p:cBhvr>
                                      <p:by x="150000" y="150000"/>
                                    </p:animScale>
                                  </p:childTnLst>
                                </p:cTn>
                              </p:par>
                            </p:childTnLst>
                          </p:cTn>
                        </p:par>
                        <p:par>
                          <p:cTn id="34" fill="hold" nodeType="afterGroup">
                            <p:stCondLst>
                              <p:cond delay="20000"/>
                            </p:stCondLst>
                            <p:childTnLst>
                              <p:par>
                                <p:cTn id="35" presetID="6" presetClass="emph" presetSubtype="0" fill="hold" nodeType="afterEffect">
                                  <p:stCondLst>
                                    <p:cond delay="0"/>
                                  </p:stCondLst>
                                  <p:childTnLst>
                                    <p:animScale>
                                      <p:cBhvr>
                                        <p:cTn id="36" dur="2000" fill="hold"/>
                                        <p:tgtEl>
                                          <p:spTgt spid="156704"/>
                                        </p:tgtEl>
                                      </p:cBhvr>
                                      <p:by x="150000" y="150000"/>
                                    </p:animScale>
                                  </p:childTnLst>
                                </p:cTn>
                              </p:par>
                            </p:childTnLst>
                          </p:cTn>
                        </p:par>
                        <p:par>
                          <p:cTn id="37" fill="hold" nodeType="afterGroup">
                            <p:stCondLst>
                              <p:cond delay="22000"/>
                            </p:stCondLst>
                            <p:childTnLst>
                              <p:par>
                                <p:cTn id="38" presetID="6" presetClass="emph" presetSubtype="0" fill="hold" nodeType="afterEffect">
                                  <p:stCondLst>
                                    <p:cond delay="0"/>
                                  </p:stCondLst>
                                  <p:childTnLst>
                                    <p:animScale>
                                      <p:cBhvr>
                                        <p:cTn id="39" dur="2000" fill="hold"/>
                                        <p:tgtEl>
                                          <p:spTgt spid="156697"/>
                                        </p:tgtEl>
                                      </p:cBhvr>
                                      <p:by x="150000" y="150000"/>
                                    </p:animScale>
                                  </p:childTnLst>
                                </p:cTn>
                              </p:par>
                              <p:par>
                                <p:cTn id="40" presetID="6" presetClass="emph" presetSubtype="0" fill="hold" nodeType="withEffect">
                                  <p:stCondLst>
                                    <p:cond delay="0"/>
                                  </p:stCondLst>
                                  <p:childTnLst>
                                    <p:animScale>
                                      <p:cBhvr>
                                        <p:cTn id="41" dur="2000" fill="hold"/>
                                        <p:tgtEl>
                                          <p:spTgt spid="156696"/>
                                        </p:tgtEl>
                                      </p:cBhvr>
                                      <p:by x="150000" y="150000"/>
                                    </p:animScale>
                                  </p:childTnLst>
                                </p:cTn>
                              </p:par>
                            </p:childTnLst>
                          </p:cTn>
                        </p:par>
                      </p:childTnLst>
                    </p:cTn>
                  </p:par>
                  <p:par>
                    <p:cTn id="42" fill="hold">
                      <p:stCondLst>
                        <p:cond delay="indefinite"/>
                      </p:stCondLst>
                      <p:childTnLst>
                        <p:par>
                          <p:cTn id="43" fill="hold">
                            <p:stCondLst>
                              <p:cond delay="0"/>
                            </p:stCondLst>
                            <p:childTnLst>
                              <p:par>
                                <p:cTn id="44" presetID="1" presetClass="mediacall" presetSubtype="0" fill="hold" nodeType="clickEffect">
                                  <p:stCondLst>
                                    <p:cond delay="0"/>
                                  </p:stCondLst>
                                  <p:childTnLst>
                                    <p:cmd type="call" cmd="playFrom(0.0)">
                                      <p:cBhvr>
                                        <p:cTn id="45" dur="1142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6" fill="hold" display="0">
                  <p:stCondLst>
                    <p:cond delay="indefinite"/>
                  </p:stCondLst>
                  <p:endCondLst>
                    <p:cond evt="onStopAudio" delay="0">
                      <p:tgtEl>
                        <p:sldTgt/>
                      </p:tgtEl>
                    </p:cond>
                  </p:endCondLst>
                </p:cTn>
                <p:tgtEl>
                  <p:spTgt spid="2"/>
                </p:tgtEl>
              </p:cMediaNode>
            </p:audio>
          </p:childTnLst>
        </p:cTn>
      </p:par>
    </p:tnLst>
    <p:bldLst>
      <p:bldP spid="156674" grpId="0"/>
      <p:bldP spid="156674"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9" name="Rectangle 3">
            <a:extLst>
              <a:ext uri="{FF2B5EF4-FFF2-40B4-BE49-F238E27FC236}">
                <a16:creationId xmlns:a16="http://schemas.microsoft.com/office/drawing/2014/main" id="{C239D0C0-B09E-46AF-864D-D9E66D894413}"/>
              </a:ext>
            </a:extLst>
          </p:cNvPr>
          <p:cNvSpPr>
            <a:spLocks noGrp="1" noChangeArrowheads="1"/>
          </p:cNvSpPr>
          <p:nvPr>
            <p:ph type="body" idx="1"/>
          </p:nvPr>
        </p:nvSpPr>
        <p:spPr>
          <a:xfrm>
            <a:off x="228600" y="1295400"/>
            <a:ext cx="8458200" cy="5257800"/>
          </a:xfrm>
        </p:spPr>
        <p:txBody>
          <a:bodyPr/>
          <a:lstStyle/>
          <a:p>
            <a:pPr algn="ctr" eaLnBrk="1" hangingPunct="1">
              <a:buFont typeface="Wingdings" panose="05000000000000000000" pitchFamily="2" charset="2"/>
              <a:buNone/>
              <a:defRPr/>
            </a:pPr>
            <a:r>
              <a:rPr lang="en-US"/>
              <a:t>    </a:t>
            </a:r>
            <a:r>
              <a:rPr lang="en-US" b="1" u="sng" dirty="0">
                <a:solidFill>
                  <a:schemeClr val="hlink"/>
                </a:solidFill>
                <a:latin typeface="Rockwell Extra Bold" pitchFamily="18" charset="0"/>
              </a:rPr>
              <a:t>Part  Three</a:t>
            </a:r>
          </a:p>
          <a:p>
            <a:pPr eaLnBrk="1" hangingPunct="1">
              <a:buFont typeface="Wingdings" panose="05000000000000000000" pitchFamily="2" charset="2"/>
              <a:buChar char="§"/>
              <a:defRPr/>
            </a:pPr>
            <a:r>
              <a:rPr lang="en-US" b="1" dirty="0"/>
              <a:t>     College Application Process </a:t>
            </a:r>
          </a:p>
          <a:p>
            <a:pPr eaLnBrk="1" hangingPunct="1">
              <a:buFont typeface="Wingdings" panose="05000000000000000000" pitchFamily="2" charset="2"/>
              <a:buChar char="§"/>
              <a:defRPr/>
            </a:pPr>
            <a:r>
              <a:rPr lang="en-US" b="1" dirty="0"/>
              <a:t>     College essay</a:t>
            </a:r>
          </a:p>
          <a:p>
            <a:pPr eaLnBrk="1" hangingPunct="1">
              <a:buFont typeface="Wingdings" panose="05000000000000000000" pitchFamily="2" charset="2"/>
              <a:buChar char="§"/>
              <a:defRPr/>
            </a:pPr>
            <a:r>
              <a:rPr lang="en-US" b="1" dirty="0"/>
              <a:t>     Recommendation</a:t>
            </a:r>
          </a:p>
          <a:p>
            <a:pPr eaLnBrk="1" hangingPunct="1">
              <a:buFont typeface="Wingdings" panose="05000000000000000000" pitchFamily="2" charset="2"/>
              <a:buChar char="§"/>
              <a:defRPr/>
            </a:pPr>
            <a:r>
              <a:rPr lang="en-US" b="1" dirty="0"/>
              <a:t>     Interviews</a:t>
            </a:r>
          </a:p>
          <a:p>
            <a:pPr algn="ctr" eaLnBrk="1" hangingPunct="1">
              <a:buFont typeface="Wingdings" panose="05000000000000000000" pitchFamily="2" charset="2"/>
              <a:buNone/>
              <a:defRPr/>
            </a:pPr>
            <a:r>
              <a:rPr lang="en-US" b="1" u="sng" dirty="0">
                <a:solidFill>
                  <a:schemeClr val="hlink"/>
                </a:solidFill>
                <a:latin typeface="Rockwell Extra Bold" pitchFamily="18" charset="0"/>
              </a:rPr>
              <a:t>Part Four</a:t>
            </a:r>
          </a:p>
          <a:p>
            <a:pPr eaLnBrk="1" hangingPunct="1">
              <a:buFont typeface="Wingdings" panose="05000000000000000000" pitchFamily="2" charset="2"/>
              <a:buChar char="§"/>
              <a:defRPr/>
            </a:pPr>
            <a:r>
              <a:rPr lang="en-US" b="1" dirty="0"/>
              <a:t>     Financing your education</a:t>
            </a:r>
          </a:p>
          <a:p>
            <a:pPr eaLnBrk="1" hangingPunct="1">
              <a:buFont typeface="Wingdings" panose="05000000000000000000" pitchFamily="2" charset="2"/>
              <a:buChar char="§"/>
              <a:defRPr/>
            </a:pPr>
            <a:r>
              <a:rPr lang="en-US" b="1" dirty="0"/>
              <a:t>     Scholarships</a:t>
            </a:r>
          </a:p>
          <a:p>
            <a:pPr eaLnBrk="1" hangingPunct="1">
              <a:buFont typeface="Wingdings" panose="05000000000000000000" pitchFamily="2" charset="2"/>
              <a:buChar char="§"/>
              <a:defRPr/>
            </a:pPr>
            <a:r>
              <a:rPr lang="en-US" b="1" dirty="0"/>
              <a:t>     Loan and grants</a:t>
            </a:r>
          </a:p>
        </p:txBody>
      </p:sp>
      <p:sp>
        <p:nvSpPr>
          <p:cNvPr id="9219" name="WordArt 5">
            <a:extLst>
              <a:ext uri="{FF2B5EF4-FFF2-40B4-BE49-F238E27FC236}">
                <a16:creationId xmlns:a16="http://schemas.microsoft.com/office/drawing/2014/main" id="{58153BFD-96E5-4A38-B6FD-AEF5425DDDB3}"/>
              </a:ext>
            </a:extLst>
          </p:cNvPr>
          <p:cNvSpPr>
            <a:spLocks noChangeArrowheads="1" noChangeShapeType="1" noTextEdit="1"/>
          </p:cNvSpPr>
          <p:nvPr/>
        </p:nvSpPr>
        <p:spPr bwMode="auto">
          <a:xfrm>
            <a:off x="2286000" y="304800"/>
            <a:ext cx="4572000" cy="838200"/>
          </a:xfrm>
          <a:prstGeom prst="rect">
            <a:avLst/>
          </a:prstGeom>
        </p:spPr>
        <p:txBody>
          <a:bodyPr wrap="none" fromWordArt="1">
            <a:prstTxWarp prst="textPlain">
              <a:avLst>
                <a:gd name="adj" fmla="val 50000"/>
              </a:avLst>
            </a:prstTxWarp>
          </a:bodyPr>
          <a:lstStyle/>
          <a:p>
            <a:pPr algn="ct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rPr>
              <a:t>AGENDA</a:t>
            </a:r>
          </a:p>
        </p:txBody>
      </p:sp>
      <p:pic>
        <p:nvPicPr>
          <p:cNvPr id="2" name="Portuguese">
            <a:hlinkClick r:id="" action="ppaction://media"/>
            <a:extLst>
              <a:ext uri="{FF2B5EF4-FFF2-40B4-BE49-F238E27FC236}">
                <a16:creationId xmlns:a16="http://schemas.microsoft.com/office/drawing/2014/main" id="{8857E610-B11B-48F1-B43B-7E4F3A9B00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4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3" name="Rectangle 5">
            <a:extLst>
              <a:ext uri="{FF2B5EF4-FFF2-40B4-BE49-F238E27FC236}">
                <a16:creationId xmlns:a16="http://schemas.microsoft.com/office/drawing/2014/main" id="{B99F609A-E004-4F11-9066-F8B6CC1849C0}"/>
              </a:ext>
            </a:extLst>
          </p:cNvPr>
          <p:cNvSpPr>
            <a:spLocks noChangeArrowheads="1"/>
          </p:cNvSpPr>
          <p:nvPr/>
        </p:nvSpPr>
        <p:spPr bwMode="auto">
          <a:xfrm>
            <a:off x="609600" y="0"/>
            <a:ext cx="8229600" cy="8032750"/>
          </a:xfrm>
          <a:prstGeom prst="rect">
            <a:avLst/>
          </a:prstGeom>
          <a:noFill/>
          <a:ln w="9525">
            <a:noFill/>
            <a:miter lim="800000"/>
            <a:headEnd/>
            <a:tailEnd/>
          </a:ln>
          <a:effectLst/>
        </p:spPr>
        <p:txBody>
          <a:bodyPr>
            <a:spAutoFit/>
          </a:bodyPr>
          <a:lstStyle>
            <a:lvl1pPr>
              <a:spcBef>
                <a:spcPct val="20000"/>
              </a:spcBef>
              <a:buClr>
                <a:schemeClr val="hlink"/>
              </a:buClr>
              <a:buSzPct val="80000"/>
              <a:buFont typeface="Wingdings" pitchFamily="2" charset="2"/>
              <a:buChar char="n"/>
              <a:defRPr sz="3200">
                <a:solidFill>
                  <a:schemeClr val="tx1"/>
                </a:solidFill>
                <a:latin typeface="Tahoma" pitchFamily="34" charset="0"/>
              </a:defRPr>
            </a:lvl1pPr>
            <a:lvl2pPr marL="742950" indent="-285750">
              <a:spcBef>
                <a:spcPct val="20000"/>
              </a:spcBef>
              <a:buClr>
                <a:schemeClr val="tx1"/>
              </a:buClr>
              <a:buChar char="–"/>
              <a:defRPr sz="2800">
                <a:solidFill>
                  <a:schemeClr val="tx1"/>
                </a:solidFill>
                <a:latin typeface="Tahoma"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itchFamily="34" charset="0"/>
              </a:defRPr>
            </a:lvl3pPr>
            <a:lvl4pPr marL="1600200" indent="-228600">
              <a:spcBef>
                <a:spcPct val="20000"/>
              </a:spcBef>
              <a:buChar char="–"/>
              <a:defRPr sz="2000">
                <a:solidFill>
                  <a:schemeClr val="tx1"/>
                </a:solidFill>
                <a:latin typeface="Tahoma"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itchFamily="34" charset="0"/>
              </a:defRPr>
            </a:lvl9pPr>
          </a:lstStyle>
          <a:p>
            <a:pPr>
              <a:spcBef>
                <a:spcPct val="0"/>
              </a:spcBef>
              <a:buClrTx/>
              <a:buSzTx/>
              <a:buFontTx/>
              <a:buNone/>
              <a:defRPr/>
            </a:pPr>
            <a:endParaRPr lang="en-US" altLang="en-US" sz="4000" b="1" dirty="0">
              <a:solidFill>
                <a:schemeClr val="hlink"/>
              </a:solidFill>
              <a:effectLst>
                <a:outerShdw blurRad="38100" dist="38100" dir="2700000" algn="tl">
                  <a:srgbClr val="000000"/>
                </a:outerShdw>
              </a:effectLst>
            </a:endParaRPr>
          </a:p>
          <a:p>
            <a:pPr>
              <a:spcBef>
                <a:spcPct val="0"/>
              </a:spcBef>
              <a:buClrTx/>
              <a:buSzTx/>
              <a:buFontTx/>
              <a:buNone/>
              <a:defRPr/>
            </a:pPr>
            <a:r>
              <a:rPr lang="en-US" altLang="en-US" sz="4000" b="1" dirty="0">
                <a:solidFill>
                  <a:schemeClr val="hlink"/>
                </a:solidFill>
                <a:effectLst>
                  <a:outerShdw blurRad="38100" dist="38100" dir="2700000" algn="tl">
                    <a:srgbClr val="000000"/>
                  </a:outerShdw>
                </a:effectLst>
              </a:rPr>
              <a:t>               </a:t>
            </a:r>
            <a:r>
              <a:rPr lang="en-US" altLang="en-US" sz="4800" b="1" u="sng" dirty="0">
                <a:solidFill>
                  <a:schemeClr val="hlink"/>
                </a:solidFill>
                <a:effectLst>
                  <a:outerShdw blurRad="38100" dist="38100" dir="2700000" algn="tl">
                    <a:srgbClr val="000000"/>
                  </a:outerShdw>
                </a:effectLst>
              </a:rPr>
              <a:t>Part One</a:t>
            </a:r>
            <a:endParaRPr lang="en-US" altLang="en-US" sz="1800" b="1" dirty="0">
              <a:solidFill>
                <a:schemeClr val="hlink"/>
              </a:solidFill>
              <a:effectLst>
                <a:outerShdw blurRad="38100" dist="38100" dir="2700000" algn="tl">
                  <a:srgbClr val="000000"/>
                </a:outerShdw>
              </a:effectLst>
            </a:endParaRPr>
          </a:p>
          <a:p>
            <a:pPr>
              <a:spcBef>
                <a:spcPct val="0"/>
              </a:spcBef>
              <a:buClrTx/>
              <a:buSzTx/>
              <a:buFontTx/>
              <a:buNone/>
              <a:defRPr/>
            </a:pPr>
            <a:r>
              <a:rPr lang="en-US" altLang="en-US" sz="1800" b="1" dirty="0">
                <a:solidFill>
                  <a:schemeClr val="hlink"/>
                </a:solidFill>
                <a:effectLst>
                  <a:outerShdw blurRad="38100" dist="38100" dir="2700000" algn="tl">
                    <a:srgbClr val="000000"/>
                  </a:outerShdw>
                </a:effectLst>
              </a:rPr>
              <a:t>          </a:t>
            </a:r>
          </a:p>
          <a:p>
            <a:pPr>
              <a:spcBef>
                <a:spcPct val="0"/>
              </a:spcBef>
              <a:buSzPct val="130000"/>
              <a:buFont typeface="Wingdings" pitchFamily="2" charset="2"/>
              <a:buChar char="§"/>
              <a:defRPr/>
            </a:pPr>
            <a:r>
              <a:rPr lang="en-US" altLang="en-US" b="1" dirty="0">
                <a:effectLst>
                  <a:outerShdw blurRad="38100" dist="38100" dir="2700000" algn="tl">
                    <a:srgbClr val="000000"/>
                  </a:outerShdw>
                </a:effectLst>
              </a:rPr>
              <a:t>    Postsecondary Options</a:t>
            </a:r>
            <a:endParaRPr lang="en-US" altLang="en-US" sz="3600" b="1" dirty="0">
              <a:effectLst>
                <a:outerShdw blurRad="38100" dist="38100" dir="2700000" algn="tl">
                  <a:srgbClr val="000000"/>
                </a:outerShdw>
              </a:effectLst>
            </a:endParaRPr>
          </a:p>
          <a:p>
            <a:pPr>
              <a:spcBef>
                <a:spcPct val="0"/>
              </a:spcBef>
              <a:buSzPct val="130000"/>
              <a:buFont typeface="Wingdings" pitchFamily="2" charset="2"/>
              <a:buChar char="§"/>
              <a:defRPr/>
            </a:pPr>
            <a:r>
              <a:rPr lang="en-US" altLang="en-US" b="1" dirty="0">
                <a:effectLst>
                  <a:outerShdw blurRad="38100" dist="38100" dir="2700000" algn="tl">
                    <a:srgbClr val="000000"/>
                  </a:outerShdw>
                </a:effectLst>
              </a:rPr>
              <a:t>    How to Research Options and  </a:t>
            </a:r>
          </a:p>
          <a:p>
            <a:pPr>
              <a:spcBef>
                <a:spcPct val="0"/>
              </a:spcBef>
              <a:buClrTx/>
              <a:buSzTx/>
              <a:buFontTx/>
              <a:buNone/>
              <a:defRPr/>
            </a:pPr>
            <a:r>
              <a:rPr lang="en-US" altLang="en-US" b="1" dirty="0">
                <a:effectLst>
                  <a:outerShdw blurRad="38100" dist="38100" dir="2700000" algn="tl">
                    <a:srgbClr val="000000"/>
                  </a:outerShdw>
                </a:effectLst>
              </a:rPr>
              <a:t>      Resources</a:t>
            </a:r>
          </a:p>
          <a:p>
            <a:pPr>
              <a:spcBef>
                <a:spcPct val="0"/>
              </a:spcBef>
              <a:buClrTx/>
              <a:buSzTx/>
              <a:buFontTx/>
              <a:buNone/>
              <a:defRPr/>
            </a:pPr>
            <a:r>
              <a:rPr lang="en-US" altLang="en-US" sz="3600" b="1" dirty="0">
                <a:effectLst>
                  <a:outerShdw blurRad="38100" dist="38100" dir="2700000" algn="tl">
                    <a:srgbClr val="000000"/>
                  </a:outerShdw>
                </a:effectLst>
              </a:rPr>
              <a:t>  </a:t>
            </a:r>
            <a:endParaRPr lang="en-US" altLang="en-US" b="1" dirty="0">
              <a:solidFill>
                <a:schemeClr val="hlink"/>
              </a:solidFill>
              <a:effectLst>
                <a:outerShdw blurRad="38100" dist="38100" dir="2700000" algn="tl">
                  <a:srgbClr val="000000"/>
                </a:outerShdw>
              </a:effectLst>
            </a:endParaRPr>
          </a:p>
          <a:p>
            <a:pPr>
              <a:spcBef>
                <a:spcPct val="0"/>
              </a:spcBef>
              <a:buClrTx/>
              <a:buSzTx/>
              <a:buFontTx/>
              <a:buNone/>
              <a:defRPr/>
            </a:pPr>
            <a:r>
              <a:rPr lang="en-US" altLang="en-US" b="1" dirty="0">
                <a:solidFill>
                  <a:schemeClr val="hlink"/>
                </a:solidFill>
                <a:effectLst>
                  <a:outerShdw blurRad="38100" dist="38100" dir="2700000" algn="tl">
                    <a:srgbClr val="000000"/>
                  </a:outerShdw>
                </a:effectLst>
              </a:rPr>
              <a:t>                    </a:t>
            </a:r>
            <a:r>
              <a:rPr lang="en-US" altLang="en-US" b="1" u="sng" dirty="0">
                <a:solidFill>
                  <a:schemeClr val="hlink"/>
                </a:solidFill>
                <a:effectLst>
                  <a:outerShdw blurRad="38100" dist="38100" dir="2700000" algn="tl">
                    <a:srgbClr val="000000"/>
                  </a:outerShdw>
                </a:effectLst>
              </a:rPr>
              <a:t>Objectives</a:t>
            </a:r>
          </a:p>
          <a:p>
            <a:pPr marL="682625" indent="-682625">
              <a:spcBef>
                <a:spcPct val="0"/>
              </a:spcBef>
              <a:buSzPct val="130000"/>
              <a:buFont typeface="Wingdings" pitchFamily="2" charset="2"/>
              <a:buChar char="§"/>
              <a:defRPr/>
            </a:pPr>
            <a:r>
              <a:rPr lang="en-US" altLang="en-US" b="1" dirty="0">
                <a:effectLst>
                  <a:outerShdw blurRad="38100" dist="38100" dir="2700000" algn="tl">
                    <a:srgbClr val="000000"/>
                  </a:outerShdw>
                </a:effectLst>
              </a:rPr>
              <a:t>Students will be able to research a    topic</a:t>
            </a:r>
          </a:p>
          <a:p>
            <a:pPr marL="635000" indent="-635000">
              <a:spcBef>
                <a:spcPct val="0"/>
              </a:spcBef>
              <a:buSzPct val="130000"/>
              <a:buFont typeface="Wingdings" pitchFamily="2" charset="2"/>
              <a:buChar char="§"/>
              <a:defRPr/>
            </a:pPr>
            <a:r>
              <a:rPr lang="en-US" altLang="en-US" b="1" dirty="0">
                <a:effectLst>
                  <a:outerShdw blurRad="38100" dist="38100" dir="2700000" algn="tl">
                    <a:srgbClr val="000000"/>
                  </a:outerShdw>
                </a:effectLst>
              </a:rPr>
              <a:t>To gather information use skills              learned to locate and use         resources for research</a:t>
            </a:r>
            <a:endParaRPr lang="en-US" altLang="en-US" b="1" u="sng" dirty="0">
              <a:effectLst>
                <a:outerShdw blurRad="38100" dist="38100" dir="2700000" algn="tl">
                  <a:srgbClr val="000000"/>
                </a:outerShdw>
              </a:effectLst>
            </a:endParaRPr>
          </a:p>
          <a:p>
            <a:pPr>
              <a:spcBef>
                <a:spcPct val="0"/>
              </a:spcBef>
              <a:buSzPct val="130000"/>
              <a:buFont typeface="Wingdings" pitchFamily="2" charset="2"/>
              <a:buChar char="§"/>
              <a:defRPr/>
            </a:pPr>
            <a:endParaRPr lang="en-US" altLang="en-US" b="1" dirty="0">
              <a:effectLst>
                <a:outerShdw blurRad="38100" dist="38100" dir="2700000" algn="tl">
                  <a:srgbClr val="000000"/>
                </a:outerShdw>
              </a:effectLst>
            </a:endParaRPr>
          </a:p>
          <a:p>
            <a:pPr>
              <a:spcBef>
                <a:spcPct val="0"/>
              </a:spcBef>
              <a:buClrTx/>
              <a:buSzTx/>
              <a:buFontTx/>
              <a:buNone/>
              <a:defRPr/>
            </a:pPr>
            <a:r>
              <a:rPr lang="en-US" altLang="en-US" sz="3600" b="1" dirty="0">
                <a:solidFill>
                  <a:schemeClr val="hlink"/>
                </a:solidFill>
                <a:effectLst>
                  <a:outerShdw blurRad="38100" dist="38100" dir="2700000" algn="tl">
                    <a:srgbClr val="000000"/>
                  </a:outerShdw>
                </a:effectLst>
              </a:rPr>
              <a:t> </a:t>
            </a:r>
          </a:p>
          <a:p>
            <a:pPr>
              <a:spcBef>
                <a:spcPct val="0"/>
              </a:spcBef>
              <a:buClrTx/>
              <a:buSzTx/>
              <a:buFont typeface="Wingdings" pitchFamily="2" charset="2"/>
              <a:buNone/>
              <a:defRPr/>
            </a:pPr>
            <a:endParaRPr lang="en-US" altLang="en-US" sz="1800" b="1" dirty="0">
              <a:solidFill>
                <a:schemeClr val="hlink"/>
              </a:solidFill>
              <a:effectLst>
                <a:outerShdw blurRad="38100" dist="38100" dir="2700000" algn="tl">
                  <a:srgbClr val="000000"/>
                </a:outerShdw>
              </a:effectLst>
            </a:endParaRPr>
          </a:p>
        </p:txBody>
      </p:sp>
      <p:pic>
        <p:nvPicPr>
          <p:cNvPr id="2" name="Portuguese">
            <a:hlinkClick r:id="" action="ppaction://media"/>
            <a:extLst>
              <a:ext uri="{FF2B5EF4-FFF2-40B4-BE49-F238E27FC236}">
                <a16:creationId xmlns:a16="http://schemas.microsoft.com/office/drawing/2014/main" id="{18C5A532-66CE-4110-8348-A829160A77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3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7" name="WordArt 3">
            <a:extLst>
              <a:ext uri="{FF2B5EF4-FFF2-40B4-BE49-F238E27FC236}">
                <a16:creationId xmlns:a16="http://schemas.microsoft.com/office/drawing/2014/main" id="{71171EFE-7130-46EC-AC19-30482F62C663}"/>
              </a:ext>
            </a:extLst>
          </p:cNvPr>
          <p:cNvSpPr>
            <a:spLocks noChangeArrowheads="1" noChangeShapeType="1" noTextEdit="1"/>
          </p:cNvSpPr>
          <p:nvPr/>
        </p:nvSpPr>
        <p:spPr bwMode="auto">
          <a:xfrm rot="5400000">
            <a:off x="2219326" y="3529012"/>
            <a:ext cx="4572000" cy="1082675"/>
          </a:xfrm>
          <a:prstGeom prst="rect">
            <a:avLst/>
          </a:prstGeom>
        </p:spPr>
        <p:txBody>
          <a:bodyPr vert="wordArtVert" wrap="none" fromWordArt="1">
            <a:prstTxWarp prst="textPlain">
              <a:avLst>
                <a:gd name="adj" fmla="val 50000"/>
              </a:avLst>
            </a:prstTxWarp>
          </a:bodyPr>
          <a:lstStyle/>
          <a:p>
            <a:pPr algn="ctr" fontAlgn="auto"/>
            <a:r>
              <a:rPr lang="en-US" sz="3600" i="1" kern="10">
                <a:ln w="9525">
                  <a:solidFill>
                    <a:srgbClr val="FF0000"/>
                  </a:solidFill>
                  <a:round/>
                  <a:headEnd/>
                  <a:tailEnd/>
                </a:ln>
                <a:gradFill rotWithShape="1">
                  <a:gsLst>
                    <a:gs pos="0">
                      <a:srgbClr val="FFFF00"/>
                    </a:gs>
                    <a:gs pos="100000">
                      <a:srgbClr val="0099FF"/>
                    </a:gs>
                  </a:gsLst>
                  <a:path path="rect">
                    <a:fillToRect l="50000" t="50000" r="50000" b="50000"/>
                  </a:path>
                </a:gradFill>
                <a:effectLst>
                  <a:outerShdw dist="35921" dir="2700000" algn="ctr" rotWithShape="0">
                    <a:srgbClr val="C0C0C0"/>
                  </a:outerShdw>
                </a:effectLst>
                <a:latin typeface="Arial Black" panose="020B0A04020102020204" pitchFamily="34" charset="0"/>
              </a:rPr>
              <a:t>COLLEGE</a:t>
            </a:r>
          </a:p>
        </p:txBody>
      </p:sp>
      <p:sp>
        <p:nvSpPr>
          <p:cNvPr id="169988" name="Text Box 4">
            <a:extLst>
              <a:ext uri="{FF2B5EF4-FFF2-40B4-BE49-F238E27FC236}">
                <a16:creationId xmlns:a16="http://schemas.microsoft.com/office/drawing/2014/main" id="{970C0720-6594-474B-9B07-28221CBC5714}"/>
              </a:ext>
            </a:extLst>
          </p:cNvPr>
          <p:cNvSpPr txBox="1">
            <a:spLocks noChangeArrowheads="1"/>
          </p:cNvSpPr>
          <p:nvPr/>
        </p:nvSpPr>
        <p:spPr bwMode="auto">
          <a:xfrm>
            <a:off x="198438" y="1493838"/>
            <a:ext cx="3352800" cy="600075"/>
          </a:xfrm>
          <a:prstGeom prst="rect">
            <a:avLst/>
          </a:prstGeom>
          <a:solidFill>
            <a:srgbClr val="FFFF00"/>
          </a:solidFill>
          <a:ln w="19050">
            <a:solidFill>
              <a:schemeClr val="accent2"/>
            </a:solidFill>
            <a:miter lim="800000"/>
            <a:headEnd/>
            <a:tailEnd/>
          </a:ln>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eaLnBrk="1" hangingPunct="1">
              <a:spcBef>
                <a:spcPct val="50000"/>
              </a:spcBef>
              <a:buClrTx/>
              <a:buSzTx/>
              <a:buFontTx/>
              <a:buNone/>
            </a:pPr>
            <a:r>
              <a:rPr lang="en-US" altLang="en-US" b="1">
                <a:latin typeface="Times New Roman" panose="02020603050405020304" pitchFamily="18" charset="0"/>
                <a:cs typeface="Times New Roman" panose="02020603050405020304" pitchFamily="18" charset="0"/>
              </a:rPr>
              <a:t>  </a:t>
            </a:r>
            <a:r>
              <a:rPr lang="en-US" altLang="en-US" b="1">
                <a:solidFill>
                  <a:srgbClr val="FF3300"/>
                </a:solidFill>
                <a:latin typeface="Rockwell Extra Bold" panose="02060903040505020403" pitchFamily="18" charset="0"/>
                <a:cs typeface="Times New Roman" panose="02020603050405020304" pitchFamily="18" charset="0"/>
              </a:rPr>
              <a:t>TWO - YEAR</a:t>
            </a:r>
          </a:p>
        </p:txBody>
      </p:sp>
      <p:sp>
        <p:nvSpPr>
          <p:cNvPr id="169989" name="Text Box 5">
            <a:extLst>
              <a:ext uri="{FF2B5EF4-FFF2-40B4-BE49-F238E27FC236}">
                <a16:creationId xmlns:a16="http://schemas.microsoft.com/office/drawing/2014/main" id="{7A4C4181-7A79-43AE-98CC-08C6B86AF164}"/>
              </a:ext>
            </a:extLst>
          </p:cNvPr>
          <p:cNvSpPr txBox="1">
            <a:spLocks noChangeArrowheads="1"/>
          </p:cNvSpPr>
          <p:nvPr/>
        </p:nvSpPr>
        <p:spPr bwMode="auto">
          <a:xfrm>
            <a:off x="5715000" y="1524000"/>
            <a:ext cx="3124200" cy="588963"/>
          </a:xfrm>
          <a:prstGeom prst="rect">
            <a:avLst/>
          </a:prstGeom>
          <a:solidFill>
            <a:srgbClr val="FFFF00"/>
          </a:solidFill>
          <a:ln w="9525">
            <a:solidFill>
              <a:schemeClr val="accent2"/>
            </a:solidFill>
            <a:miter lim="800000"/>
            <a:headEnd/>
            <a:tailEnd/>
          </a:ln>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eaLnBrk="1" hangingPunct="1">
              <a:spcBef>
                <a:spcPct val="50000"/>
              </a:spcBef>
              <a:buClrTx/>
              <a:buSzTx/>
              <a:buFontTx/>
              <a:buNone/>
            </a:pPr>
            <a:r>
              <a:rPr lang="en-US" altLang="en-US" b="1">
                <a:solidFill>
                  <a:srgbClr val="0066FF"/>
                </a:solidFill>
                <a:latin typeface="Rockwell Extra Bold" panose="02060903040505020403" pitchFamily="18" charset="0"/>
                <a:cs typeface="Times New Roman" panose="02020603050405020304" pitchFamily="18" charset="0"/>
              </a:rPr>
              <a:t>FOUR - YEAR</a:t>
            </a:r>
          </a:p>
        </p:txBody>
      </p:sp>
      <p:sp>
        <p:nvSpPr>
          <p:cNvPr id="13317" name="AutoShape 6" descr="Massasoit Community College">
            <a:extLst>
              <a:ext uri="{FF2B5EF4-FFF2-40B4-BE49-F238E27FC236}">
                <a16:creationId xmlns:a16="http://schemas.microsoft.com/office/drawing/2014/main" id="{360F9961-B502-409E-BABF-13098367085A}"/>
              </a:ext>
            </a:extLst>
          </p:cNvPr>
          <p:cNvSpPr>
            <a:spLocks noChangeAspect="1" noChangeArrowheads="1"/>
          </p:cNvSpPr>
          <p:nvPr/>
        </p:nvSpPr>
        <p:spPr bwMode="auto">
          <a:xfrm>
            <a:off x="2882900" y="1663700"/>
            <a:ext cx="1635125" cy="36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a:spcBef>
                <a:spcPct val="0"/>
              </a:spcBef>
              <a:buClrTx/>
              <a:buSzTx/>
              <a:buFontTx/>
              <a:buNone/>
            </a:pPr>
            <a:endParaRPr lang="en-US" altLang="en-US" sz="1800"/>
          </a:p>
        </p:txBody>
      </p:sp>
      <p:sp>
        <p:nvSpPr>
          <p:cNvPr id="13318" name="Text Box 7">
            <a:extLst>
              <a:ext uri="{FF2B5EF4-FFF2-40B4-BE49-F238E27FC236}">
                <a16:creationId xmlns:a16="http://schemas.microsoft.com/office/drawing/2014/main" id="{5B188407-2EF6-44FE-999B-23A1B60C9139}"/>
              </a:ext>
            </a:extLst>
          </p:cNvPr>
          <p:cNvSpPr txBox="1">
            <a:spLocks noChangeArrowheads="1"/>
          </p:cNvSpPr>
          <p:nvPr/>
        </p:nvSpPr>
        <p:spPr bwMode="auto">
          <a:xfrm>
            <a:off x="381000" y="36576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eaLnBrk="1" hangingPunct="1">
              <a:spcBef>
                <a:spcPct val="50000"/>
              </a:spcBef>
              <a:buClrTx/>
              <a:buSzTx/>
              <a:buFontTx/>
              <a:buNone/>
            </a:pPr>
            <a:r>
              <a:rPr lang="en-US" altLang="en-US" sz="2400">
                <a:latin typeface="Times New Roman" panose="02020603050405020304" pitchFamily="18" charset="0"/>
                <a:cs typeface="Times New Roman" panose="02020603050405020304" pitchFamily="18" charset="0"/>
              </a:rPr>
              <a:t> </a:t>
            </a:r>
          </a:p>
        </p:txBody>
      </p:sp>
      <p:sp>
        <p:nvSpPr>
          <p:cNvPr id="13319" name="AutoShape 8" descr=" Massasoit Community College Logo - Click to go home">
            <a:hlinkClick r:id="rId5"/>
            <a:extLst>
              <a:ext uri="{FF2B5EF4-FFF2-40B4-BE49-F238E27FC236}">
                <a16:creationId xmlns:a16="http://schemas.microsoft.com/office/drawing/2014/main" id="{41081F51-26FF-4A03-9076-903B55B97D92}"/>
              </a:ext>
            </a:extLst>
          </p:cNvPr>
          <p:cNvSpPr>
            <a:spLocks noChangeAspect="1" noChangeArrowheads="1"/>
          </p:cNvSpPr>
          <p:nvPr/>
        </p:nvSpPr>
        <p:spPr bwMode="auto">
          <a:xfrm>
            <a:off x="3292475" y="3121025"/>
            <a:ext cx="2560638"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a:spcBef>
                <a:spcPct val="0"/>
              </a:spcBef>
              <a:buClrTx/>
              <a:buSzTx/>
              <a:buFontTx/>
              <a:buNone/>
            </a:pPr>
            <a:endParaRPr lang="en-US" altLang="en-US" sz="1800"/>
          </a:p>
        </p:txBody>
      </p:sp>
      <p:pic>
        <p:nvPicPr>
          <p:cNvPr id="13320" name="Picture 9" descr="mc">
            <a:hlinkClick r:id="rId6"/>
            <a:extLst>
              <a:ext uri="{FF2B5EF4-FFF2-40B4-BE49-F238E27FC236}">
                <a16:creationId xmlns:a16="http://schemas.microsoft.com/office/drawing/2014/main" id="{D50F6D6B-6E1C-49B6-87F4-D4206C5F25E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5125" y="2214563"/>
            <a:ext cx="3071813" cy="228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10" descr="Bridge-State-College">
            <a:hlinkClick r:id="rId8"/>
            <a:extLst>
              <a:ext uri="{FF2B5EF4-FFF2-40B4-BE49-F238E27FC236}">
                <a16:creationId xmlns:a16="http://schemas.microsoft.com/office/drawing/2014/main" id="{8691D419-D083-459A-96A2-541EEAE003C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91200" y="2286000"/>
            <a:ext cx="30480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95" name="Text Box 11">
            <a:extLst>
              <a:ext uri="{FF2B5EF4-FFF2-40B4-BE49-F238E27FC236}">
                <a16:creationId xmlns:a16="http://schemas.microsoft.com/office/drawing/2014/main" id="{46EA608A-B243-476D-9596-71F244950CC0}"/>
              </a:ext>
            </a:extLst>
          </p:cNvPr>
          <p:cNvSpPr txBox="1">
            <a:spLocks noChangeArrowheads="1"/>
          </p:cNvSpPr>
          <p:nvPr/>
        </p:nvSpPr>
        <p:spPr bwMode="auto">
          <a:xfrm>
            <a:off x="5334000" y="4724400"/>
            <a:ext cx="3505200" cy="1938338"/>
          </a:xfrm>
          <a:prstGeom prst="rect">
            <a:avLst/>
          </a:prstGeom>
          <a:solidFill>
            <a:srgbClr val="FFCCFF"/>
          </a:solidFill>
          <a:ln w="76200">
            <a:solidFill>
              <a:schemeClr val="accent2"/>
            </a:solidFill>
            <a:miter lim="800000"/>
            <a:headEnd/>
            <a:tailEnd/>
          </a:ln>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algn="ctr" eaLnBrk="1" hangingPunct="1">
              <a:spcBef>
                <a:spcPct val="0"/>
              </a:spcBef>
              <a:buClrTx/>
              <a:buSzTx/>
              <a:buFontTx/>
              <a:buNone/>
            </a:pPr>
            <a:r>
              <a:rPr lang="en-US" altLang="en-US" sz="2400" b="1">
                <a:solidFill>
                  <a:srgbClr val="0066FF"/>
                </a:solidFill>
                <a:latin typeface="Rockwell Extra Bold" panose="02060903040505020403" pitchFamily="18" charset="0"/>
                <a:cs typeface="Times New Roman" panose="02020603050405020304" pitchFamily="18" charset="0"/>
              </a:rPr>
              <a:t>Bridgewater </a:t>
            </a:r>
          </a:p>
          <a:p>
            <a:pPr algn="ctr" eaLnBrk="1" hangingPunct="1">
              <a:spcBef>
                <a:spcPct val="0"/>
              </a:spcBef>
              <a:buClrTx/>
              <a:buSzTx/>
              <a:buFontTx/>
              <a:buNone/>
            </a:pPr>
            <a:r>
              <a:rPr lang="en-US" altLang="en-US" sz="2400" b="1">
                <a:solidFill>
                  <a:srgbClr val="0066FF"/>
                </a:solidFill>
                <a:latin typeface="Rockwell Extra Bold" panose="02060903040505020403" pitchFamily="18" charset="0"/>
                <a:cs typeface="Times New Roman" panose="02020603050405020304" pitchFamily="18" charset="0"/>
              </a:rPr>
              <a:t>State University</a:t>
            </a:r>
          </a:p>
          <a:p>
            <a:pPr algn="ctr" eaLnBrk="1" hangingPunct="1">
              <a:spcBef>
                <a:spcPct val="0"/>
              </a:spcBef>
              <a:buClrTx/>
              <a:buSzTx/>
              <a:buFontTx/>
              <a:buNone/>
            </a:pPr>
            <a:r>
              <a:rPr lang="en-US" altLang="en-US" sz="2400" b="1">
                <a:solidFill>
                  <a:srgbClr val="0066FF"/>
                </a:solidFill>
                <a:latin typeface="Rockwell Extra Bold" panose="02060903040505020403" pitchFamily="18" charset="0"/>
                <a:cs typeface="Times New Roman" panose="02020603050405020304" pitchFamily="18" charset="0"/>
              </a:rPr>
              <a:t>BACHELOR’S DEGREE</a:t>
            </a:r>
          </a:p>
          <a:p>
            <a:pPr eaLnBrk="1" hangingPunct="1">
              <a:spcBef>
                <a:spcPct val="0"/>
              </a:spcBef>
              <a:buClrTx/>
              <a:buSzTx/>
              <a:buFontTx/>
              <a:buNone/>
            </a:pPr>
            <a:endParaRPr lang="en-US" altLang="en-US" sz="2400" b="1">
              <a:solidFill>
                <a:srgbClr val="0066FF"/>
              </a:solidFill>
              <a:latin typeface="Rockwell Extra Bold" panose="02060903040505020403" pitchFamily="18" charset="0"/>
              <a:cs typeface="Times New Roman" panose="02020603050405020304" pitchFamily="18" charset="0"/>
            </a:endParaRPr>
          </a:p>
        </p:txBody>
      </p:sp>
      <p:sp>
        <p:nvSpPr>
          <p:cNvPr id="169996" name="Text Box 12">
            <a:extLst>
              <a:ext uri="{FF2B5EF4-FFF2-40B4-BE49-F238E27FC236}">
                <a16:creationId xmlns:a16="http://schemas.microsoft.com/office/drawing/2014/main" id="{DDF6844A-9701-4015-A0DB-2BF40BD22407}"/>
              </a:ext>
            </a:extLst>
          </p:cNvPr>
          <p:cNvSpPr txBox="1">
            <a:spLocks noChangeArrowheads="1"/>
          </p:cNvSpPr>
          <p:nvPr/>
        </p:nvSpPr>
        <p:spPr bwMode="auto">
          <a:xfrm>
            <a:off x="228600" y="4724400"/>
            <a:ext cx="3352800" cy="1993900"/>
          </a:xfrm>
          <a:prstGeom prst="rect">
            <a:avLst/>
          </a:prstGeom>
          <a:solidFill>
            <a:srgbClr val="00FFFF"/>
          </a:solidFill>
          <a:ln w="76200">
            <a:solidFill>
              <a:schemeClr val="accent2"/>
            </a:solidFill>
            <a:miter lim="800000"/>
            <a:headEnd/>
            <a:tailEnd/>
          </a:ln>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algn="ctr" eaLnBrk="1" hangingPunct="1">
              <a:spcBef>
                <a:spcPct val="0"/>
              </a:spcBef>
              <a:buClrTx/>
              <a:buSzTx/>
              <a:buFontTx/>
              <a:buNone/>
            </a:pPr>
            <a:r>
              <a:rPr lang="en-US" altLang="en-US" sz="2400" b="1">
                <a:solidFill>
                  <a:srgbClr val="0066FF"/>
                </a:solidFill>
                <a:latin typeface="Rockwell Extra Bold" panose="02060903040505020403" pitchFamily="18" charset="0"/>
                <a:cs typeface="Times New Roman" panose="02020603050405020304" pitchFamily="18" charset="0"/>
              </a:rPr>
              <a:t>Massasoit Community</a:t>
            </a:r>
          </a:p>
          <a:p>
            <a:pPr eaLnBrk="1" hangingPunct="1">
              <a:spcBef>
                <a:spcPct val="0"/>
              </a:spcBef>
              <a:buClrTx/>
              <a:buSzTx/>
              <a:buFontTx/>
              <a:buNone/>
            </a:pPr>
            <a:r>
              <a:rPr lang="en-US" altLang="en-US" sz="2400" b="1">
                <a:solidFill>
                  <a:srgbClr val="0066FF"/>
                </a:solidFill>
                <a:latin typeface="Rockwell Extra Bold" panose="02060903040505020403" pitchFamily="18" charset="0"/>
                <a:cs typeface="Times New Roman" panose="02020603050405020304" pitchFamily="18" charset="0"/>
              </a:rPr>
              <a:t>           College</a:t>
            </a:r>
          </a:p>
          <a:p>
            <a:pPr eaLnBrk="1" hangingPunct="1">
              <a:spcBef>
                <a:spcPct val="0"/>
              </a:spcBef>
              <a:buClrTx/>
              <a:buSzTx/>
              <a:buFontTx/>
              <a:buNone/>
            </a:pPr>
            <a:r>
              <a:rPr lang="en-US" altLang="en-US" sz="2400" b="1">
                <a:solidFill>
                  <a:srgbClr val="0066FF"/>
                </a:solidFill>
                <a:latin typeface="Rockwell Extra Bold" panose="02060903040505020403" pitchFamily="18" charset="0"/>
                <a:cs typeface="Times New Roman" panose="02020603050405020304" pitchFamily="18" charset="0"/>
              </a:rPr>
              <a:t>     ASSOCIATE’S    </a:t>
            </a:r>
          </a:p>
          <a:p>
            <a:pPr eaLnBrk="1" hangingPunct="1">
              <a:spcBef>
                <a:spcPct val="0"/>
              </a:spcBef>
              <a:buClrTx/>
              <a:buSzTx/>
              <a:buFontTx/>
              <a:buNone/>
            </a:pPr>
            <a:r>
              <a:rPr lang="en-US" altLang="en-US" sz="2400" b="1">
                <a:solidFill>
                  <a:srgbClr val="0066FF"/>
                </a:solidFill>
                <a:latin typeface="Rockwell Extra Bold" panose="02060903040505020403" pitchFamily="18" charset="0"/>
                <a:cs typeface="Times New Roman" panose="02020603050405020304" pitchFamily="18" charset="0"/>
              </a:rPr>
              <a:t>          DEGREE</a:t>
            </a:r>
          </a:p>
        </p:txBody>
      </p:sp>
      <p:sp>
        <p:nvSpPr>
          <p:cNvPr id="169998" name="Rectangle 14">
            <a:extLst>
              <a:ext uri="{FF2B5EF4-FFF2-40B4-BE49-F238E27FC236}">
                <a16:creationId xmlns:a16="http://schemas.microsoft.com/office/drawing/2014/main" id="{D08C449A-490D-4ABE-9A25-E06974517AB3}"/>
              </a:ext>
            </a:extLst>
          </p:cNvPr>
          <p:cNvSpPr>
            <a:spLocks noChangeArrowheads="1"/>
          </p:cNvSpPr>
          <p:nvPr/>
        </p:nvSpPr>
        <p:spPr bwMode="auto">
          <a:xfrm>
            <a:off x="457200" y="274638"/>
            <a:ext cx="8229600" cy="1143000"/>
          </a:xfrm>
          <a:prstGeom prst="rect">
            <a:avLst/>
          </a:prstGeom>
          <a:noFill/>
          <a:ln w="9525">
            <a:noFill/>
            <a:miter lim="800000"/>
            <a:headEnd/>
            <a:tailEnd/>
          </a:ln>
          <a:effectLst/>
        </p:spPr>
        <p:txBody>
          <a:bodyPr anchor="ctr"/>
          <a:lstStyle/>
          <a:p>
            <a:pPr algn="ctr" eaLnBrk="1" hangingPunct="1">
              <a:defRPr/>
            </a:pPr>
            <a:r>
              <a:rPr lang="en-US" sz="4400" b="1" u="sng">
                <a:solidFill>
                  <a:schemeClr val="hlink"/>
                </a:solidFill>
                <a:effectLst>
                  <a:outerShdw blurRad="38100" dist="38100" dir="2700000" algn="tl">
                    <a:srgbClr val="000000"/>
                  </a:outerShdw>
                </a:effectLst>
                <a:latin typeface="Times New Roman" pitchFamily="18" charset="0"/>
              </a:rPr>
              <a:t>Postsecondary Options</a:t>
            </a:r>
          </a:p>
        </p:txBody>
      </p:sp>
      <p:pic>
        <p:nvPicPr>
          <p:cNvPr id="2" name="Portuguese">
            <a:hlinkClick r:id="" action="ppaction://media"/>
            <a:extLst>
              <a:ext uri="{FF2B5EF4-FFF2-40B4-BE49-F238E27FC236}">
                <a16:creationId xmlns:a16="http://schemas.microsoft.com/office/drawing/2014/main" id="{677C1DE8-51D8-4081-98B7-72821FAF225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267200" y="3124200"/>
            <a:ext cx="609600" cy="609600"/>
          </a:xfrm>
          <a:prstGeom prst="rect">
            <a:avLst/>
          </a:prstGeom>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nodeType="afterEffect">
                                  <p:stCondLst>
                                    <p:cond delay="0"/>
                                  </p:stCondLst>
                                  <p:childTnLst>
                                    <p:set>
                                      <p:cBhvr>
                                        <p:cTn id="6" dur="1" fill="hold">
                                          <p:stCondLst>
                                            <p:cond delay="0"/>
                                          </p:stCondLst>
                                        </p:cTn>
                                        <p:tgtEl>
                                          <p:spTgt spid="169987"/>
                                        </p:tgtEl>
                                        <p:attrNameLst>
                                          <p:attrName>style.visibility</p:attrName>
                                        </p:attrNameLst>
                                      </p:cBhvr>
                                      <p:to>
                                        <p:strVal val="visible"/>
                                      </p:to>
                                    </p:set>
                                    <p:anim calcmode="lin" valueType="num">
                                      <p:cBhvr>
                                        <p:cTn id="7" dur="5000" fill="hold"/>
                                        <p:tgtEl>
                                          <p:spTgt spid="169987"/>
                                        </p:tgtEl>
                                        <p:attrNameLst>
                                          <p:attrName>ppt_w</p:attrName>
                                        </p:attrNameLst>
                                      </p:cBhvr>
                                      <p:tavLst>
                                        <p:tav tm="0" fmla="#ppt_w*sin(2.5*pi*$)">
                                          <p:val>
                                            <p:fltVal val="0"/>
                                          </p:val>
                                        </p:tav>
                                        <p:tav tm="100000">
                                          <p:val>
                                            <p:fltVal val="1"/>
                                          </p:val>
                                        </p:tav>
                                      </p:tavLst>
                                    </p:anim>
                                    <p:anim calcmode="lin" valueType="num">
                                      <p:cBhvr>
                                        <p:cTn id="8" dur="5000" fill="hold"/>
                                        <p:tgtEl>
                                          <p:spTgt spid="169987"/>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9988"/>
                                        </p:tgtEl>
                                        <p:attrNameLst>
                                          <p:attrName>style.visibility</p:attrName>
                                        </p:attrNameLst>
                                      </p:cBhvr>
                                      <p:to>
                                        <p:strVal val="visible"/>
                                      </p:to>
                                    </p:set>
                                    <p:anim calcmode="lin" valueType="num">
                                      <p:cBhvr additive="base">
                                        <p:cTn id="13" dur="500" fill="hold"/>
                                        <p:tgtEl>
                                          <p:spTgt spid="169988"/>
                                        </p:tgtEl>
                                        <p:attrNameLst>
                                          <p:attrName>ppt_x</p:attrName>
                                        </p:attrNameLst>
                                      </p:cBhvr>
                                      <p:tavLst>
                                        <p:tav tm="0">
                                          <p:val>
                                            <p:strVal val="0-#ppt_w/2"/>
                                          </p:val>
                                        </p:tav>
                                        <p:tav tm="100000">
                                          <p:val>
                                            <p:strVal val="#ppt_x"/>
                                          </p:val>
                                        </p:tav>
                                      </p:tavLst>
                                    </p:anim>
                                    <p:anim calcmode="lin" valueType="num">
                                      <p:cBhvr additive="base">
                                        <p:cTn id="14" dur="500" fill="hold"/>
                                        <p:tgtEl>
                                          <p:spTgt spid="169988"/>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6" presetClass="entr" presetSubtype="37" fill="hold" grpId="0" nodeType="clickEffect">
                                  <p:stCondLst>
                                    <p:cond delay="0"/>
                                  </p:stCondLst>
                                  <p:childTnLst>
                                    <p:set>
                                      <p:cBhvr>
                                        <p:cTn id="18" dur="1" fill="hold">
                                          <p:stCondLst>
                                            <p:cond delay="0"/>
                                          </p:stCondLst>
                                        </p:cTn>
                                        <p:tgtEl>
                                          <p:spTgt spid="169996"/>
                                        </p:tgtEl>
                                        <p:attrNameLst>
                                          <p:attrName>style.visibility</p:attrName>
                                        </p:attrNameLst>
                                      </p:cBhvr>
                                      <p:to>
                                        <p:strVal val="visible"/>
                                      </p:to>
                                    </p:set>
                                    <p:animEffect transition="in" filter="barn(outVertical)">
                                      <p:cBhvr>
                                        <p:cTn id="19" dur="500"/>
                                        <p:tgtEl>
                                          <p:spTgt spid="16999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169989"/>
                                        </p:tgtEl>
                                        <p:attrNameLst>
                                          <p:attrName>style.visibility</p:attrName>
                                        </p:attrNameLst>
                                      </p:cBhvr>
                                      <p:to>
                                        <p:strVal val="visible"/>
                                      </p:to>
                                    </p:set>
                                    <p:anim calcmode="lin" valueType="num">
                                      <p:cBhvr additive="base">
                                        <p:cTn id="24" dur="500" fill="hold"/>
                                        <p:tgtEl>
                                          <p:spTgt spid="169989"/>
                                        </p:tgtEl>
                                        <p:attrNameLst>
                                          <p:attrName>ppt_x</p:attrName>
                                        </p:attrNameLst>
                                      </p:cBhvr>
                                      <p:tavLst>
                                        <p:tav tm="0">
                                          <p:val>
                                            <p:strVal val="1+#ppt_w/2"/>
                                          </p:val>
                                        </p:tav>
                                        <p:tav tm="100000">
                                          <p:val>
                                            <p:strVal val="#ppt_x"/>
                                          </p:val>
                                        </p:tav>
                                      </p:tavLst>
                                    </p:anim>
                                    <p:anim calcmode="lin" valueType="num">
                                      <p:cBhvr additive="base">
                                        <p:cTn id="25" dur="500" fill="hold"/>
                                        <p:tgtEl>
                                          <p:spTgt spid="169989"/>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6" presetClass="entr" presetSubtype="37" fill="hold" grpId="0" nodeType="clickEffect">
                                  <p:stCondLst>
                                    <p:cond delay="0"/>
                                  </p:stCondLst>
                                  <p:childTnLst>
                                    <p:set>
                                      <p:cBhvr>
                                        <p:cTn id="29" dur="1" fill="hold">
                                          <p:stCondLst>
                                            <p:cond delay="0"/>
                                          </p:stCondLst>
                                        </p:cTn>
                                        <p:tgtEl>
                                          <p:spTgt spid="169995"/>
                                        </p:tgtEl>
                                        <p:attrNameLst>
                                          <p:attrName>style.visibility</p:attrName>
                                        </p:attrNameLst>
                                      </p:cBhvr>
                                      <p:to>
                                        <p:strVal val="visible"/>
                                      </p:to>
                                    </p:set>
                                    <p:animEffect transition="in" filter="barn(outVertical)">
                                      <p:cBhvr>
                                        <p:cTn id="30" dur="500"/>
                                        <p:tgtEl>
                                          <p:spTgt spid="169995"/>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947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2"/>
                </p:tgtEl>
              </p:cMediaNode>
            </p:audio>
          </p:childTnLst>
        </p:cTn>
      </p:par>
    </p:tnLst>
    <p:bldLst>
      <p:bldP spid="169988" grpId="0" animBg="1" autoUpdateAnimBg="0"/>
      <p:bldP spid="169989" grpId="0" animBg="1" autoUpdateAnimBg="0"/>
      <p:bldP spid="169995" grpId="0" animBg="1" autoUpdateAnimBg="0"/>
      <p:bldP spid="169996" grpId="0" animBg="1" autoUpdateAnimBg="0"/>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5E1EEA01-95CB-4EB1-B435-F87FFB275E6A}"/>
              </a:ext>
            </a:extLst>
          </p:cNvPr>
          <p:cNvSpPr>
            <a:spLocks noGrp="1" noChangeArrowheads="1"/>
          </p:cNvSpPr>
          <p:nvPr>
            <p:ph type="title"/>
          </p:nvPr>
        </p:nvSpPr>
        <p:spPr/>
        <p:txBody>
          <a:bodyPr/>
          <a:lstStyle/>
          <a:p>
            <a:pPr eaLnBrk="1" hangingPunct="1">
              <a:defRPr/>
            </a:pPr>
            <a:r>
              <a:rPr lang="en-US" b="1" u="sng" dirty="0">
                <a:solidFill>
                  <a:schemeClr val="hlink"/>
                </a:solidFill>
                <a:latin typeface="Times New Roman" pitchFamily="18" charset="0"/>
              </a:rPr>
              <a:t>COLLEGE EXPLORATION</a:t>
            </a:r>
          </a:p>
        </p:txBody>
      </p:sp>
      <p:pic>
        <p:nvPicPr>
          <p:cNvPr id="15363" name="Picture 2">
            <a:extLst>
              <a:ext uri="{FF2B5EF4-FFF2-40B4-BE49-F238E27FC236}">
                <a16:creationId xmlns:a16="http://schemas.microsoft.com/office/drawing/2014/main" id="{92538976-8F43-4C8B-A34F-D8D401E896A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231063" y="443865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1">
            <a:extLst>
              <a:ext uri="{FF2B5EF4-FFF2-40B4-BE49-F238E27FC236}">
                <a16:creationId xmlns:a16="http://schemas.microsoft.com/office/drawing/2014/main" id="{1024DA0A-0BE1-4D83-8338-BF0803D60D8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32500" y="1462088"/>
            <a:ext cx="23066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2" descr="A sign on the side of a building&#10;&#10;Description automatically generated">
            <a:extLst>
              <a:ext uri="{FF2B5EF4-FFF2-40B4-BE49-F238E27FC236}">
                <a16:creationId xmlns:a16="http://schemas.microsoft.com/office/drawing/2014/main" id="{A7D7AAF6-7EF9-4F2C-8C5E-9FD2099764F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02238" y="2797175"/>
            <a:ext cx="3667125"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4" descr="A picture containing drawing&#10;&#10;Description automatically generated">
            <a:extLst>
              <a:ext uri="{FF2B5EF4-FFF2-40B4-BE49-F238E27FC236}">
                <a16:creationId xmlns:a16="http://schemas.microsoft.com/office/drawing/2014/main" id="{51CB53E1-D373-4F4F-A15D-ECB112C21CD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56225" y="5200650"/>
            <a:ext cx="2309813"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7" name="TextBox 7">
            <a:extLst>
              <a:ext uri="{FF2B5EF4-FFF2-40B4-BE49-F238E27FC236}">
                <a16:creationId xmlns:a16="http://schemas.microsoft.com/office/drawing/2014/main" id="{2E139DA7-A7F9-45C6-87B4-F5D0C3DF3147}"/>
              </a:ext>
            </a:extLst>
          </p:cNvPr>
          <p:cNvSpPr txBox="1">
            <a:spLocks noChangeArrowheads="1"/>
          </p:cNvSpPr>
          <p:nvPr/>
        </p:nvSpPr>
        <p:spPr bwMode="auto">
          <a:xfrm>
            <a:off x="282575" y="1462088"/>
            <a:ext cx="5280025" cy="526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a:spcBef>
                <a:spcPct val="0"/>
              </a:spcBef>
              <a:buClrTx/>
              <a:buSzTx/>
              <a:buFont typeface="Arial" panose="020B0604020202020204" pitchFamily="34" charset="0"/>
              <a:buChar char="•"/>
            </a:pPr>
            <a:r>
              <a:rPr lang="en-US" altLang="en-US" sz="2400">
                <a:latin typeface="Arial Black" panose="020B0A04020102020204" pitchFamily="34" charset="0"/>
              </a:rPr>
              <a:t>Attend </a:t>
            </a:r>
            <a:r>
              <a:rPr lang="en-US" altLang="en-US" sz="2400" b="1" u="sng">
                <a:latin typeface="Arial Black" panose="020B0A04020102020204" pitchFamily="34" charset="0"/>
              </a:rPr>
              <a:t>virtual</a:t>
            </a:r>
            <a:r>
              <a:rPr lang="en-US" altLang="en-US" sz="2400" b="1">
                <a:latin typeface="Arial Black" panose="020B0A04020102020204" pitchFamily="34" charset="0"/>
              </a:rPr>
              <a:t> college tours</a:t>
            </a:r>
          </a:p>
          <a:p>
            <a:pPr>
              <a:spcBef>
                <a:spcPct val="0"/>
              </a:spcBef>
              <a:buClrTx/>
              <a:buSzTx/>
              <a:buFont typeface="Arial" panose="020B0604020202020204" pitchFamily="34" charset="0"/>
              <a:buChar char="•"/>
            </a:pPr>
            <a:endParaRPr lang="en-US" altLang="en-US" sz="2400">
              <a:latin typeface="Arial Black" panose="020B0A04020102020204" pitchFamily="34" charset="0"/>
            </a:endParaRPr>
          </a:p>
          <a:p>
            <a:pPr>
              <a:spcBef>
                <a:spcPct val="0"/>
              </a:spcBef>
              <a:buClrTx/>
              <a:buSzTx/>
              <a:buFont typeface="Arial" panose="020B0604020202020204" pitchFamily="34" charset="0"/>
              <a:buChar char="•"/>
            </a:pPr>
            <a:r>
              <a:rPr lang="en-US" altLang="en-US" sz="2400">
                <a:latin typeface="Arial Black" panose="020B0A04020102020204" pitchFamily="34" charset="0"/>
              </a:rPr>
              <a:t>Research colleges, majors and careers through portals like </a:t>
            </a:r>
            <a:r>
              <a:rPr lang="en-US" altLang="en-US" sz="2400" b="1" u="sng">
                <a:latin typeface="Arial Black" panose="020B0A04020102020204" pitchFamily="34" charset="0"/>
              </a:rPr>
              <a:t>mefaPathways</a:t>
            </a:r>
            <a:r>
              <a:rPr lang="en-US" altLang="en-US" sz="2400">
                <a:latin typeface="Arial Black" panose="020B0A04020102020204" pitchFamily="34" charset="0"/>
              </a:rPr>
              <a:t> and </a:t>
            </a:r>
            <a:r>
              <a:rPr lang="en-US" altLang="en-US" sz="2400" b="1" u="sng">
                <a:latin typeface="Arial Black" panose="020B0A04020102020204" pitchFamily="34" charset="0"/>
              </a:rPr>
              <a:t>CollegeBoard</a:t>
            </a:r>
          </a:p>
          <a:p>
            <a:pPr>
              <a:spcBef>
                <a:spcPct val="0"/>
              </a:spcBef>
              <a:buClrTx/>
              <a:buSzTx/>
              <a:buFont typeface="Arial" panose="020B0604020202020204" pitchFamily="34" charset="0"/>
              <a:buChar char="•"/>
            </a:pPr>
            <a:endParaRPr lang="en-US" altLang="en-US" sz="2400">
              <a:latin typeface="Arial Black" panose="020B0A04020102020204" pitchFamily="34" charset="0"/>
            </a:endParaRPr>
          </a:p>
          <a:p>
            <a:pPr>
              <a:spcBef>
                <a:spcPct val="0"/>
              </a:spcBef>
              <a:buClrTx/>
              <a:buSzTx/>
              <a:buFont typeface="Arial" panose="020B0604020202020204" pitchFamily="34" charset="0"/>
              <a:buChar char="•"/>
            </a:pPr>
            <a:r>
              <a:rPr lang="en-US" altLang="en-US" sz="2400">
                <a:latin typeface="Arial Black" panose="020B0A04020102020204" pitchFamily="34" charset="0"/>
              </a:rPr>
              <a:t>Check your BPS </a:t>
            </a:r>
            <a:r>
              <a:rPr lang="en-US" altLang="en-US" sz="2400" u="sng">
                <a:latin typeface="Arial Black" panose="020B0A04020102020204" pitchFamily="34" charset="0"/>
              </a:rPr>
              <a:t>email</a:t>
            </a:r>
            <a:r>
              <a:rPr lang="en-US" altLang="en-US" sz="2400">
                <a:latin typeface="Arial Black" panose="020B0A04020102020204" pitchFamily="34" charset="0"/>
              </a:rPr>
              <a:t> frequently for important college updates and  info</a:t>
            </a:r>
          </a:p>
          <a:p>
            <a:pPr>
              <a:spcBef>
                <a:spcPct val="0"/>
              </a:spcBef>
              <a:buClrTx/>
              <a:buSzTx/>
              <a:buFont typeface="Arial" panose="020B0604020202020204" pitchFamily="34" charset="0"/>
              <a:buChar char="•"/>
            </a:pPr>
            <a:endParaRPr lang="en-US" altLang="en-US" sz="2400">
              <a:latin typeface="Arial Black" panose="020B0A04020102020204" pitchFamily="34" charset="0"/>
            </a:endParaRPr>
          </a:p>
          <a:p>
            <a:pPr>
              <a:spcBef>
                <a:spcPct val="0"/>
              </a:spcBef>
              <a:buClrTx/>
              <a:buSzTx/>
              <a:buFont typeface="Arial" panose="020B0604020202020204" pitchFamily="34" charset="0"/>
              <a:buChar char="•"/>
            </a:pPr>
            <a:r>
              <a:rPr lang="en-US" altLang="en-US" sz="2400">
                <a:latin typeface="Arial Black" panose="020B0A04020102020204" pitchFamily="34" charset="0"/>
              </a:rPr>
              <a:t>Access local agencies, like </a:t>
            </a:r>
            <a:r>
              <a:rPr lang="en-US" altLang="en-US" sz="2400" u="sng">
                <a:latin typeface="Arial Black" panose="020B0A04020102020204" pitchFamily="34" charset="0"/>
              </a:rPr>
              <a:t>Talent Search</a:t>
            </a:r>
            <a:r>
              <a:rPr lang="en-US" altLang="en-US" sz="2400">
                <a:latin typeface="Arial Black" panose="020B0A04020102020204" pitchFamily="34" charset="0"/>
              </a:rPr>
              <a:t>, for assistance.</a:t>
            </a:r>
          </a:p>
        </p:txBody>
      </p:sp>
      <p:pic>
        <p:nvPicPr>
          <p:cNvPr id="2" name="Portuguese">
            <a:hlinkClick r:id="" action="ppaction://media"/>
            <a:extLst>
              <a:ext uri="{FF2B5EF4-FFF2-40B4-BE49-F238E27FC236}">
                <a16:creationId xmlns:a16="http://schemas.microsoft.com/office/drawing/2014/main" id="{1537B92A-7B1E-4835-B416-419361FF598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267200" y="3124200"/>
            <a:ext cx="609600" cy="609600"/>
          </a:xfrm>
          <a:prstGeom prst="rect">
            <a:avLst/>
          </a:prstGeom>
        </p:spPr>
      </p:pic>
      <p:pic>
        <p:nvPicPr>
          <p:cNvPr id="3" name="Recorded Sound">
            <a:hlinkClick r:id="" action="ppaction://media"/>
            <a:extLst>
              <a:ext uri="{FF2B5EF4-FFF2-40B4-BE49-F238E27FC236}">
                <a16:creationId xmlns:a16="http://schemas.microsoft.com/office/drawing/2014/main" id="{4905416C-5245-4416-9A11-31ECD2B62486}"/>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4267200" y="3124200"/>
            <a:ext cx="609600" cy="609600"/>
          </a:xfrm>
          <a:prstGeom prst="rect">
            <a:avLst/>
          </a:prstGeom>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515"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869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hought Bubble: Cloud 5">
            <a:extLst>
              <a:ext uri="{FF2B5EF4-FFF2-40B4-BE49-F238E27FC236}">
                <a16:creationId xmlns:a16="http://schemas.microsoft.com/office/drawing/2014/main" id="{247A9AFF-CC92-4320-B0E8-B5E239A045E6}"/>
              </a:ext>
            </a:extLst>
          </p:cNvPr>
          <p:cNvSpPr>
            <a:spLocks noChangeArrowheads="1"/>
          </p:cNvSpPr>
          <p:nvPr/>
        </p:nvSpPr>
        <p:spPr bwMode="auto">
          <a:xfrm rot="2114846">
            <a:off x="6350000" y="2095500"/>
            <a:ext cx="2546350" cy="1951038"/>
          </a:xfrm>
          <a:prstGeom prst="cloudCallout">
            <a:avLst>
              <a:gd name="adj1" fmla="val -20833"/>
              <a:gd name="adj2" fmla="val 62500"/>
            </a:avLst>
          </a:prstGeom>
          <a:solidFill>
            <a:srgbClr val="00B0F0"/>
          </a:solidFill>
          <a:ln w="9525" algn="ctr">
            <a:solidFill>
              <a:schemeClr val="tx1"/>
            </a:solidFill>
            <a:round/>
            <a:headEnd/>
            <a:tailEnd/>
          </a:ln>
        </p:spPr>
        <p:txBody>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a:spcBef>
                <a:spcPct val="0"/>
              </a:spcBef>
              <a:buClrTx/>
              <a:buSzTx/>
              <a:buFontTx/>
              <a:buNone/>
            </a:pPr>
            <a:endParaRPr lang="en-US" altLang="en-US" sz="1800"/>
          </a:p>
        </p:txBody>
      </p:sp>
      <p:sp>
        <p:nvSpPr>
          <p:cNvPr id="2" name="Title 1">
            <a:extLst>
              <a:ext uri="{FF2B5EF4-FFF2-40B4-BE49-F238E27FC236}">
                <a16:creationId xmlns:a16="http://schemas.microsoft.com/office/drawing/2014/main" id="{E6DD3296-8ED5-4D75-9D6B-45B857068A12}"/>
              </a:ext>
            </a:extLst>
          </p:cNvPr>
          <p:cNvSpPr>
            <a:spLocks noGrp="1"/>
          </p:cNvSpPr>
          <p:nvPr>
            <p:ph type="title"/>
          </p:nvPr>
        </p:nvSpPr>
        <p:spPr/>
        <p:txBody>
          <a:bodyPr/>
          <a:lstStyle/>
          <a:p>
            <a:pPr>
              <a:defRPr/>
            </a:pPr>
            <a:r>
              <a:rPr lang="en-US" b="1" u="sng" dirty="0">
                <a:solidFill>
                  <a:schemeClr val="hlink"/>
                </a:solidFill>
                <a:latin typeface="Times New Roman" pitchFamily="18" charset="0"/>
              </a:rPr>
              <a:t>COLLEGE EXPLORATION</a:t>
            </a:r>
            <a:endParaRPr lang="en-US" dirty="0"/>
          </a:p>
        </p:txBody>
      </p:sp>
      <p:pic>
        <p:nvPicPr>
          <p:cNvPr id="17412" name="Picture 5">
            <a:extLst>
              <a:ext uri="{FF2B5EF4-FFF2-40B4-BE49-F238E27FC236}">
                <a16:creationId xmlns:a16="http://schemas.microsoft.com/office/drawing/2014/main" id="{881636DC-CD26-4A4A-AE2A-A7DFD35CF7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1828800"/>
            <a:ext cx="4503738"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TextBox 4">
            <a:extLst>
              <a:ext uri="{FF2B5EF4-FFF2-40B4-BE49-F238E27FC236}">
                <a16:creationId xmlns:a16="http://schemas.microsoft.com/office/drawing/2014/main" id="{18382BA4-119C-414C-AB76-081CEBEA5344}"/>
              </a:ext>
            </a:extLst>
          </p:cNvPr>
          <p:cNvSpPr txBox="1">
            <a:spLocks noChangeArrowheads="1"/>
          </p:cNvSpPr>
          <p:nvPr/>
        </p:nvSpPr>
        <p:spPr bwMode="auto">
          <a:xfrm>
            <a:off x="6978650" y="2268538"/>
            <a:ext cx="14478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algn="ctr">
              <a:spcBef>
                <a:spcPct val="0"/>
              </a:spcBef>
              <a:buClrTx/>
              <a:buSzTx/>
              <a:buFontTx/>
              <a:buNone/>
            </a:pPr>
            <a:r>
              <a:rPr lang="en-US" altLang="en-US" sz="2100" b="1">
                <a:latin typeface="Sitka Text" panose="02000505000000020004" pitchFamily="2" charset="0"/>
              </a:rPr>
              <a:t>Help right in your backyard</a:t>
            </a:r>
          </a:p>
        </p:txBody>
      </p:sp>
      <p:pic>
        <p:nvPicPr>
          <p:cNvPr id="3" name="Recorded Sound">
            <a:hlinkClick r:id="" action="ppaction://media"/>
            <a:extLst>
              <a:ext uri="{FF2B5EF4-FFF2-40B4-BE49-F238E27FC236}">
                <a16:creationId xmlns:a16="http://schemas.microsoft.com/office/drawing/2014/main" id="{3624BE91-904B-4F73-9258-2DA2587B0DE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
        <p:nvSpPr>
          <p:cNvPr id="4" name="TextBox 3">
            <a:extLst>
              <a:ext uri="{FF2B5EF4-FFF2-40B4-BE49-F238E27FC236}">
                <a16:creationId xmlns:a16="http://schemas.microsoft.com/office/drawing/2014/main" id="{F56B90BE-F3FE-4621-AB72-EF21D4772B63}"/>
              </a:ext>
            </a:extLst>
          </p:cNvPr>
          <p:cNvSpPr txBox="1"/>
          <p:nvPr/>
        </p:nvSpPr>
        <p:spPr>
          <a:xfrm>
            <a:off x="6400800" y="5105400"/>
            <a:ext cx="2286000" cy="1754326"/>
          </a:xfrm>
          <a:prstGeom prst="rect">
            <a:avLst/>
          </a:prstGeom>
          <a:noFill/>
        </p:spPr>
        <p:txBody>
          <a:bodyPr wrap="square" rtlCol="0">
            <a:spAutoFit/>
          </a:bodyPr>
          <a:lstStyle/>
          <a:p>
            <a:r>
              <a:rPr lang="en-US" dirty="0"/>
              <a:t>Education Advisor: Mr. Pace</a:t>
            </a:r>
          </a:p>
          <a:p>
            <a:r>
              <a:rPr lang="en-US" dirty="0"/>
              <a:t>Phone: 617-448-7989</a:t>
            </a:r>
          </a:p>
          <a:p>
            <a:r>
              <a:rPr lang="en-US" dirty="0"/>
              <a:t>Email- mpace@asa.org</a:t>
            </a:r>
          </a:p>
        </p:txBody>
      </p:sp>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7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7" name="Rectangle 3">
            <a:extLst>
              <a:ext uri="{FF2B5EF4-FFF2-40B4-BE49-F238E27FC236}">
                <a16:creationId xmlns:a16="http://schemas.microsoft.com/office/drawing/2014/main" id="{3BE74FB3-2F26-4C73-B0A7-515A856DEE21}"/>
              </a:ext>
            </a:extLst>
          </p:cNvPr>
          <p:cNvSpPr>
            <a:spLocks noGrp="1" noChangeArrowheads="1"/>
          </p:cNvSpPr>
          <p:nvPr>
            <p:ph type="body" idx="1"/>
          </p:nvPr>
        </p:nvSpPr>
        <p:spPr>
          <a:xfrm>
            <a:off x="381000" y="1219200"/>
            <a:ext cx="8305800" cy="5410200"/>
          </a:xfrm>
        </p:spPr>
        <p:txBody>
          <a:bodyPr/>
          <a:lstStyle/>
          <a:p>
            <a:pPr eaLnBrk="1" hangingPunct="1">
              <a:defRPr/>
            </a:pPr>
            <a:r>
              <a:rPr lang="en-US" altLang="en-US" sz="2800" b="1"/>
              <a:t>     Academic requirements</a:t>
            </a:r>
            <a:endParaRPr lang="en-US" altLang="en-US" sz="2400"/>
          </a:p>
          <a:p>
            <a:pPr eaLnBrk="1" hangingPunct="1">
              <a:defRPr/>
            </a:pPr>
            <a:r>
              <a:rPr lang="en-US" altLang="en-US" sz="2800" b="1"/>
              <a:t>     Choosing the Right College</a:t>
            </a:r>
            <a:endParaRPr lang="en-US" altLang="en-US" sz="2400"/>
          </a:p>
          <a:p>
            <a:pPr eaLnBrk="1" hangingPunct="1">
              <a:defRPr/>
            </a:pPr>
            <a:r>
              <a:rPr lang="en-US" altLang="en-US" sz="2800" b="1"/>
              <a:t>     College Admission Testing</a:t>
            </a:r>
          </a:p>
          <a:p>
            <a:pPr eaLnBrk="1" hangingPunct="1">
              <a:buFont typeface="Wingdings" panose="05000000000000000000" pitchFamily="2" charset="2"/>
              <a:buNone/>
              <a:defRPr/>
            </a:pPr>
            <a:r>
              <a:rPr lang="en-US" altLang="en-US" sz="2400"/>
              <a:t>                       </a:t>
            </a:r>
          </a:p>
          <a:p>
            <a:pPr eaLnBrk="1" hangingPunct="1">
              <a:buFont typeface="Wingdings" panose="05000000000000000000" pitchFamily="2" charset="2"/>
              <a:buNone/>
              <a:defRPr/>
            </a:pPr>
            <a:r>
              <a:rPr lang="en-US" altLang="en-US" sz="2400" b="1">
                <a:solidFill>
                  <a:schemeClr val="hlink"/>
                </a:solidFill>
              </a:rPr>
              <a:t>                           </a:t>
            </a:r>
            <a:r>
              <a:rPr lang="en-US" altLang="en-US" b="1" u="sng">
                <a:solidFill>
                  <a:schemeClr val="hlink"/>
                </a:solidFill>
              </a:rPr>
              <a:t>Objectives</a:t>
            </a:r>
            <a:endParaRPr lang="en-US" altLang="en-US" sz="2800" b="1" u="sng">
              <a:solidFill>
                <a:schemeClr val="hlink"/>
              </a:solidFill>
            </a:endParaRPr>
          </a:p>
          <a:p>
            <a:pPr eaLnBrk="1" hangingPunct="1">
              <a:buSzPct val="140000"/>
              <a:buFont typeface="Wingdings" panose="05000000000000000000" pitchFamily="2" charset="2"/>
              <a:buChar char="§"/>
              <a:defRPr/>
            </a:pPr>
            <a:r>
              <a:rPr lang="en-US" altLang="en-US" sz="2800" b="1"/>
              <a:t>     Students will identify postsecondary    </a:t>
            </a:r>
          </a:p>
          <a:p>
            <a:pPr eaLnBrk="1" hangingPunct="1">
              <a:buFont typeface="Wingdings" panose="05000000000000000000" pitchFamily="2" charset="2"/>
              <a:buNone/>
              <a:defRPr/>
            </a:pPr>
            <a:r>
              <a:rPr lang="en-US" altLang="en-US" sz="2800" b="1"/>
              <a:t> 	     options consistent with interests and  </a:t>
            </a:r>
          </a:p>
          <a:p>
            <a:pPr eaLnBrk="1" hangingPunct="1">
              <a:buFont typeface="Wingdings" panose="05000000000000000000" pitchFamily="2" charset="2"/>
              <a:buNone/>
              <a:defRPr/>
            </a:pPr>
            <a:r>
              <a:rPr lang="en-US" altLang="en-US" sz="2800" b="1"/>
              <a:t>        achievement.</a:t>
            </a:r>
          </a:p>
          <a:p>
            <a:pPr eaLnBrk="1" hangingPunct="1">
              <a:buSzPct val="150000"/>
              <a:buFont typeface="Wingdings" panose="05000000000000000000" pitchFamily="2" charset="2"/>
              <a:buChar char="§"/>
              <a:defRPr/>
            </a:pPr>
            <a:r>
              <a:rPr lang="en-US" altLang="en-US" sz="2800" b="1"/>
              <a:t>     To create, interpret and explain a         </a:t>
            </a:r>
          </a:p>
          <a:p>
            <a:pPr eaLnBrk="1" hangingPunct="1">
              <a:buFont typeface="Wingdings" panose="05000000000000000000" pitchFamily="2" charset="2"/>
              <a:buNone/>
              <a:defRPr/>
            </a:pPr>
            <a:r>
              <a:rPr lang="en-US" altLang="en-US" sz="2800" b="1"/>
              <a:t>        table, chart or graph.</a:t>
            </a:r>
          </a:p>
          <a:p>
            <a:pPr eaLnBrk="1" hangingPunct="1">
              <a:buFont typeface="Wingdings" panose="05000000000000000000" pitchFamily="2" charset="2"/>
              <a:buNone/>
              <a:defRPr/>
            </a:pPr>
            <a:endParaRPr lang="en-US" altLang="en-US" sz="2800" b="1" u="sng"/>
          </a:p>
          <a:p>
            <a:pPr eaLnBrk="1" hangingPunct="1">
              <a:buFont typeface="Wingdings" panose="05000000000000000000" pitchFamily="2" charset="2"/>
              <a:buNone/>
              <a:defRPr/>
            </a:pPr>
            <a:endParaRPr lang="en-US" altLang="en-US" sz="2400" b="1" u="sng"/>
          </a:p>
        </p:txBody>
      </p:sp>
      <p:sp>
        <p:nvSpPr>
          <p:cNvPr id="185349" name="Rectangle 5">
            <a:extLst>
              <a:ext uri="{FF2B5EF4-FFF2-40B4-BE49-F238E27FC236}">
                <a16:creationId xmlns:a16="http://schemas.microsoft.com/office/drawing/2014/main" id="{0CA8ACC2-11FC-452E-B658-BD0A2048278D}"/>
              </a:ext>
            </a:extLst>
          </p:cNvPr>
          <p:cNvSpPr>
            <a:spLocks noChangeArrowheads="1"/>
          </p:cNvSpPr>
          <p:nvPr/>
        </p:nvSpPr>
        <p:spPr bwMode="auto">
          <a:xfrm>
            <a:off x="1600200" y="304800"/>
            <a:ext cx="5715000" cy="823913"/>
          </a:xfrm>
          <a:prstGeom prst="rect">
            <a:avLst/>
          </a:prstGeom>
          <a:noFill/>
          <a:ln w="9525">
            <a:noFill/>
            <a:miter lim="800000"/>
            <a:headEnd/>
            <a:tailEnd/>
          </a:ln>
          <a:effectLst/>
        </p:spPr>
        <p:txBody>
          <a:bodyPr>
            <a:spAutoFit/>
          </a:bodyPr>
          <a:lstStyle/>
          <a:p>
            <a:pPr>
              <a:defRPr/>
            </a:pPr>
            <a:r>
              <a:rPr lang="en-US" sz="3600" b="1">
                <a:solidFill>
                  <a:schemeClr val="hlink"/>
                </a:solidFill>
                <a:effectLst>
                  <a:outerShdw blurRad="38100" dist="38100" dir="2700000" algn="tl">
                    <a:srgbClr val="000000"/>
                  </a:outerShdw>
                </a:effectLst>
              </a:rPr>
              <a:t>          </a:t>
            </a:r>
            <a:r>
              <a:rPr lang="en-US" sz="4800" b="1" u="sng">
                <a:solidFill>
                  <a:schemeClr val="hlink"/>
                </a:solidFill>
                <a:effectLst>
                  <a:outerShdw blurRad="38100" dist="38100" dir="2700000" algn="tl">
                    <a:srgbClr val="000000"/>
                  </a:outerShdw>
                </a:effectLst>
              </a:rPr>
              <a:t>Part Two</a:t>
            </a:r>
          </a:p>
        </p:txBody>
      </p:sp>
      <p:pic>
        <p:nvPicPr>
          <p:cNvPr id="2" name="Recorded Sound">
            <a:hlinkClick r:id="" action="ppaction://media"/>
            <a:extLst>
              <a:ext uri="{FF2B5EF4-FFF2-40B4-BE49-F238E27FC236}">
                <a16:creationId xmlns:a16="http://schemas.microsoft.com/office/drawing/2014/main" id="{F6762EEB-045C-46D8-9BB0-E32842236E3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3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8CEBA10D-4CAD-4330-A38E-CFA5DD374538}"/>
              </a:ext>
            </a:extLst>
          </p:cNvPr>
          <p:cNvSpPr>
            <a:spLocks noGrp="1" noChangeArrowheads="1"/>
          </p:cNvSpPr>
          <p:nvPr>
            <p:ph type="ctrTitle"/>
          </p:nvPr>
        </p:nvSpPr>
        <p:spPr>
          <a:xfrm>
            <a:off x="685800" y="685800"/>
            <a:ext cx="7772400" cy="1752600"/>
          </a:xfrm>
        </p:spPr>
        <p:txBody>
          <a:bodyPr/>
          <a:lstStyle/>
          <a:p>
            <a:pPr eaLnBrk="1" hangingPunct="1">
              <a:defRPr/>
            </a:pPr>
            <a:r>
              <a:rPr lang="en-US" b="1" u="sng">
                <a:solidFill>
                  <a:schemeClr val="hlink"/>
                </a:solidFill>
                <a:latin typeface="Times New Roman" pitchFamily="18" charset="0"/>
              </a:rPr>
              <a:t>WHAT SHOULD I BE DOING NOW?</a:t>
            </a:r>
          </a:p>
        </p:txBody>
      </p:sp>
      <p:sp>
        <p:nvSpPr>
          <p:cNvPr id="11267" name="Rectangle 3">
            <a:extLst>
              <a:ext uri="{FF2B5EF4-FFF2-40B4-BE49-F238E27FC236}">
                <a16:creationId xmlns:a16="http://schemas.microsoft.com/office/drawing/2014/main" id="{C3B7700D-0981-4BCD-9C61-6BB025B37FD0}"/>
              </a:ext>
            </a:extLst>
          </p:cNvPr>
          <p:cNvSpPr>
            <a:spLocks noGrp="1" noChangeArrowheads="1"/>
          </p:cNvSpPr>
          <p:nvPr>
            <p:ph type="subTitle" idx="1"/>
          </p:nvPr>
        </p:nvSpPr>
        <p:spPr>
          <a:xfrm>
            <a:off x="1371600" y="3810000"/>
            <a:ext cx="6400800" cy="2819400"/>
          </a:xfrm>
        </p:spPr>
        <p:txBody>
          <a:bodyPr/>
          <a:lstStyle/>
          <a:p>
            <a:pPr eaLnBrk="1" hangingPunct="1">
              <a:lnSpc>
                <a:spcPct val="90000"/>
              </a:lnSpc>
              <a:defRPr/>
            </a:pPr>
            <a:r>
              <a:rPr lang="en-US" altLang="en-US" sz="3600" b="1" dirty="0">
                <a:solidFill>
                  <a:schemeClr val="hlink"/>
                </a:solidFill>
                <a:latin typeface="Times New Roman" pitchFamily="18" charset="0"/>
              </a:rPr>
              <a:t>Four Year College Requirements</a:t>
            </a:r>
            <a:endParaRPr lang="en-US" altLang="en-US" sz="1600" b="1" dirty="0">
              <a:solidFill>
                <a:schemeClr val="hlink"/>
              </a:solidFill>
              <a:latin typeface="Times New Roman" pitchFamily="18" charset="0"/>
            </a:endParaRPr>
          </a:p>
          <a:p>
            <a:pPr eaLnBrk="1" hangingPunct="1">
              <a:lnSpc>
                <a:spcPct val="90000"/>
              </a:lnSpc>
              <a:defRPr/>
            </a:pPr>
            <a:r>
              <a:rPr lang="en-US" altLang="en-US" b="1" dirty="0">
                <a:solidFill>
                  <a:schemeClr val="hlink"/>
                </a:solidFill>
                <a:latin typeface="Times New Roman" pitchFamily="18" charset="0"/>
              </a:rPr>
              <a:t> What courses and grades are needed for admission to a four-year college or university?</a:t>
            </a:r>
          </a:p>
        </p:txBody>
      </p:sp>
      <p:pic>
        <p:nvPicPr>
          <p:cNvPr id="20484" name="Picture 5" descr="words">
            <a:hlinkClick r:id="rId5"/>
            <a:extLst>
              <a:ext uri="{FF2B5EF4-FFF2-40B4-BE49-F238E27FC236}">
                <a16:creationId xmlns:a16="http://schemas.microsoft.com/office/drawing/2014/main" id="{EB15EA75-7F71-4BE4-8573-A8ABFB757E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800" y="2667000"/>
            <a:ext cx="1447800" cy="1017588"/>
          </a:xfrm>
          <a:prstGeom prst="rect">
            <a:avLst/>
          </a:prstGeom>
          <a:noFill/>
          <a:ln w="38100">
            <a:solidFill>
              <a:schemeClr val="hlink"/>
            </a:solidFill>
            <a:miter lim="800000"/>
            <a:headEnd/>
            <a:tailEnd/>
          </a:ln>
          <a:extLst>
            <a:ext uri="{909E8E84-426E-40DD-AFC4-6F175D3DCCD1}">
              <a14:hiddenFill xmlns:a14="http://schemas.microsoft.com/office/drawing/2010/main">
                <a:solidFill>
                  <a:srgbClr val="FFFFFF"/>
                </a:solidFill>
              </a14:hiddenFill>
            </a:ext>
          </a:extLst>
        </p:spPr>
      </p:pic>
      <p:pic>
        <p:nvPicPr>
          <p:cNvPr id="2" name="Recorded Sound">
            <a:hlinkClick r:id="" action="ppaction://media"/>
            <a:extLst>
              <a:ext uri="{FF2B5EF4-FFF2-40B4-BE49-F238E27FC236}">
                <a16:creationId xmlns:a16="http://schemas.microsoft.com/office/drawing/2014/main" id="{C8DF4A06-EB2D-4AA9-9084-8E37945A1AE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9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3D6F66ADA0E0842A137E1AE3E2AD7EB" ma:contentTypeVersion="4" ma:contentTypeDescription="Create a new document." ma:contentTypeScope="" ma:versionID="f87010b6ac72b4f817ac84b1e039361d">
  <xsd:schema xmlns:xsd="http://www.w3.org/2001/XMLSchema" xmlns:xs="http://www.w3.org/2001/XMLSchema" xmlns:p="http://schemas.microsoft.com/office/2006/metadata/properties" xmlns:ns2="02e1d685-5c19-4176-bf94-0ddfe62eb780" xmlns:ns3="8474d0e0-0984-4080-8d57-36c0607ddbb2" targetNamespace="http://schemas.microsoft.com/office/2006/metadata/properties" ma:root="true" ma:fieldsID="a0862d6109d724f97bcda4efc470d9ca" ns2:_="" ns3:_="">
    <xsd:import namespace="02e1d685-5c19-4176-bf94-0ddfe62eb780"/>
    <xsd:import namespace="8474d0e0-0984-4080-8d57-36c0607ddbb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e1d685-5c19-4176-bf94-0ddfe62eb78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474d0e0-0984-4080-8d57-36c0607ddbb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832077F-81BF-4311-A888-DF6507E6BC8B}">
  <ds:schemaRefs>
    <ds:schemaRef ds:uri="http://schemas.microsoft.com/sharepoint/v3/contenttype/forms"/>
  </ds:schemaRefs>
</ds:datastoreItem>
</file>

<file path=customXml/itemProps2.xml><?xml version="1.0" encoding="utf-8"?>
<ds:datastoreItem xmlns:ds="http://schemas.openxmlformats.org/officeDocument/2006/customXml" ds:itemID="{13A288A6-83E2-410B-99BC-62A372DE4A7F}"/>
</file>

<file path=customXml/itemProps3.xml><?xml version="1.0" encoding="utf-8"?>
<ds:datastoreItem xmlns:ds="http://schemas.openxmlformats.org/officeDocument/2006/customXml" ds:itemID="{9CE8E0C4-69F8-48F1-A8F9-104F0314865B}">
  <ds:schemaRef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23dfaf9f-5b71-4b2a-bbe5-9746ee5c0739"/>
    <ds:schemaRef ds:uri="http://purl.org/dc/term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Slit</Template>
  <TotalTime>7451</TotalTime>
  <Words>3849</Words>
  <Application>Microsoft Office PowerPoint</Application>
  <PresentationFormat>On-screen Show (4:3)</PresentationFormat>
  <Paragraphs>378</Paragraphs>
  <Slides>28</Slides>
  <Notes>28</Notes>
  <HiddenSlides>0</HiddenSlides>
  <MMClips>31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Arial</vt:lpstr>
      <vt:lpstr>Arial Black</vt:lpstr>
      <vt:lpstr>Impact</vt:lpstr>
      <vt:lpstr>Rockwell Extra Bold</vt:lpstr>
      <vt:lpstr>Sitka Text</vt:lpstr>
      <vt:lpstr>Tahoma</vt:lpstr>
      <vt:lpstr>Times New Roman</vt:lpstr>
      <vt:lpstr>Wingdings</vt:lpstr>
      <vt:lpstr>Slit</vt:lpstr>
      <vt:lpstr>SENIOR WORKSHOP</vt:lpstr>
      <vt:lpstr>PowerPoint Presentation</vt:lpstr>
      <vt:lpstr>PowerPoint Presentation</vt:lpstr>
      <vt:lpstr>PowerPoint Presentation</vt:lpstr>
      <vt:lpstr>PowerPoint Presentation</vt:lpstr>
      <vt:lpstr>COLLEGE EXPLORATION</vt:lpstr>
      <vt:lpstr>COLLEGE EXPLORATION</vt:lpstr>
      <vt:lpstr>PowerPoint Presentation</vt:lpstr>
      <vt:lpstr>WHAT SHOULD I BE DOING NOW?</vt:lpstr>
      <vt:lpstr>What should I be doing now?</vt:lpstr>
      <vt:lpstr>Register for SAT/ACT’s/Send Scores</vt:lpstr>
      <vt:lpstr>English as a Second Language Students - TOEFL</vt:lpstr>
      <vt:lpstr>PowerPoint Presentation</vt:lpstr>
      <vt:lpstr> Obtain College Applications and Begin Completing</vt:lpstr>
      <vt:lpstr>PowerPoint Presentation</vt:lpstr>
      <vt:lpstr>PowerPoint Presentation</vt:lpstr>
      <vt:lpstr>Counselor Recommendation</vt:lpstr>
      <vt:lpstr>Release of Records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From October 1st , 2019 on:  Fill out FAFSA:  https://fafsa.ed.gov</vt:lpstr>
      <vt:lpstr> CLASS of 2021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CAREER EXPLORATION</dc:title>
  <dc:creator>Valued Gateway Client</dc:creator>
  <cp:lastModifiedBy>CLAUDINA SILVATEIXEIRA</cp:lastModifiedBy>
  <cp:revision>430</cp:revision>
  <cp:lastPrinted>2019-09-17T12:12:04Z</cp:lastPrinted>
  <dcterms:created xsi:type="dcterms:W3CDTF">2006-03-13T03:17:43Z</dcterms:created>
  <dcterms:modified xsi:type="dcterms:W3CDTF">2020-09-23T16:38:31Z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0x010100C3D6F66ADA0E0842A137E1AE3E2AD7EB</vt:lpwstr>
  </property>
</Properties>
</file>