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Lst>
  <p:notesMasterIdLst>
    <p:notesMasterId r:id="rId34"/>
  </p:notesMasterIdLst>
  <p:sldIdLst>
    <p:sldId id="256" r:id="rId5"/>
    <p:sldId id="326" r:id="rId6"/>
    <p:sldId id="261" r:id="rId7"/>
    <p:sldId id="262" r:id="rId8"/>
    <p:sldId id="263" r:id="rId9"/>
    <p:sldId id="267" r:id="rId10"/>
    <p:sldId id="268" r:id="rId11"/>
    <p:sldId id="320" r:id="rId12"/>
    <p:sldId id="269" r:id="rId13"/>
    <p:sldId id="323" r:id="rId14"/>
    <p:sldId id="324" r:id="rId15"/>
    <p:sldId id="258" r:id="rId16"/>
    <p:sldId id="275" r:id="rId17"/>
    <p:sldId id="271" r:id="rId18"/>
    <p:sldId id="327" r:id="rId19"/>
    <p:sldId id="309" r:id="rId20"/>
    <p:sldId id="308" r:id="rId21"/>
    <p:sldId id="274" r:id="rId22"/>
    <p:sldId id="310" r:id="rId23"/>
    <p:sldId id="311" r:id="rId24"/>
    <p:sldId id="259" r:id="rId25"/>
    <p:sldId id="312" r:id="rId26"/>
    <p:sldId id="314" r:id="rId27"/>
    <p:sldId id="313" r:id="rId28"/>
    <p:sldId id="321" r:id="rId29"/>
    <p:sldId id="325" r:id="rId30"/>
    <p:sldId id="260" r:id="rId31"/>
    <p:sldId id="270" r:id="rId32"/>
    <p:sldId id="31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3BC4B-181C-0F73-1A25-D6C02BB3DC36}" v="5" dt="2020-10-09T17:27:34.085"/>
    <p1510:client id="{C8F27DDC-3406-6A4C-ACD0-7F5E8BAA4D3F}" v="1" dt="2020-10-09T16:10:56.882"/>
    <p1510:client id="{CC3611F7-CC0E-459F-ABE4-C21F0BFB2668}" v="1" dt="2020-10-17T23:55:45.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HAN MCDONOUGH" userId="S::meghanmcdonough@bpsma.org::a438625c-1e90-40b2-b4db-75681a9e14ea" providerId="AD" clId="Web-{57D1D9AB-F279-4E33-A31D-D1F78ADFF361}"/>
    <pc:docChg chg="modSld">
      <pc:chgData name="MEGHAN MCDONOUGH" userId="S::meghanmcdonough@bpsma.org::a438625c-1e90-40b2-b4db-75681a9e14ea" providerId="AD" clId="Web-{57D1D9AB-F279-4E33-A31D-D1F78ADFF361}" dt="2020-09-11T17:39:45.476" v="364"/>
      <pc:docMkLst>
        <pc:docMk/>
      </pc:docMkLst>
      <pc:sldChg chg="modNotes">
        <pc:chgData name="MEGHAN MCDONOUGH" userId="S::meghanmcdonough@bpsma.org::a438625c-1e90-40b2-b4db-75681a9e14ea" providerId="AD" clId="Web-{57D1D9AB-F279-4E33-A31D-D1F78ADFF361}" dt="2020-09-11T17:35:09.297" v="157"/>
        <pc:sldMkLst>
          <pc:docMk/>
          <pc:sldMk cId="2943986568" sldId="269"/>
        </pc:sldMkLst>
      </pc:sldChg>
      <pc:sldChg chg="modNotes">
        <pc:chgData name="MEGHAN MCDONOUGH" userId="S::meghanmcdonough@bpsma.org::a438625c-1e90-40b2-b4db-75681a9e14ea" providerId="AD" clId="Web-{57D1D9AB-F279-4E33-A31D-D1F78ADFF361}" dt="2020-09-11T17:39:45.476" v="364"/>
        <pc:sldMkLst>
          <pc:docMk/>
          <pc:sldMk cId="2430132191" sldId="323"/>
        </pc:sldMkLst>
      </pc:sldChg>
    </pc:docChg>
  </pc:docChgLst>
  <pc:docChgLst>
    <pc:chgData name="SANDRA DEFARIA" userId="S::sandradefaria@bpsma.org::28c8ddc5-56e3-4831-9f73-fb1e6c2a315b" providerId="AD" clId="Web-{DD8CB76C-3020-4B52-B076-373332FF1C6A}"/>
    <pc:docChg chg="modSld">
      <pc:chgData name="SANDRA DEFARIA" userId="S::sandradefaria@bpsma.org::28c8ddc5-56e3-4831-9f73-fb1e6c2a315b" providerId="AD" clId="Web-{DD8CB76C-3020-4B52-B076-373332FF1C6A}" dt="2020-09-22T15:29:44.873" v="1"/>
      <pc:docMkLst>
        <pc:docMk/>
      </pc:docMkLst>
      <pc:sldChg chg="modNotes">
        <pc:chgData name="SANDRA DEFARIA" userId="S::sandradefaria@bpsma.org::28c8ddc5-56e3-4831-9f73-fb1e6c2a315b" providerId="AD" clId="Web-{DD8CB76C-3020-4B52-B076-373332FF1C6A}" dt="2020-09-22T15:29:44.873" v="1"/>
        <pc:sldMkLst>
          <pc:docMk/>
          <pc:sldMk cId="596675581" sldId="309"/>
        </pc:sldMkLst>
      </pc:sldChg>
    </pc:docChg>
  </pc:docChgLst>
  <pc:docChgLst>
    <pc:chgData name="k_cassidy1" userId="S::k_cassidy1_salemstate.edu#ext#@brocktonpublicschools.onmicrosoft.com::cb0ae514-be6b-494a-b007-3ffef896d975" providerId="AD" clId="Web-{231304C3-02AE-485A-2AF5-E0930DBCEC8E}"/>
    <pc:docChg chg="modSld">
      <pc:chgData name="k_cassidy1" userId="S::k_cassidy1_salemstate.edu#ext#@brocktonpublicschools.onmicrosoft.com::cb0ae514-be6b-494a-b007-3ffef896d975" providerId="AD" clId="Web-{231304C3-02AE-485A-2AF5-E0930DBCEC8E}" dt="2020-09-11T18:20:28.025" v="16"/>
      <pc:docMkLst>
        <pc:docMk/>
      </pc:docMkLst>
      <pc:sldChg chg="addSp delSp modSp">
        <pc:chgData name="k_cassidy1" userId="S::k_cassidy1_salemstate.edu#ext#@brocktonpublicschools.onmicrosoft.com::cb0ae514-be6b-494a-b007-3ffef896d975" providerId="AD" clId="Web-{231304C3-02AE-485A-2AF5-E0930DBCEC8E}" dt="2020-09-11T18:20:28.025" v="16"/>
        <pc:sldMkLst>
          <pc:docMk/>
          <pc:sldMk cId="4073684323" sldId="326"/>
        </pc:sldMkLst>
        <pc:spChg chg="add del mod">
          <ac:chgData name="k_cassidy1" userId="S::k_cassidy1_salemstate.edu#ext#@brocktonpublicschools.onmicrosoft.com::cb0ae514-be6b-494a-b007-3ffef896d975" providerId="AD" clId="Web-{231304C3-02AE-485A-2AF5-E0930DBCEC8E}" dt="2020-09-11T18:20:23.869" v="14"/>
          <ac:spMkLst>
            <pc:docMk/>
            <pc:sldMk cId="4073684323" sldId="326"/>
            <ac:spMk id="5" creationId="{BD386FC4-2A3E-47FC-823E-C790432B6A76}"/>
          </ac:spMkLst>
        </pc:spChg>
        <pc:picChg chg="add del mod">
          <ac:chgData name="k_cassidy1" userId="S::k_cassidy1_salemstate.edu#ext#@brocktonpublicschools.onmicrosoft.com::cb0ae514-be6b-494a-b007-3ffef896d975" providerId="AD" clId="Web-{231304C3-02AE-485A-2AF5-E0930DBCEC8E}" dt="2020-09-11T18:20:28.025" v="16"/>
          <ac:picMkLst>
            <pc:docMk/>
            <pc:sldMk cId="4073684323" sldId="326"/>
            <ac:picMk id="4" creationId="{ACA7EA45-8A62-4B90-92F2-90B9239B6D6F}"/>
          </ac:picMkLst>
        </pc:picChg>
      </pc:sldChg>
    </pc:docChg>
  </pc:docChgLst>
  <pc:docChgLst>
    <pc:chgData name="KATHLEEN H. ANDERSON" userId="69984469-0cec-4e44-9ba9-28037b332e9f" providerId="ADAL" clId="{49B0D81B-0C1F-437E-BB4D-B70DCBDC6F42}"/>
    <pc:docChg chg="modSld">
      <pc:chgData name="KATHLEEN H. ANDERSON" userId="69984469-0cec-4e44-9ba9-28037b332e9f" providerId="ADAL" clId="{49B0D81B-0C1F-437E-BB4D-B70DCBDC6F42}" dt="2020-10-01T12:18:10.754" v="90"/>
      <pc:docMkLst>
        <pc:docMk/>
      </pc:docMkLst>
      <pc:sldChg chg="addSp delSp modSp">
        <pc:chgData name="KATHLEEN H. ANDERSON" userId="69984469-0cec-4e44-9ba9-28037b332e9f" providerId="ADAL" clId="{49B0D81B-0C1F-437E-BB4D-B70DCBDC6F42}" dt="2020-09-29T20:12:52.137" v="53"/>
        <pc:sldMkLst>
          <pc:docMk/>
          <pc:sldMk cId="3241392722" sldId="256"/>
        </pc:sldMkLst>
        <pc:picChg chg="add del mod">
          <ac:chgData name="KATHLEEN H. ANDERSON" userId="69984469-0cec-4e44-9ba9-28037b332e9f" providerId="ADAL" clId="{49B0D81B-0C1F-437E-BB4D-B70DCBDC6F42}" dt="2020-09-29T20:08:55.387" v="50"/>
          <ac:picMkLst>
            <pc:docMk/>
            <pc:sldMk cId="3241392722" sldId="256"/>
            <ac:picMk id="4" creationId="{2A983932-17E8-4051-BA18-14EFF5E0F17D}"/>
          </ac:picMkLst>
        </pc:picChg>
        <pc:picChg chg="add del mod">
          <ac:chgData name="KATHLEEN H. ANDERSON" userId="69984469-0cec-4e44-9ba9-28037b332e9f" providerId="ADAL" clId="{49B0D81B-0C1F-437E-BB4D-B70DCBDC6F42}" dt="2020-09-29T20:09:43.539" v="51"/>
          <ac:picMkLst>
            <pc:docMk/>
            <pc:sldMk cId="3241392722" sldId="256"/>
            <ac:picMk id="5" creationId="{0C565122-686A-4F45-8C2F-753A94977587}"/>
          </ac:picMkLst>
        </pc:picChg>
        <pc:picChg chg="add del mod">
          <ac:chgData name="KATHLEEN H. ANDERSON" userId="69984469-0cec-4e44-9ba9-28037b332e9f" providerId="ADAL" clId="{49B0D81B-0C1F-437E-BB4D-B70DCBDC6F42}" dt="2020-09-29T20:10:09.758" v="52"/>
          <ac:picMkLst>
            <pc:docMk/>
            <pc:sldMk cId="3241392722" sldId="256"/>
            <ac:picMk id="7" creationId="{72CF4235-F4FA-4289-8B20-CFD18EE5D867}"/>
          </ac:picMkLst>
        </pc:picChg>
        <pc:picChg chg="add del mod">
          <ac:chgData name="KATHLEEN H. ANDERSON" userId="69984469-0cec-4e44-9ba9-28037b332e9f" providerId="ADAL" clId="{49B0D81B-0C1F-437E-BB4D-B70DCBDC6F42}" dt="2020-09-29T20:12:52.137" v="53"/>
          <ac:picMkLst>
            <pc:docMk/>
            <pc:sldMk cId="3241392722" sldId="256"/>
            <ac:picMk id="8" creationId="{FC404842-34BA-442C-8E45-73C33D49AD19}"/>
          </ac:picMkLst>
        </pc:picChg>
        <pc:picChg chg="add mod">
          <ac:chgData name="KATHLEEN H. ANDERSON" userId="69984469-0cec-4e44-9ba9-28037b332e9f" providerId="ADAL" clId="{49B0D81B-0C1F-437E-BB4D-B70DCBDC6F42}" dt="2020-09-29T20:12:52.137" v="53"/>
          <ac:picMkLst>
            <pc:docMk/>
            <pc:sldMk cId="3241392722" sldId="256"/>
            <ac:picMk id="9" creationId="{3FC879D5-1581-48AE-A9C4-2AFC11C4645D}"/>
          </ac:picMkLst>
        </pc:picChg>
      </pc:sldChg>
      <pc:sldChg chg="addSp delSp modSp">
        <pc:chgData name="KATHLEEN H. ANDERSON" userId="69984469-0cec-4e44-9ba9-28037b332e9f" providerId="ADAL" clId="{49B0D81B-0C1F-437E-BB4D-B70DCBDC6F42}" dt="2020-09-24T17:23:35.974" v="38"/>
        <pc:sldMkLst>
          <pc:docMk/>
          <pc:sldMk cId="1248622625" sldId="258"/>
        </pc:sldMkLst>
        <pc:picChg chg="add del mod">
          <ac:chgData name="KATHLEEN H. ANDERSON" userId="69984469-0cec-4e44-9ba9-28037b332e9f" providerId="ADAL" clId="{49B0D81B-0C1F-437E-BB4D-B70DCBDC6F42}" dt="2020-09-24T17:22:41.423" v="36"/>
          <ac:picMkLst>
            <pc:docMk/>
            <pc:sldMk cId="1248622625" sldId="258"/>
            <ac:picMk id="2" creationId="{DEA51EEE-3557-454C-8AD0-F41B04E48B6E}"/>
          </ac:picMkLst>
        </pc:picChg>
        <pc:picChg chg="add del mod">
          <ac:chgData name="KATHLEEN H. ANDERSON" userId="69984469-0cec-4e44-9ba9-28037b332e9f" providerId="ADAL" clId="{49B0D81B-0C1F-437E-BB4D-B70DCBDC6F42}" dt="2020-09-24T17:23:04.416" v="37"/>
          <ac:picMkLst>
            <pc:docMk/>
            <pc:sldMk cId="1248622625" sldId="258"/>
            <ac:picMk id="4" creationId="{E5F98D7C-F833-4AEB-B493-6D814CDE4AAE}"/>
          </ac:picMkLst>
        </pc:picChg>
        <pc:picChg chg="add del mod">
          <ac:chgData name="KATHLEEN H. ANDERSON" userId="69984469-0cec-4e44-9ba9-28037b332e9f" providerId="ADAL" clId="{49B0D81B-0C1F-437E-BB4D-B70DCBDC6F42}" dt="2020-09-24T17:23:35.974" v="38"/>
          <ac:picMkLst>
            <pc:docMk/>
            <pc:sldMk cId="1248622625" sldId="258"/>
            <ac:picMk id="5" creationId="{0AC3A66D-3FB7-4D2A-8339-E420E1CF6740}"/>
          </ac:picMkLst>
        </pc:picChg>
        <pc:picChg chg="add mod">
          <ac:chgData name="KATHLEEN H. ANDERSON" userId="69984469-0cec-4e44-9ba9-28037b332e9f" providerId="ADAL" clId="{49B0D81B-0C1F-437E-BB4D-B70DCBDC6F42}" dt="2020-09-24T17:23:35.974" v="38"/>
          <ac:picMkLst>
            <pc:docMk/>
            <pc:sldMk cId="1248622625" sldId="258"/>
            <ac:picMk id="6" creationId="{81B1944B-5F22-4681-A832-AC9D1EE1C31B}"/>
          </ac:picMkLst>
        </pc:picChg>
      </pc:sldChg>
      <pc:sldChg chg="addSp delSp modSp">
        <pc:chgData name="KATHLEEN H. ANDERSON" userId="69984469-0cec-4e44-9ba9-28037b332e9f" providerId="ADAL" clId="{49B0D81B-0C1F-437E-BB4D-B70DCBDC6F42}" dt="2020-09-24T16:54:49.644" v="7"/>
        <pc:sldMkLst>
          <pc:docMk/>
          <pc:sldMk cId="2189268464" sldId="261"/>
        </pc:sldMkLst>
        <pc:picChg chg="add del mod">
          <ac:chgData name="KATHLEEN H. ANDERSON" userId="69984469-0cec-4e44-9ba9-28037b332e9f" providerId="ADAL" clId="{49B0D81B-0C1F-437E-BB4D-B70DCBDC6F42}" dt="2020-09-24T16:54:49.644" v="7"/>
          <ac:picMkLst>
            <pc:docMk/>
            <pc:sldMk cId="2189268464" sldId="261"/>
            <ac:picMk id="3" creationId="{1FF77BFB-1344-44B8-96BF-47B4312846B0}"/>
          </ac:picMkLst>
        </pc:picChg>
        <pc:picChg chg="add mod">
          <ac:chgData name="KATHLEEN H. ANDERSON" userId="69984469-0cec-4e44-9ba9-28037b332e9f" providerId="ADAL" clId="{49B0D81B-0C1F-437E-BB4D-B70DCBDC6F42}" dt="2020-09-24T16:54:49.644" v="7"/>
          <ac:picMkLst>
            <pc:docMk/>
            <pc:sldMk cId="2189268464" sldId="261"/>
            <ac:picMk id="5" creationId="{DB949906-8C19-4A55-834C-7629BBD60E80}"/>
          </ac:picMkLst>
        </pc:picChg>
      </pc:sldChg>
      <pc:sldChg chg="addSp delSp modSp">
        <pc:chgData name="KATHLEEN H. ANDERSON" userId="69984469-0cec-4e44-9ba9-28037b332e9f" providerId="ADAL" clId="{49B0D81B-0C1F-437E-BB4D-B70DCBDC6F42}" dt="2020-09-29T20:30:18.136" v="66"/>
        <pc:sldMkLst>
          <pc:docMk/>
          <pc:sldMk cId="3046929285" sldId="262"/>
        </pc:sldMkLst>
        <pc:picChg chg="add del mod">
          <ac:chgData name="KATHLEEN H. ANDERSON" userId="69984469-0cec-4e44-9ba9-28037b332e9f" providerId="ADAL" clId="{49B0D81B-0C1F-437E-BB4D-B70DCBDC6F42}" dt="2020-09-29T20:27:38.651" v="64"/>
          <ac:picMkLst>
            <pc:docMk/>
            <pc:sldMk cId="3046929285" sldId="262"/>
            <ac:picMk id="3" creationId="{01AE95FA-CB02-494D-95A5-06FA341BE9A5}"/>
          </ac:picMkLst>
        </pc:picChg>
        <pc:picChg chg="add del mod">
          <ac:chgData name="KATHLEEN H. ANDERSON" userId="69984469-0cec-4e44-9ba9-28037b332e9f" providerId="ADAL" clId="{49B0D81B-0C1F-437E-BB4D-B70DCBDC6F42}" dt="2020-09-24T16:57:05.096" v="9"/>
          <ac:picMkLst>
            <pc:docMk/>
            <pc:sldMk cId="3046929285" sldId="262"/>
            <ac:picMk id="3" creationId="{DDCC4DEB-8873-4464-ADC1-DF7BE644A0E1}"/>
          </ac:picMkLst>
        </pc:picChg>
        <pc:picChg chg="add del mod">
          <ac:chgData name="KATHLEEN H. ANDERSON" userId="69984469-0cec-4e44-9ba9-28037b332e9f" providerId="ADAL" clId="{49B0D81B-0C1F-437E-BB4D-B70DCBDC6F42}" dt="2020-09-24T16:57:49.782" v="10"/>
          <ac:picMkLst>
            <pc:docMk/>
            <pc:sldMk cId="3046929285" sldId="262"/>
            <ac:picMk id="4" creationId="{04C27643-5CDF-4A3F-ABAE-D4530CAF9FB1}"/>
          </ac:picMkLst>
        </pc:picChg>
        <pc:picChg chg="add del mod">
          <ac:chgData name="KATHLEEN H. ANDERSON" userId="69984469-0cec-4e44-9ba9-28037b332e9f" providerId="ADAL" clId="{49B0D81B-0C1F-437E-BB4D-B70DCBDC6F42}" dt="2020-09-29T20:29:20.428" v="65"/>
          <ac:picMkLst>
            <pc:docMk/>
            <pc:sldMk cId="3046929285" sldId="262"/>
            <ac:picMk id="4" creationId="{38A72D87-0E23-4DF6-A888-7825A27C8B05}"/>
          </ac:picMkLst>
        </pc:picChg>
        <pc:picChg chg="add del mod">
          <ac:chgData name="KATHLEEN H. ANDERSON" userId="69984469-0cec-4e44-9ba9-28037b332e9f" providerId="ADAL" clId="{49B0D81B-0C1F-437E-BB4D-B70DCBDC6F42}" dt="2020-09-24T16:58:25.031" v="11"/>
          <ac:picMkLst>
            <pc:docMk/>
            <pc:sldMk cId="3046929285" sldId="262"/>
            <ac:picMk id="5" creationId="{92535376-0ADE-4E77-8ECB-7CA1023B02B7}"/>
          </ac:picMkLst>
        </pc:picChg>
        <pc:picChg chg="add del mod">
          <ac:chgData name="KATHLEEN H. ANDERSON" userId="69984469-0cec-4e44-9ba9-28037b332e9f" providerId="ADAL" clId="{49B0D81B-0C1F-437E-BB4D-B70DCBDC6F42}" dt="2020-09-29T20:30:18.136" v="66"/>
          <ac:picMkLst>
            <pc:docMk/>
            <pc:sldMk cId="3046929285" sldId="262"/>
            <ac:picMk id="5" creationId="{C867E3DE-B303-4540-8985-8621E7B9589E}"/>
          </ac:picMkLst>
        </pc:picChg>
        <pc:picChg chg="add mod">
          <ac:chgData name="KATHLEEN H. ANDERSON" userId="69984469-0cec-4e44-9ba9-28037b332e9f" providerId="ADAL" clId="{49B0D81B-0C1F-437E-BB4D-B70DCBDC6F42}" dt="2020-09-29T20:30:18.136" v="66"/>
          <ac:picMkLst>
            <pc:docMk/>
            <pc:sldMk cId="3046929285" sldId="262"/>
            <ac:picMk id="7" creationId="{2680D9E7-5D55-4B93-A07E-562F73F9E32D}"/>
          </ac:picMkLst>
        </pc:picChg>
        <pc:picChg chg="add del mod">
          <ac:chgData name="KATHLEEN H. ANDERSON" userId="69984469-0cec-4e44-9ba9-28037b332e9f" providerId="ADAL" clId="{49B0D81B-0C1F-437E-BB4D-B70DCBDC6F42}" dt="2020-09-24T16:59:24.189" v="12"/>
          <ac:picMkLst>
            <pc:docMk/>
            <pc:sldMk cId="3046929285" sldId="262"/>
            <ac:picMk id="7" creationId="{65C98058-AB9F-433E-9B4F-D996C21A72CE}"/>
          </ac:picMkLst>
        </pc:picChg>
        <pc:picChg chg="add del mod">
          <ac:chgData name="KATHLEEN H. ANDERSON" userId="69984469-0cec-4e44-9ba9-28037b332e9f" providerId="ADAL" clId="{49B0D81B-0C1F-437E-BB4D-B70DCBDC6F42}" dt="2020-09-29T20:27:07.250" v="63"/>
          <ac:picMkLst>
            <pc:docMk/>
            <pc:sldMk cId="3046929285" sldId="262"/>
            <ac:picMk id="8" creationId="{399668F8-15A1-4801-9D02-116FDD86803D}"/>
          </ac:picMkLst>
        </pc:picChg>
      </pc:sldChg>
      <pc:sldChg chg="addSp delSp modSp">
        <pc:chgData name="KATHLEEN H. ANDERSON" userId="69984469-0cec-4e44-9ba9-28037b332e9f" providerId="ADAL" clId="{49B0D81B-0C1F-437E-BB4D-B70DCBDC6F42}" dt="2020-09-24T17:03:06.817" v="18"/>
        <pc:sldMkLst>
          <pc:docMk/>
          <pc:sldMk cId="2452739423" sldId="263"/>
        </pc:sldMkLst>
        <pc:picChg chg="add del mod">
          <ac:chgData name="KATHLEEN H. ANDERSON" userId="69984469-0cec-4e44-9ba9-28037b332e9f" providerId="ADAL" clId="{49B0D81B-0C1F-437E-BB4D-B70DCBDC6F42}" dt="2020-09-24T17:01:41.222" v="14"/>
          <ac:picMkLst>
            <pc:docMk/>
            <pc:sldMk cId="2452739423" sldId="263"/>
            <ac:picMk id="3" creationId="{35DEB3A5-080E-4C03-B1D1-4B575DF12654}"/>
          </ac:picMkLst>
        </pc:picChg>
        <pc:picChg chg="add del mod">
          <ac:chgData name="KATHLEEN H. ANDERSON" userId="69984469-0cec-4e44-9ba9-28037b332e9f" providerId="ADAL" clId="{49B0D81B-0C1F-437E-BB4D-B70DCBDC6F42}" dt="2020-09-24T17:02:00.366" v="15"/>
          <ac:picMkLst>
            <pc:docMk/>
            <pc:sldMk cId="2452739423" sldId="263"/>
            <ac:picMk id="10" creationId="{17CDD9CE-6AF6-43D0-B544-2030762F0884}"/>
          </ac:picMkLst>
        </pc:picChg>
        <pc:picChg chg="add del mod">
          <ac:chgData name="KATHLEEN H. ANDERSON" userId="69984469-0cec-4e44-9ba9-28037b332e9f" providerId="ADAL" clId="{49B0D81B-0C1F-437E-BB4D-B70DCBDC6F42}" dt="2020-09-24T17:02:22.523" v="16"/>
          <ac:picMkLst>
            <pc:docMk/>
            <pc:sldMk cId="2452739423" sldId="263"/>
            <ac:picMk id="11" creationId="{0A7B63A2-764A-4561-8A60-05D679E877C8}"/>
          </ac:picMkLst>
        </pc:picChg>
        <pc:picChg chg="add del mod">
          <ac:chgData name="KATHLEEN H. ANDERSON" userId="69984469-0cec-4e44-9ba9-28037b332e9f" providerId="ADAL" clId="{49B0D81B-0C1F-437E-BB4D-B70DCBDC6F42}" dt="2020-09-24T17:02:48.438" v="17"/>
          <ac:picMkLst>
            <pc:docMk/>
            <pc:sldMk cId="2452739423" sldId="263"/>
            <ac:picMk id="12" creationId="{32F08741-2B6B-4FEB-9330-41F2EEE87F51}"/>
          </ac:picMkLst>
        </pc:picChg>
        <pc:picChg chg="add del mod">
          <ac:chgData name="KATHLEEN H. ANDERSON" userId="69984469-0cec-4e44-9ba9-28037b332e9f" providerId="ADAL" clId="{49B0D81B-0C1F-437E-BB4D-B70DCBDC6F42}" dt="2020-09-24T17:03:06.817" v="18"/>
          <ac:picMkLst>
            <pc:docMk/>
            <pc:sldMk cId="2452739423" sldId="263"/>
            <ac:picMk id="13" creationId="{095D97A7-BA0F-4FC3-904B-55CE6004A72B}"/>
          </ac:picMkLst>
        </pc:picChg>
        <pc:picChg chg="add mod">
          <ac:chgData name="KATHLEEN H. ANDERSON" userId="69984469-0cec-4e44-9ba9-28037b332e9f" providerId="ADAL" clId="{49B0D81B-0C1F-437E-BB4D-B70DCBDC6F42}" dt="2020-09-24T17:03:06.817" v="18"/>
          <ac:picMkLst>
            <pc:docMk/>
            <pc:sldMk cId="2452739423" sldId="263"/>
            <ac:picMk id="14" creationId="{88F4EFB1-C371-4A7D-A2FC-8B4D24F696D9}"/>
          </ac:picMkLst>
        </pc:picChg>
      </pc:sldChg>
      <pc:sldChg chg="addSp delSp modSp">
        <pc:chgData name="KATHLEEN H. ANDERSON" userId="69984469-0cec-4e44-9ba9-28037b332e9f" providerId="ADAL" clId="{49B0D81B-0C1F-437E-BB4D-B70DCBDC6F42}" dt="2020-09-24T17:04:33.303" v="21"/>
        <pc:sldMkLst>
          <pc:docMk/>
          <pc:sldMk cId="3887957896" sldId="265"/>
        </pc:sldMkLst>
        <pc:picChg chg="add del mod">
          <ac:chgData name="KATHLEEN H. ANDERSON" userId="69984469-0cec-4e44-9ba9-28037b332e9f" providerId="ADAL" clId="{49B0D81B-0C1F-437E-BB4D-B70DCBDC6F42}" dt="2020-09-24T17:04:11.981" v="20"/>
          <ac:picMkLst>
            <pc:docMk/>
            <pc:sldMk cId="3887957896" sldId="265"/>
            <ac:picMk id="3" creationId="{0629999C-31D1-4BAA-8DE8-BB73D82C3759}"/>
          </ac:picMkLst>
        </pc:picChg>
        <pc:picChg chg="add del mod">
          <ac:chgData name="KATHLEEN H. ANDERSON" userId="69984469-0cec-4e44-9ba9-28037b332e9f" providerId="ADAL" clId="{49B0D81B-0C1F-437E-BB4D-B70DCBDC6F42}" dt="2020-09-24T17:04:33.303" v="21"/>
          <ac:picMkLst>
            <pc:docMk/>
            <pc:sldMk cId="3887957896" sldId="265"/>
            <ac:picMk id="10" creationId="{89AF04F6-3983-40A5-9856-79A17EC78638}"/>
          </ac:picMkLst>
        </pc:picChg>
        <pc:picChg chg="add mod">
          <ac:chgData name="KATHLEEN H. ANDERSON" userId="69984469-0cec-4e44-9ba9-28037b332e9f" providerId="ADAL" clId="{49B0D81B-0C1F-437E-BB4D-B70DCBDC6F42}" dt="2020-09-24T17:04:33.303" v="21"/>
          <ac:picMkLst>
            <pc:docMk/>
            <pc:sldMk cId="3887957896" sldId="265"/>
            <ac:picMk id="11" creationId="{2CBAF548-A8BD-4805-A9E2-5B6445E5D2C3}"/>
          </ac:picMkLst>
        </pc:picChg>
      </pc:sldChg>
      <pc:sldChg chg="addSp delSp modSp">
        <pc:chgData name="KATHLEEN H. ANDERSON" userId="69984469-0cec-4e44-9ba9-28037b332e9f" providerId="ADAL" clId="{49B0D81B-0C1F-437E-BB4D-B70DCBDC6F42}" dt="2020-09-24T17:05:34.039" v="22"/>
        <pc:sldMkLst>
          <pc:docMk/>
          <pc:sldMk cId="2483603153" sldId="267"/>
        </pc:sldMkLst>
        <pc:picChg chg="add del mod">
          <ac:chgData name="KATHLEEN H. ANDERSON" userId="69984469-0cec-4e44-9ba9-28037b332e9f" providerId="ADAL" clId="{49B0D81B-0C1F-437E-BB4D-B70DCBDC6F42}" dt="2020-09-24T17:05:34.039" v="22"/>
          <ac:picMkLst>
            <pc:docMk/>
            <pc:sldMk cId="2483603153" sldId="267"/>
            <ac:picMk id="3" creationId="{7055747A-9BBD-4FE5-AC40-5E469AF78399}"/>
          </ac:picMkLst>
        </pc:picChg>
        <pc:picChg chg="add mod">
          <ac:chgData name="KATHLEEN H. ANDERSON" userId="69984469-0cec-4e44-9ba9-28037b332e9f" providerId="ADAL" clId="{49B0D81B-0C1F-437E-BB4D-B70DCBDC6F42}" dt="2020-09-24T17:05:34.039" v="22"/>
          <ac:picMkLst>
            <pc:docMk/>
            <pc:sldMk cId="2483603153" sldId="267"/>
            <ac:picMk id="16" creationId="{91B4502F-7FAE-47E2-8513-5437FC232299}"/>
          </ac:picMkLst>
        </pc:picChg>
      </pc:sldChg>
      <pc:sldChg chg="addSp delSp modSp">
        <pc:chgData name="KATHLEEN H. ANDERSON" userId="69984469-0cec-4e44-9ba9-28037b332e9f" providerId="ADAL" clId="{49B0D81B-0C1F-437E-BB4D-B70DCBDC6F42}" dt="2020-09-24T17:06:32.458" v="24"/>
        <pc:sldMkLst>
          <pc:docMk/>
          <pc:sldMk cId="1027173110" sldId="268"/>
        </pc:sldMkLst>
        <pc:picChg chg="add del mod">
          <ac:chgData name="KATHLEEN H. ANDERSON" userId="69984469-0cec-4e44-9ba9-28037b332e9f" providerId="ADAL" clId="{49B0D81B-0C1F-437E-BB4D-B70DCBDC6F42}" dt="2020-09-24T17:06:32.458" v="24"/>
          <ac:picMkLst>
            <pc:docMk/>
            <pc:sldMk cId="1027173110" sldId="268"/>
            <ac:picMk id="16" creationId="{815DB0F8-5EF6-40BD-8B69-7D879F062F42}"/>
          </ac:picMkLst>
        </pc:picChg>
        <pc:picChg chg="add mod">
          <ac:chgData name="KATHLEEN H. ANDERSON" userId="69984469-0cec-4e44-9ba9-28037b332e9f" providerId="ADAL" clId="{49B0D81B-0C1F-437E-BB4D-B70DCBDC6F42}" dt="2020-09-24T17:06:32.458" v="24"/>
          <ac:picMkLst>
            <pc:docMk/>
            <pc:sldMk cId="1027173110" sldId="268"/>
            <ac:picMk id="17" creationId="{097C0724-B233-49EA-8167-58FAC067E5A2}"/>
          </ac:picMkLst>
        </pc:picChg>
      </pc:sldChg>
      <pc:sldChg chg="addSp delSp modSp">
        <pc:chgData name="KATHLEEN H. ANDERSON" userId="69984469-0cec-4e44-9ba9-28037b332e9f" providerId="ADAL" clId="{49B0D81B-0C1F-437E-BB4D-B70DCBDC6F42}" dt="2020-09-29T20:48:56.505" v="78"/>
        <pc:sldMkLst>
          <pc:docMk/>
          <pc:sldMk cId="2943986568" sldId="269"/>
        </pc:sldMkLst>
        <pc:picChg chg="add del mod">
          <ac:chgData name="KATHLEEN H. ANDERSON" userId="69984469-0cec-4e44-9ba9-28037b332e9f" providerId="ADAL" clId="{49B0D81B-0C1F-437E-BB4D-B70DCBDC6F42}" dt="2020-09-29T20:45:47.696" v="74"/>
          <ac:picMkLst>
            <pc:docMk/>
            <pc:sldMk cId="2943986568" sldId="269"/>
            <ac:picMk id="2" creationId="{490EFEA1-352A-4F49-AF4D-28FC57D5CBA1}"/>
          </ac:picMkLst>
        </pc:picChg>
        <pc:picChg chg="add del mod">
          <ac:chgData name="KATHLEEN H. ANDERSON" userId="69984469-0cec-4e44-9ba9-28037b332e9f" providerId="ADAL" clId="{49B0D81B-0C1F-437E-BB4D-B70DCBDC6F42}" dt="2020-09-24T17:16:45.578" v="29"/>
          <ac:picMkLst>
            <pc:docMk/>
            <pc:sldMk cId="2943986568" sldId="269"/>
            <ac:picMk id="2" creationId="{AE2A7F04-309D-4BD2-AB5F-5230F9D70FD5}"/>
          </ac:picMkLst>
        </pc:picChg>
        <pc:picChg chg="add del mod">
          <ac:chgData name="KATHLEEN H. ANDERSON" userId="69984469-0cec-4e44-9ba9-28037b332e9f" providerId="ADAL" clId="{49B0D81B-0C1F-437E-BB4D-B70DCBDC6F42}" dt="2020-09-24T17:17:11.946" v="30"/>
          <ac:picMkLst>
            <pc:docMk/>
            <pc:sldMk cId="2943986568" sldId="269"/>
            <ac:picMk id="3" creationId="{5B7BEE2C-87BF-45FE-B36C-649E635F7835}"/>
          </ac:picMkLst>
        </pc:picChg>
        <pc:picChg chg="add del mod">
          <ac:chgData name="KATHLEEN H. ANDERSON" userId="69984469-0cec-4e44-9ba9-28037b332e9f" providerId="ADAL" clId="{49B0D81B-0C1F-437E-BB4D-B70DCBDC6F42}" dt="2020-09-29T20:46:06.544" v="75"/>
          <ac:picMkLst>
            <pc:docMk/>
            <pc:sldMk cId="2943986568" sldId="269"/>
            <ac:picMk id="3" creationId="{88992AB3-CC80-4A77-AF5E-A809011D34A1}"/>
          </ac:picMkLst>
        </pc:picChg>
        <pc:picChg chg="add del mod">
          <ac:chgData name="KATHLEEN H. ANDERSON" userId="69984469-0cec-4e44-9ba9-28037b332e9f" providerId="ADAL" clId="{49B0D81B-0C1F-437E-BB4D-B70DCBDC6F42}" dt="2020-09-24T17:17:23.272" v="31"/>
          <ac:picMkLst>
            <pc:docMk/>
            <pc:sldMk cId="2943986568" sldId="269"/>
            <ac:picMk id="4" creationId="{18707C79-9FED-4CEC-90A0-82C606EBAA83}"/>
          </ac:picMkLst>
        </pc:picChg>
        <pc:picChg chg="add del mod">
          <ac:chgData name="KATHLEEN H. ANDERSON" userId="69984469-0cec-4e44-9ba9-28037b332e9f" providerId="ADAL" clId="{49B0D81B-0C1F-437E-BB4D-B70DCBDC6F42}" dt="2020-09-29T20:47:35.903" v="76"/>
          <ac:picMkLst>
            <pc:docMk/>
            <pc:sldMk cId="2943986568" sldId="269"/>
            <ac:picMk id="4" creationId="{85CB9BA8-B1F9-47EA-B628-4F5623804B94}"/>
          </ac:picMkLst>
        </pc:picChg>
        <pc:picChg chg="add del mod">
          <ac:chgData name="KATHLEEN H. ANDERSON" userId="69984469-0cec-4e44-9ba9-28037b332e9f" providerId="ADAL" clId="{49B0D81B-0C1F-437E-BB4D-B70DCBDC6F42}" dt="2020-09-24T17:18:30.016" v="32"/>
          <ac:picMkLst>
            <pc:docMk/>
            <pc:sldMk cId="2943986568" sldId="269"/>
            <ac:picMk id="5" creationId="{3E690AC9-7226-477E-842E-ECD28D02856E}"/>
          </ac:picMkLst>
        </pc:picChg>
        <pc:picChg chg="add del mod">
          <ac:chgData name="KATHLEEN H. ANDERSON" userId="69984469-0cec-4e44-9ba9-28037b332e9f" providerId="ADAL" clId="{49B0D81B-0C1F-437E-BB4D-B70DCBDC6F42}" dt="2020-09-29T20:47:45.887" v="77"/>
          <ac:picMkLst>
            <pc:docMk/>
            <pc:sldMk cId="2943986568" sldId="269"/>
            <ac:picMk id="5" creationId="{FB79A3A6-1793-4449-9BBC-B3F99D0E3569}"/>
          </ac:picMkLst>
        </pc:picChg>
        <pc:picChg chg="add del mod">
          <ac:chgData name="KATHLEEN H. ANDERSON" userId="69984469-0cec-4e44-9ba9-28037b332e9f" providerId="ADAL" clId="{49B0D81B-0C1F-437E-BB4D-B70DCBDC6F42}" dt="2020-09-29T20:44:33.473" v="73"/>
          <ac:picMkLst>
            <pc:docMk/>
            <pc:sldMk cId="2943986568" sldId="269"/>
            <ac:picMk id="6" creationId="{3701B2E1-FF51-4C78-827A-C1FB65CE29A3}"/>
          </ac:picMkLst>
        </pc:picChg>
        <pc:picChg chg="add del mod">
          <ac:chgData name="KATHLEEN H. ANDERSON" userId="69984469-0cec-4e44-9ba9-28037b332e9f" providerId="ADAL" clId="{49B0D81B-0C1F-437E-BB4D-B70DCBDC6F42}" dt="2020-09-29T20:48:56.505" v="78"/>
          <ac:picMkLst>
            <pc:docMk/>
            <pc:sldMk cId="2943986568" sldId="269"/>
            <ac:picMk id="7" creationId="{238E6353-EF45-4CC0-8A49-2976FAF9B149}"/>
          </ac:picMkLst>
        </pc:picChg>
        <pc:picChg chg="add mod">
          <ac:chgData name="KATHLEEN H. ANDERSON" userId="69984469-0cec-4e44-9ba9-28037b332e9f" providerId="ADAL" clId="{49B0D81B-0C1F-437E-BB4D-B70DCBDC6F42}" dt="2020-09-29T20:48:56.505" v="78"/>
          <ac:picMkLst>
            <pc:docMk/>
            <pc:sldMk cId="2943986568" sldId="269"/>
            <ac:picMk id="8" creationId="{C97C5BDF-3080-44C6-9DB6-2C03826C5C68}"/>
          </ac:picMkLst>
        </pc:picChg>
      </pc:sldChg>
      <pc:sldChg chg="addSp delSp modSp">
        <pc:chgData name="KATHLEEN H. ANDERSON" userId="69984469-0cec-4e44-9ba9-28037b332e9f" providerId="ADAL" clId="{49B0D81B-0C1F-437E-BB4D-B70DCBDC6F42}" dt="2020-09-24T17:32:46.362" v="45"/>
        <pc:sldMkLst>
          <pc:docMk/>
          <pc:sldMk cId="2028270057" sldId="271"/>
        </pc:sldMkLst>
        <pc:picChg chg="add del mod">
          <ac:chgData name="KATHLEEN H. ANDERSON" userId="69984469-0cec-4e44-9ba9-28037b332e9f" providerId="ADAL" clId="{49B0D81B-0C1F-437E-BB4D-B70DCBDC6F42}" dt="2020-09-24T17:32:46.362" v="45"/>
          <ac:picMkLst>
            <pc:docMk/>
            <pc:sldMk cId="2028270057" sldId="271"/>
            <ac:picMk id="3" creationId="{62DDE6CB-AF65-4468-B47D-A5A6691D8958}"/>
          </ac:picMkLst>
        </pc:picChg>
        <pc:picChg chg="add mod">
          <ac:chgData name="KATHLEEN H. ANDERSON" userId="69984469-0cec-4e44-9ba9-28037b332e9f" providerId="ADAL" clId="{49B0D81B-0C1F-437E-BB4D-B70DCBDC6F42}" dt="2020-09-24T17:32:46.362" v="45"/>
          <ac:picMkLst>
            <pc:docMk/>
            <pc:sldMk cId="2028270057" sldId="271"/>
            <ac:picMk id="4" creationId="{40D353CF-8CA7-412F-9923-FC10F18EE1C6}"/>
          </ac:picMkLst>
        </pc:picChg>
      </pc:sldChg>
      <pc:sldChg chg="addSp delSp modSp">
        <pc:chgData name="KATHLEEN H. ANDERSON" userId="69984469-0cec-4e44-9ba9-28037b332e9f" providerId="ADAL" clId="{49B0D81B-0C1F-437E-BB4D-B70DCBDC6F42}" dt="2020-10-01T11:54:15.284" v="82"/>
        <pc:sldMkLst>
          <pc:docMk/>
          <pc:sldMk cId="3790374270" sldId="274"/>
        </pc:sldMkLst>
        <pc:picChg chg="add del mod">
          <ac:chgData name="KATHLEEN H. ANDERSON" userId="69984469-0cec-4e44-9ba9-28037b332e9f" providerId="ADAL" clId="{49B0D81B-0C1F-437E-BB4D-B70DCBDC6F42}" dt="2020-10-01T11:51:26.802" v="80"/>
          <ac:picMkLst>
            <pc:docMk/>
            <pc:sldMk cId="3790374270" sldId="274"/>
            <ac:picMk id="3" creationId="{4D1C5A48-0FEC-44AC-AADB-5124A56829B0}"/>
          </ac:picMkLst>
        </pc:picChg>
        <pc:picChg chg="add del mod">
          <ac:chgData name="KATHLEEN H. ANDERSON" userId="69984469-0cec-4e44-9ba9-28037b332e9f" providerId="ADAL" clId="{49B0D81B-0C1F-437E-BB4D-B70DCBDC6F42}" dt="2020-10-01T11:52:20.917" v="81"/>
          <ac:picMkLst>
            <pc:docMk/>
            <pc:sldMk cId="3790374270" sldId="274"/>
            <ac:picMk id="4" creationId="{0100186E-6F85-4BE1-9ED9-640504130EE7}"/>
          </ac:picMkLst>
        </pc:picChg>
        <pc:picChg chg="add del mod">
          <ac:chgData name="KATHLEEN H. ANDERSON" userId="69984469-0cec-4e44-9ba9-28037b332e9f" providerId="ADAL" clId="{49B0D81B-0C1F-437E-BB4D-B70DCBDC6F42}" dt="2020-10-01T11:54:15.284" v="82"/>
          <ac:picMkLst>
            <pc:docMk/>
            <pc:sldMk cId="3790374270" sldId="274"/>
            <ac:picMk id="5" creationId="{DFDA2657-8269-4D23-B6CC-4357B4D8002C}"/>
          </ac:picMkLst>
        </pc:picChg>
        <pc:picChg chg="add mod">
          <ac:chgData name="KATHLEEN H. ANDERSON" userId="69984469-0cec-4e44-9ba9-28037b332e9f" providerId="ADAL" clId="{49B0D81B-0C1F-437E-BB4D-B70DCBDC6F42}" dt="2020-10-01T11:54:15.284" v="82"/>
          <ac:picMkLst>
            <pc:docMk/>
            <pc:sldMk cId="3790374270" sldId="274"/>
            <ac:picMk id="6" creationId="{DFC437F9-59AD-4484-8551-5D881821F4FA}"/>
          </ac:picMkLst>
        </pc:picChg>
      </pc:sldChg>
      <pc:sldChg chg="addSp delSp modSp">
        <pc:chgData name="KATHLEEN H. ANDERSON" userId="69984469-0cec-4e44-9ba9-28037b332e9f" providerId="ADAL" clId="{49B0D81B-0C1F-437E-BB4D-B70DCBDC6F42}" dt="2020-09-24T17:29:42.969" v="43"/>
        <pc:sldMkLst>
          <pc:docMk/>
          <pc:sldMk cId="2486747833" sldId="275"/>
        </pc:sldMkLst>
        <pc:picChg chg="add del mod">
          <ac:chgData name="KATHLEEN H. ANDERSON" userId="69984469-0cec-4e44-9ba9-28037b332e9f" providerId="ADAL" clId="{49B0D81B-0C1F-437E-BB4D-B70DCBDC6F42}" dt="2020-09-24T17:27:43.035" v="40"/>
          <ac:picMkLst>
            <pc:docMk/>
            <pc:sldMk cId="2486747833" sldId="275"/>
            <ac:picMk id="3" creationId="{2E20DA04-D932-4F97-8E97-308CCCF978BC}"/>
          </ac:picMkLst>
        </pc:picChg>
        <pc:picChg chg="add del mod">
          <ac:chgData name="KATHLEEN H. ANDERSON" userId="69984469-0cec-4e44-9ba9-28037b332e9f" providerId="ADAL" clId="{49B0D81B-0C1F-437E-BB4D-B70DCBDC6F42}" dt="2020-09-24T17:27:56.255" v="41"/>
          <ac:picMkLst>
            <pc:docMk/>
            <pc:sldMk cId="2486747833" sldId="275"/>
            <ac:picMk id="4" creationId="{FA269A0F-C9FE-42F3-BB1C-7261065857BA}"/>
          </ac:picMkLst>
        </pc:picChg>
        <pc:picChg chg="add del mod">
          <ac:chgData name="KATHLEEN H. ANDERSON" userId="69984469-0cec-4e44-9ba9-28037b332e9f" providerId="ADAL" clId="{49B0D81B-0C1F-437E-BB4D-B70DCBDC6F42}" dt="2020-09-24T17:28:40.084" v="42"/>
          <ac:picMkLst>
            <pc:docMk/>
            <pc:sldMk cId="2486747833" sldId="275"/>
            <ac:picMk id="5" creationId="{7355CAE9-2AE7-445A-B3FE-B1C1A728EA96}"/>
          </ac:picMkLst>
        </pc:picChg>
        <pc:picChg chg="add del mod">
          <ac:chgData name="KATHLEEN H. ANDERSON" userId="69984469-0cec-4e44-9ba9-28037b332e9f" providerId="ADAL" clId="{49B0D81B-0C1F-437E-BB4D-B70DCBDC6F42}" dt="2020-09-24T17:29:42.969" v="43"/>
          <ac:picMkLst>
            <pc:docMk/>
            <pc:sldMk cId="2486747833" sldId="275"/>
            <ac:picMk id="6" creationId="{7C6383DD-674F-4D21-8300-C8408AE4B308}"/>
          </ac:picMkLst>
        </pc:picChg>
        <pc:picChg chg="add mod">
          <ac:chgData name="KATHLEEN H. ANDERSON" userId="69984469-0cec-4e44-9ba9-28037b332e9f" providerId="ADAL" clId="{49B0D81B-0C1F-437E-BB4D-B70DCBDC6F42}" dt="2020-09-24T17:29:42.969" v="43"/>
          <ac:picMkLst>
            <pc:docMk/>
            <pc:sldMk cId="2486747833" sldId="275"/>
            <ac:picMk id="7" creationId="{EBAA54AA-510C-45D3-BD78-5845DB573929}"/>
          </ac:picMkLst>
        </pc:picChg>
      </pc:sldChg>
      <pc:sldChg chg="addSp modSp">
        <pc:chgData name="KATHLEEN H. ANDERSON" userId="69984469-0cec-4e44-9ba9-28037b332e9f" providerId="ADAL" clId="{49B0D81B-0C1F-437E-BB4D-B70DCBDC6F42}" dt="2020-09-24T17:37:52.015" v="47"/>
        <pc:sldMkLst>
          <pc:docMk/>
          <pc:sldMk cId="4219143862" sldId="308"/>
        </pc:sldMkLst>
        <pc:picChg chg="add mod">
          <ac:chgData name="KATHLEEN H. ANDERSON" userId="69984469-0cec-4e44-9ba9-28037b332e9f" providerId="ADAL" clId="{49B0D81B-0C1F-437E-BB4D-B70DCBDC6F42}" dt="2020-09-24T17:37:52.015" v="47"/>
          <ac:picMkLst>
            <pc:docMk/>
            <pc:sldMk cId="4219143862" sldId="308"/>
            <ac:picMk id="3" creationId="{60DEF4F4-6603-41FC-AC45-F7DB771660B4}"/>
          </ac:picMkLst>
        </pc:picChg>
      </pc:sldChg>
      <pc:sldChg chg="addSp modSp">
        <pc:chgData name="KATHLEEN H. ANDERSON" userId="69984469-0cec-4e44-9ba9-28037b332e9f" providerId="ADAL" clId="{49B0D81B-0C1F-437E-BB4D-B70DCBDC6F42}" dt="2020-09-24T17:34:44.753" v="46"/>
        <pc:sldMkLst>
          <pc:docMk/>
          <pc:sldMk cId="596675581" sldId="309"/>
        </pc:sldMkLst>
        <pc:picChg chg="add mod">
          <ac:chgData name="KATHLEEN H. ANDERSON" userId="69984469-0cec-4e44-9ba9-28037b332e9f" providerId="ADAL" clId="{49B0D81B-0C1F-437E-BB4D-B70DCBDC6F42}" dt="2020-09-24T17:34:44.753" v="46"/>
          <ac:picMkLst>
            <pc:docMk/>
            <pc:sldMk cId="596675581" sldId="309"/>
            <ac:picMk id="3" creationId="{65FDF06D-5C4C-4D2F-A60F-B779EE7A3885}"/>
          </ac:picMkLst>
        </pc:picChg>
      </pc:sldChg>
      <pc:sldChg chg="addSp modSp">
        <pc:chgData name="KATHLEEN H. ANDERSON" userId="69984469-0cec-4e44-9ba9-28037b332e9f" providerId="ADAL" clId="{49B0D81B-0C1F-437E-BB4D-B70DCBDC6F42}" dt="2020-10-01T11:56:55.434" v="83"/>
        <pc:sldMkLst>
          <pc:docMk/>
          <pc:sldMk cId="1146144867" sldId="310"/>
        </pc:sldMkLst>
        <pc:picChg chg="add mod">
          <ac:chgData name="KATHLEEN H. ANDERSON" userId="69984469-0cec-4e44-9ba9-28037b332e9f" providerId="ADAL" clId="{49B0D81B-0C1F-437E-BB4D-B70DCBDC6F42}" dt="2020-10-01T11:56:55.434" v="83"/>
          <ac:picMkLst>
            <pc:docMk/>
            <pc:sldMk cId="1146144867" sldId="310"/>
            <ac:picMk id="3" creationId="{6F6EC7E7-03CB-4ADD-928E-299BF8060B77}"/>
          </ac:picMkLst>
        </pc:picChg>
      </pc:sldChg>
      <pc:sldChg chg="addSp delSp modSp">
        <pc:chgData name="KATHLEEN H. ANDERSON" userId="69984469-0cec-4e44-9ba9-28037b332e9f" providerId="ADAL" clId="{49B0D81B-0C1F-437E-BB4D-B70DCBDC6F42}" dt="2020-10-01T12:18:10.754" v="90"/>
        <pc:sldMkLst>
          <pc:docMk/>
          <pc:sldMk cId="3819906173" sldId="311"/>
        </pc:sldMkLst>
        <pc:picChg chg="add del mod">
          <ac:chgData name="KATHLEEN H. ANDERSON" userId="69984469-0cec-4e44-9ba9-28037b332e9f" providerId="ADAL" clId="{49B0D81B-0C1F-437E-BB4D-B70DCBDC6F42}" dt="2020-10-01T11:59:51.484" v="85"/>
          <ac:picMkLst>
            <pc:docMk/>
            <pc:sldMk cId="3819906173" sldId="311"/>
            <ac:picMk id="3" creationId="{97FBE12F-FB1C-4117-A2AE-A2F521C51517}"/>
          </ac:picMkLst>
        </pc:picChg>
        <pc:picChg chg="add del mod">
          <ac:chgData name="KATHLEEN H. ANDERSON" userId="69984469-0cec-4e44-9ba9-28037b332e9f" providerId="ADAL" clId="{49B0D81B-0C1F-437E-BB4D-B70DCBDC6F42}" dt="2020-10-01T12:00:14.697" v="86"/>
          <ac:picMkLst>
            <pc:docMk/>
            <pc:sldMk cId="3819906173" sldId="311"/>
            <ac:picMk id="4" creationId="{5E564498-6431-4E8C-89B7-338AEAFFAE16}"/>
          </ac:picMkLst>
        </pc:picChg>
        <pc:picChg chg="add del mod">
          <ac:chgData name="KATHLEEN H. ANDERSON" userId="69984469-0cec-4e44-9ba9-28037b332e9f" providerId="ADAL" clId="{49B0D81B-0C1F-437E-BB4D-B70DCBDC6F42}" dt="2020-10-01T12:00:32.799" v="87"/>
          <ac:picMkLst>
            <pc:docMk/>
            <pc:sldMk cId="3819906173" sldId="311"/>
            <ac:picMk id="5" creationId="{FFD66272-10C3-4DD0-AD9F-AA6B70CD8DE0}"/>
          </ac:picMkLst>
        </pc:picChg>
        <pc:picChg chg="add del mod">
          <ac:chgData name="KATHLEEN H. ANDERSON" userId="69984469-0cec-4e44-9ba9-28037b332e9f" providerId="ADAL" clId="{49B0D81B-0C1F-437E-BB4D-B70DCBDC6F42}" dt="2020-10-01T12:00:42.239" v="88"/>
          <ac:picMkLst>
            <pc:docMk/>
            <pc:sldMk cId="3819906173" sldId="311"/>
            <ac:picMk id="8" creationId="{1E747472-4F1F-4B49-8BC5-BAE3A4EAF6EA}"/>
          </ac:picMkLst>
        </pc:picChg>
        <pc:picChg chg="add del mod">
          <ac:chgData name="KATHLEEN H. ANDERSON" userId="69984469-0cec-4e44-9ba9-28037b332e9f" providerId="ADAL" clId="{49B0D81B-0C1F-437E-BB4D-B70DCBDC6F42}" dt="2020-10-01T12:17:27.768" v="89"/>
          <ac:picMkLst>
            <pc:docMk/>
            <pc:sldMk cId="3819906173" sldId="311"/>
            <ac:picMk id="9" creationId="{AC2AF930-85A3-43EE-AFAA-DF1ED582D2B7}"/>
          </ac:picMkLst>
        </pc:picChg>
        <pc:picChg chg="add del mod">
          <ac:chgData name="KATHLEEN H. ANDERSON" userId="69984469-0cec-4e44-9ba9-28037b332e9f" providerId="ADAL" clId="{49B0D81B-0C1F-437E-BB4D-B70DCBDC6F42}" dt="2020-10-01T12:18:10.754" v="90"/>
          <ac:picMkLst>
            <pc:docMk/>
            <pc:sldMk cId="3819906173" sldId="311"/>
            <ac:picMk id="10" creationId="{A4A00A7E-BB44-4463-BA04-B07C95EC6586}"/>
          </ac:picMkLst>
        </pc:picChg>
        <pc:picChg chg="add mod">
          <ac:chgData name="KATHLEEN H. ANDERSON" userId="69984469-0cec-4e44-9ba9-28037b332e9f" providerId="ADAL" clId="{49B0D81B-0C1F-437E-BB4D-B70DCBDC6F42}" dt="2020-10-01T12:18:10.754" v="90"/>
          <ac:picMkLst>
            <pc:docMk/>
            <pc:sldMk cId="3819906173" sldId="311"/>
            <ac:picMk id="11" creationId="{C4978B53-B47E-4A29-90F1-59512EAA0324}"/>
          </ac:picMkLst>
        </pc:picChg>
      </pc:sldChg>
      <pc:sldChg chg="addSp delSp modSp">
        <pc:chgData name="KATHLEEN H. ANDERSON" userId="69984469-0cec-4e44-9ba9-28037b332e9f" providerId="ADAL" clId="{49B0D81B-0C1F-437E-BB4D-B70DCBDC6F42}" dt="2020-09-29T20:41:56.469" v="72"/>
        <pc:sldMkLst>
          <pc:docMk/>
          <pc:sldMk cId="3884530557" sldId="320"/>
        </pc:sldMkLst>
        <pc:picChg chg="add del mod">
          <ac:chgData name="KATHLEEN H. ANDERSON" userId="69984469-0cec-4e44-9ba9-28037b332e9f" providerId="ADAL" clId="{49B0D81B-0C1F-437E-BB4D-B70DCBDC6F42}" dt="2020-09-24T17:09:18.299" v="26"/>
          <ac:picMkLst>
            <pc:docMk/>
            <pc:sldMk cId="3884530557" sldId="320"/>
            <ac:picMk id="4" creationId="{63126DAA-4EE1-49BB-88FF-D5CB06F2CEB8}"/>
          </ac:picMkLst>
        </pc:picChg>
        <pc:picChg chg="add del mod">
          <ac:chgData name="KATHLEEN H. ANDERSON" userId="69984469-0cec-4e44-9ba9-28037b332e9f" providerId="ADAL" clId="{49B0D81B-0C1F-437E-BB4D-B70DCBDC6F42}" dt="2020-09-29T20:37:13.040" v="68"/>
          <ac:picMkLst>
            <pc:docMk/>
            <pc:sldMk cId="3884530557" sldId="320"/>
            <ac:picMk id="4" creationId="{77BFF6D2-5588-46FB-AEFC-9375217BEDA0}"/>
          </ac:picMkLst>
        </pc:picChg>
        <pc:picChg chg="add del mod">
          <ac:chgData name="KATHLEEN H. ANDERSON" userId="69984469-0cec-4e44-9ba9-28037b332e9f" providerId="ADAL" clId="{49B0D81B-0C1F-437E-BB4D-B70DCBDC6F42}" dt="2020-09-29T20:38:18.601" v="69"/>
          <ac:picMkLst>
            <pc:docMk/>
            <pc:sldMk cId="3884530557" sldId="320"/>
            <ac:picMk id="5" creationId="{9E9BE8B2-D812-44AB-B3CA-30AFD2B19551}"/>
          </ac:picMkLst>
        </pc:picChg>
        <pc:picChg chg="add del mod">
          <ac:chgData name="KATHLEEN H. ANDERSON" userId="69984469-0cec-4e44-9ba9-28037b332e9f" providerId="ADAL" clId="{49B0D81B-0C1F-437E-BB4D-B70DCBDC6F42}" dt="2020-09-24T17:10:05.633" v="27"/>
          <ac:picMkLst>
            <pc:docMk/>
            <pc:sldMk cId="3884530557" sldId="320"/>
            <ac:picMk id="5" creationId="{E6F81B5D-62A0-4FC9-9884-38E81C68D26F}"/>
          </ac:picMkLst>
        </pc:picChg>
        <pc:picChg chg="add del mod">
          <ac:chgData name="KATHLEEN H. ANDERSON" userId="69984469-0cec-4e44-9ba9-28037b332e9f" providerId="ADAL" clId="{49B0D81B-0C1F-437E-BB4D-B70DCBDC6F42}" dt="2020-09-29T20:38:56.206" v="70"/>
          <ac:picMkLst>
            <pc:docMk/>
            <pc:sldMk cId="3884530557" sldId="320"/>
            <ac:picMk id="6" creationId="{BD07AA6C-F8C4-47FA-99E1-AE9791FA612C}"/>
          </ac:picMkLst>
        </pc:picChg>
        <pc:picChg chg="add del mod">
          <ac:chgData name="KATHLEEN H. ANDERSON" userId="69984469-0cec-4e44-9ba9-28037b332e9f" providerId="ADAL" clId="{49B0D81B-0C1F-437E-BB4D-B70DCBDC6F42}" dt="2020-09-24T17:14:56.666" v="28"/>
          <ac:picMkLst>
            <pc:docMk/>
            <pc:sldMk cId="3884530557" sldId="320"/>
            <ac:picMk id="6" creationId="{EF8E610C-1738-493D-A3FE-3E2F7C9579E8}"/>
          </ac:picMkLst>
        </pc:picChg>
        <pc:picChg chg="add del mod">
          <ac:chgData name="KATHLEEN H. ANDERSON" userId="69984469-0cec-4e44-9ba9-28037b332e9f" providerId="ADAL" clId="{49B0D81B-0C1F-437E-BB4D-B70DCBDC6F42}" dt="2020-09-29T20:36:20.267" v="67"/>
          <ac:picMkLst>
            <pc:docMk/>
            <pc:sldMk cId="3884530557" sldId="320"/>
            <ac:picMk id="7" creationId="{F9CA485C-E0A1-4513-B085-73D291327B06}"/>
          </ac:picMkLst>
        </pc:picChg>
        <pc:picChg chg="add del mod">
          <ac:chgData name="KATHLEEN H. ANDERSON" userId="69984469-0cec-4e44-9ba9-28037b332e9f" providerId="ADAL" clId="{49B0D81B-0C1F-437E-BB4D-B70DCBDC6F42}" dt="2020-09-29T20:40:17.786" v="71"/>
          <ac:picMkLst>
            <pc:docMk/>
            <pc:sldMk cId="3884530557" sldId="320"/>
            <ac:picMk id="8" creationId="{1732EF75-A923-45AB-81C0-CC43393702F4}"/>
          </ac:picMkLst>
        </pc:picChg>
        <pc:picChg chg="add del mod">
          <ac:chgData name="KATHLEEN H. ANDERSON" userId="69984469-0cec-4e44-9ba9-28037b332e9f" providerId="ADAL" clId="{49B0D81B-0C1F-437E-BB4D-B70DCBDC6F42}" dt="2020-09-29T20:41:56.469" v="72"/>
          <ac:picMkLst>
            <pc:docMk/>
            <pc:sldMk cId="3884530557" sldId="320"/>
            <ac:picMk id="9" creationId="{4A6CA92F-B1ED-4F93-B571-CAFA24B6AFDF}"/>
          </ac:picMkLst>
        </pc:picChg>
        <pc:picChg chg="add mod">
          <ac:chgData name="KATHLEEN H. ANDERSON" userId="69984469-0cec-4e44-9ba9-28037b332e9f" providerId="ADAL" clId="{49B0D81B-0C1F-437E-BB4D-B70DCBDC6F42}" dt="2020-09-29T20:41:56.469" v="72"/>
          <ac:picMkLst>
            <pc:docMk/>
            <pc:sldMk cId="3884530557" sldId="320"/>
            <ac:picMk id="10" creationId="{0C7FB787-7537-4902-BAB9-FA38B846F989}"/>
          </ac:picMkLst>
        </pc:picChg>
      </pc:sldChg>
      <pc:sldChg chg="addSp modSp">
        <pc:chgData name="KATHLEEN H. ANDERSON" userId="69984469-0cec-4e44-9ba9-28037b332e9f" providerId="ADAL" clId="{49B0D81B-0C1F-437E-BB4D-B70DCBDC6F42}" dt="2020-09-24T17:20:10.433" v="33"/>
        <pc:sldMkLst>
          <pc:docMk/>
          <pc:sldMk cId="2430132191" sldId="323"/>
        </pc:sldMkLst>
        <pc:picChg chg="add mod">
          <ac:chgData name="KATHLEEN H. ANDERSON" userId="69984469-0cec-4e44-9ba9-28037b332e9f" providerId="ADAL" clId="{49B0D81B-0C1F-437E-BB4D-B70DCBDC6F42}" dt="2020-09-24T17:20:10.433" v="33"/>
          <ac:picMkLst>
            <pc:docMk/>
            <pc:sldMk cId="2430132191" sldId="323"/>
            <ac:picMk id="5" creationId="{15B4EB78-9475-471D-B65C-8C701D2549B5}"/>
          </ac:picMkLst>
        </pc:picChg>
      </pc:sldChg>
      <pc:sldChg chg="addSp modSp">
        <pc:chgData name="KATHLEEN H. ANDERSON" userId="69984469-0cec-4e44-9ba9-28037b332e9f" providerId="ADAL" clId="{49B0D81B-0C1F-437E-BB4D-B70DCBDC6F42}" dt="2020-09-24T17:21:37.293" v="34"/>
        <pc:sldMkLst>
          <pc:docMk/>
          <pc:sldMk cId="2813227510" sldId="324"/>
        </pc:sldMkLst>
        <pc:picChg chg="add mod">
          <ac:chgData name="KATHLEEN H. ANDERSON" userId="69984469-0cec-4e44-9ba9-28037b332e9f" providerId="ADAL" clId="{49B0D81B-0C1F-437E-BB4D-B70DCBDC6F42}" dt="2020-09-24T17:21:37.293" v="34"/>
          <ac:picMkLst>
            <pc:docMk/>
            <pc:sldMk cId="2813227510" sldId="324"/>
            <ac:picMk id="8" creationId="{9F6FB1C8-7456-45A7-B59F-481F564D4772}"/>
          </ac:picMkLst>
        </pc:picChg>
      </pc:sldChg>
      <pc:sldChg chg="addSp delSp modSp">
        <pc:chgData name="KATHLEEN H. ANDERSON" userId="69984469-0cec-4e44-9ba9-28037b332e9f" providerId="ADAL" clId="{49B0D81B-0C1F-437E-BB4D-B70DCBDC6F42}" dt="2020-09-29T20:19:38.366" v="62"/>
        <pc:sldMkLst>
          <pc:docMk/>
          <pc:sldMk cId="4073684323" sldId="326"/>
        </pc:sldMkLst>
        <pc:spChg chg="mod">
          <ac:chgData name="KATHLEEN H. ANDERSON" userId="69984469-0cec-4e44-9ba9-28037b332e9f" providerId="ADAL" clId="{49B0D81B-0C1F-437E-BB4D-B70DCBDC6F42}" dt="2020-09-29T19:56:40.362" v="49" actId="20577"/>
          <ac:spMkLst>
            <pc:docMk/>
            <pc:sldMk cId="4073684323" sldId="326"/>
            <ac:spMk id="36" creationId="{D47F4A5E-20EA-3B4D-B268-32F8FD21F02C}"/>
          </ac:spMkLst>
        </pc:spChg>
        <pc:picChg chg="add del mod">
          <ac:chgData name="KATHLEEN H. ANDERSON" userId="69984469-0cec-4e44-9ba9-28037b332e9f" providerId="ADAL" clId="{49B0D81B-0C1F-437E-BB4D-B70DCBDC6F42}" dt="2020-09-24T16:52:34.454" v="3"/>
          <ac:picMkLst>
            <pc:docMk/>
            <pc:sldMk cId="4073684323" sldId="326"/>
            <ac:picMk id="2" creationId="{85668632-1D0F-4D9A-A6B5-621301CE349E}"/>
          </ac:picMkLst>
        </pc:picChg>
        <pc:picChg chg="add del mod">
          <ac:chgData name="KATHLEEN H. ANDERSON" userId="69984469-0cec-4e44-9ba9-28037b332e9f" providerId="ADAL" clId="{49B0D81B-0C1F-437E-BB4D-B70DCBDC6F42}" dt="2020-09-29T20:16:07.438" v="55"/>
          <ac:picMkLst>
            <pc:docMk/>
            <pc:sldMk cId="4073684323" sldId="326"/>
            <ac:picMk id="2" creationId="{8A4FFB0E-7F09-435B-99B6-8F59D24DC0A5}"/>
          </ac:picMkLst>
        </pc:picChg>
        <pc:picChg chg="add del mod">
          <ac:chgData name="KATHLEEN H. ANDERSON" userId="69984469-0cec-4e44-9ba9-28037b332e9f" providerId="ADAL" clId="{49B0D81B-0C1F-437E-BB4D-B70DCBDC6F42}" dt="2020-09-29T20:16:47.650" v="56"/>
          <ac:picMkLst>
            <pc:docMk/>
            <pc:sldMk cId="4073684323" sldId="326"/>
            <ac:picMk id="3" creationId="{8D9EB1F8-0995-4FA6-A43E-7253E0AE8301}"/>
          </ac:picMkLst>
        </pc:picChg>
        <pc:picChg chg="add del mod">
          <ac:chgData name="KATHLEEN H. ANDERSON" userId="69984469-0cec-4e44-9ba9-28037b332e9f" providerId="ADAL" clId="{49B0D81B-0C1F-437E-BB4D-B70DCBDC6F42}" dt="2020-09-24T16:52:58.058" v="4"/>
          <ac:picMkLst>
            <pc:docMk/>
            <pc:sldMk cId="4073684323" sldId="326"/>
            <ac:picMk id="3" creationId="{FA356843-4F11-498E-B1DC-FB659198F07C}"/>
          </ac:picMkLst>
        </pc:picChg>
        <pc:picChg chg="add del mod">
          <ac:chgData name="KATHLEEN H. ANDERSON" userId="69984469-0cec-4e44-9ba9-28037b332e9f" providerId="ADAL" clId="{49B0D81B-0C1F-437E-BB4D-B70DCBDC6F42}" dt="2020-09-29T20:17:17.845" v="57"/>
          <ac:picMkLst>
            <pc:docMk/>
            <pc:sldMk cId="4073684323" sldId="326"/>
            <ac:picMk id="4" creationId="{03BC9A3E-9EE0-478E-996F-21CD0C7D794D}"/>
          </ac:picMkLst>
        </pc:picChg>
        <pc:picChg chg="add del mod">
          <ac:chgData name="KATHLEEN H. ANDERSON" userId="69984469-0cec-4e44-9ba9-28037b332e9f" providerId="ADAL" clId="{49B0D81B-0C1F-437E-BB4D-B70DCBDC6F42}" dt="2020-09-24T16:53:05.974" v="5"/>
          <ac:picMkLst>
            <pc:docMk/>
            <pc:sldMk cId="4073684323" sldId="326"/>
            <ac:picMk id="4" creationId="{9D849DC0-0A78-4C1D-888D-9F712C9074E3}"/>
          </ac:picMkLst>
        </pc:picChg>
        <pc:picChg chg="add del mod">
          <ac:chgData name="KATHLEEN H. ANDERSON" userId="69984469-0cec-4e44-9ba9-28037b332e9f" providerId="ADAL" clId="{49B0D81B-0C1F-437E-BB4D-B70DCBDC6F42}" dt="2020-09-29T20:17:40.213" v="58"/>
          <ac:picMkLst>
            <pc:docMk/>
            <pc:sldMk cId="4073684323" sldId="326"/>
            <ac:picMk id="5" creationId="{4108F966-5CA9-4FF2-BDA9-82109E777F78}"/>
          </ac:picMkLst>
        </pc:picChg>
        <pc:picChg chg="add del mod">
          <ac:chgData name="KATHLEEN H. ANDERSON" userId="69984469-0cec-4e44-9ba9-28037b332e9f" providerId="ADAL" clId="{49B0D81B-0C1F-437E-BB4D-B70DCBDC6F42}" dt="2020-09-24T16:53:44.486" v="6"/>
          <ac:picMkLst>
            <pc:docMk/>
            <pc:sldMk cId="4073684323" sldId="326"/>
            <ac:picMk id="5" creationId="{6C2D2552-AE10-411B-858F-FBF03925279E}"/>
          </ac:picMkLst>
        </pc:picChg>
        <pc:picChg chg="add del mod">
          <ac:chgData name="KATHLEEN H. ANDERSON" userId="69984469-0cec-4e44-9ba9-28037b332e9f" providerId="ADAL" clId="{49B0D81B-0C1F-437E-BB4D-B70DCBDC6F42}" dt="2020-09-29T20:15:26.276" v="54"/>
          <ac:picMkLst>
            <pc:docMk/>
            <pc:sldMk cId="4073684323" sldId="326"/>
            <ac:picMk id="6" creationId="{D11A3143-D9C0-4759-B339-923A618CC613}"/>
          </ac:picMkLst>
        </pc:picChg>
        <pc:picChg chg="add del mod">
          <ac:chgData name="KATHLEEN H. ANDERSON" userId="69984469-0cec-4e44-9ba9-28037b332e9f" providerId="ADAL" clId="{49B0D81B-0C1F-437E-BB4D-B70DCBDC6F42}" dt="2020-09-29T20:18:15.963" v="59"/>
          <ac:picMkLst>
            <pc:docMk/>
            <pc:sldMk cId="4073684323" sldId="326"/>
            <ac:picMk id="7" creationId="{2B42C1F5-2067-414B-B1D7-CAB8CE481960}"/>
          </ac:picMkLst>
        </pc:picChg>
        <pc:picChg chg="add del mod">
          <ac:chgData name="KATHLEEN H. ANDERSON" userId="69984469-0cec-4e44-9ba9-28037b332e9f" providerId="ADAL" clId="{49B0D81B-0C1F-437E-BB4D-B70DCBDC6F42}" dt="2020-09-29T20:18:37.493" v="60"/>
          <ac:picMkLst>
            <pc:docMk/>
            <pc:sldMk cId="4073684323" sldId="326"/>
            <ac:picMk id="9" creationId="{7F86FE06-A29F-48D1-B002-2EFD7560D7DC}"/>
          </ac:picMkLst>
        </pc:picChg>
        <pc:picChg chg="add del mod">
          <ac:chgData name="KATHLEEN H. ANDERSON" userId="69984469-0cec-4e44-9ba9-28037b332e9f" providerId="ADAL" clId="{49B0D81B-0C1F-437E-BB4D-B70DCBDC6F42}" dt="2020-09-29T20:19:01.171" v="61"/>
          <ac:picMkLst>
            <pc:docMk/>
            <pc:sldMk cId="4073684323" sldId="326"/>
            <ac:picMk id="37" creationId="{05EA223F-5B79-4654-B576-5A2420869526}"/>
          </ac:picMkLst>
        </pc:picChg>
        <pc:picChg chg="add del mod">
          <ac:chgData name="KATHLEEN H. ANDERSON" userId="69984469-0cec-4e44-9ba9-28037b332e9f" providerId="ADAL" clId="{49B0D81B-0C1F-437E-BB4D-B70DCBDC6F42}" dt="2020-09-29T20:19:38.366" v="62"/>
          <ac:picMkLst>
            <pc:docMk/>
            <pc:sldMk cId="4073684323" sldId="326"/>
            <ac:picMk id="38" creationId="{6BD8B8BF-FF80-4410-BFA5-3BCB0149685E}"/>
          </ac:picMkLst>
        </pc:picChg>
        <pc:picChg chg="add mod">
          <ac:chgData name="KATHLEEN H. ANDERSON" userId="69984469-0cec-4e44-9ba9-28037b332e9f" providerId="ADAL" clId="{49B0D81B-0C1F-437E-BB4D-B70DCBDC6F42}" dt="2020-09-29T20:19:38.366" v="62"/>
          <ac:picMkLst>
            <pc:docMk/>
            <pc:sldMk cId="4073684323" sldId="326"/>
            <ac:picMk id="39" creationId="{68DE31D6-FE0B-4227-A8CA-A3B72BEFABF2}"/>
          </ac:picMkLst>
        </pc:picChg>
      </pc:sldChg>
    </pc:docChg>
  </pc:docChgLst>
  <pc:docChgLst>
    <pc:chgData name="SANDRA DEFARIA" userId="S::sandradefaria@bpsma.org::28c8ddc5-56e3-4831-9f73-fb1e6c2a315b" providerId="AD" clId="Web-{62F7D180-4645-4F94-2C28-FB6A81B09352}"/>
    <pc:docChg chg="modSld">
      <pc:chgData name="SANDRA DEFARIA" userId="S::sandradefaria@bpsma.org::28c8ddc5-56e3-4831-9f73-fb1e6c2a315b" providerId="AD" clId="Web-{62F7D180-4645-4F94-2C28-FB6A81B09352}" dt="2020-09-09T11:38:26.134" v="133"/>
      <pc:docMkLst>
        <pc:docMk/>
      </pc:docMkLst>
      <pc:sldChg chg="modNotes">
        <pc:chgData name="SANDRA DEFARIA" userId="S::sandradefaria@bpsma.org::28c8ddc5-56e3-4831-9f73-fb1e6c2a315b" providerId="AD" clId="Web-{62F7D180-4645-4F94-2C28-FB6A81B09352}" dt="2020-09-09T11:38:26.134" v="133"/>
        <pc:sldMkLst>
          <pc:docMk/>
          <pc:sldMk cId="596675581" sldId="309"/>
        </pc:sldMkLst>
      </pc:sldChg>
    </pc:docChg>
  </pc:docChgLst>
  <pc:docChgLst>
    <pc:chgData name="SANDRA DEFARIA" userId="S::sandradefaria@bpsma.org::28c8ddc5-56e3-4831-9f73-fb1e6c2a315b" providerId="AD" clId="Web-{34EF813E-7307-429F-AAB5-E7B594E16CE7}"/>
    <pc:docChg chg="modSld">
      <pc:chgData name="SANDRA DEFARIA" userId="S::sandradefaria@bpsma.org::28c8ddc5-56e3-4831-9f73-fb1e6c2a315b" providerId="AD" clId="Web-{34EF813E-7307-429F-AAB5-E7B594E16CE7}" dt="2020-09-23T15:06:11.753" v="438"/>
      <pc:docMkLst>
        <pc:docMk/>
      </pc:docMkLst>
      <pc:sldChg chg="modNotes">
        <pc:chgData name="SANDRA DEFARIA" userId="S::sandradefaria@bpsma.org::28c8ddc5-56e3-4831-9f73-fb1e6c2a315b" providerId="AD" clId="Web-{34EF813E-7307-429F-AAB5-E7B594E16CE7}" dt="2020-09-23T15:06:11.753" v="438"/>
        <pc:sldMkLst>
          <pc:docMk/>
          <pc:sldMk cId="1116559913" sldId="270"/>
        </pc:sldMkLst>
      </pc:sldChg>
      <pc:sldChg chg="modNotes">
        <pc:chgData name="SANDRA DEFARIA" userId="S::sandradefaria@bpsma.org::28c8ddc5-56e3-4831-9f73-fb1e6c2a315b" providerId="AD" clId="Web-{34EF813E-7307-429F-AAB5-E7B594E16CE7}" dt="2020-09-23T15:01:22.734" v="244"/>
        <pc:sldMkLst>
          <pc:docMk/>
          <pc:sldMk cId="3854645996" sldId="325"/>
        </pc:sldMkLst>
      </pc:sldChg>
    </pc:docChg>
  </pc:docChgLst>
  <pc:docChgLst>
    <pc:chgData name="EMANUEL DEBARROS" userId="S::emanueldebarros@bpsma.org::b08371cc-0558-4f4b-b6b4-09db78baa9ad" providerId="AD" clId="Web-{452CE3BE-1CA0-4773-BF36-8760B937D1CE}"/>
    <pc:docChg chg="modSld">
      <pc:chgData name="EMANUEL DEBARROS" userId="S::emanueldebarros@bpsma.org::b08371cc-0558-4f4b-b6b4-09db78baa9ad" providerId="AD" clId="Web-{452CE3BE-1CA0-4773-BF36-8760B937D1CE}" dt="2020-09-24T13:01:09.444" v="0"/>
      <pc:docMkLst>
        <pc:docMk/>
      </pc:docMkLst>
      <pc:sldChg chg="addSp">
        <pc:chgData name="EMANUEL DEBARROS" userId="S::emanueldebarros@bpsma.org::b08371cc-0558-4f4b-b6b4-09db78baa9ad" providerId="AD" clId="Web-{452CE3BE-1CA0-4773-BF36-8760B937D1CE}" dt="2020-09-24T13:01:09.444" v="0"/>
        <pc:sldMkLst>
          <pc:docMk/>
          <pc:sldMk cId="1027173110" sldId="268"/>
        </pc:sldMkLst>
        <pc:spChg chg="add">
          <ac:chgData name="EMANUEL DEBARROS" userId="S::emanueldebarros@bpsma.org::b08371cc-0558-4f4b-b6b4-09db78baa9ad" providerId="AD" clId="Web-{452CE3BE-1CA0-4773-BF36-8760B937D1CE}" dt="2020-09-24T13:01:09.444" v="0"/>
          <ac:spMkLst>
            <pc:docMk/>
            <pc:sldMk cId="1027173110" sldId="268"/>
            <ac:spMk id="3" creationId="{2FD8A7BD-B81B-484E-9970-4F9E3A7C8333}"/>
          </ac:spMkLst>
        </pc:spChg>
      </pc:sldChg>
    </pc:docChg>
  </pc:docChgLst>
  <pc:docChgLst>
    <pc:chgData name="k_cassidy1" userId="S::k_cassidy1_salemstate.edu#ext#@brocktonpublicschools.onmicrosoft.com::cb0ae514-be6b-494a-b007-3ffef896d975" providerId="AD" clId="Web-{3082D895-7D1D-4312-3953-B2E2B7E14AEB}"/>
    <pc:docChg chg="addSld delSld modSld">
      <pc:chgData name="k_cassidy1" userId="S::k_cassidy1_salemstate.edu#ext#@brocktonpublicschools.onmicrosoft.com::cb0ae514-be6b-494a-b007-3ffef896d975" providerId="AD" clId="Web-{3082D895-7D1D-4312-3953-B2E2B7E14AEB}" dt="2020-09-11T18:13:54.535" v="224"/>
      <pc:docMkLst>
        <pc:docMk/>
      </pc:docMkLst>
      <pc:sldChg chg="addSp delSp modSp new mod setBg">
        <pc:chgData name="k_cassidy1" userId="S::k_cassidy1_salemstate.edu#ext#@brocktonpublicschools.onmicrosoft.com::cb0ae514-be6b-494a-b007-3ffef896d975" providerId="AD" clId="Web-{3082D895-7D1D-4312-3953-B2E2B7E14AEB}" dt="2020-09-11T17:50:06.453" v="209" actId="20577"/>
        <pc:sldMkLst>
          <pc:docMk/>
          <pc:sldMk cId="3854645996" sldId="325"/>
        </pc:sldMkLst>
        <pc:spChg chg="mod">
          <ac:chgData name="k_cassidy1" userId="S::k_cassidy1_salemstate.edu#ext#@brocktonpublicschools.onmicrosoft.com::cb0ae514-be6b-494a-b007-3ffef896d975" providerId="AD" clId="Web-{3082D895-7D1D-4312-3953-B2E2B7E14AEB}" dt="2020-09-11T17:46:34.922" v="65" actId="20577"/>
          <ac:spMkLst>
            <pc:docMk/>
            <pc:sldMk cId="3854645996" sldId="325"/>
            <ac:spMk id="2" creationId="{F90001D7-95E0-4845-99B5-5D5169BA82F0}"/>
          </ac:spMkLst>
        </pc:spChg>
        <pc:spChg chg="mod">
          <ac:chgData name="k_cassidy1" userId="S::k_cassidy1_salemstate.edu#ext#@brocktonpublicschools.onmicrosoft.com::cb0ae514-be6b-494a-b007-3ffef896d975" providerId="AD" clId="Web-{3082D895-7D1D-4312-3953-B2E2B7E14AEB}" dt="2020-09-11T17:50:06.453" v="209" actId="20577"/>
          <ac:spMkLst>
            <pc:docMk/>
            <pc:sldMk cId="3854645996" sldId="325"/>
            <ac:spMk id="3" creationId="{CB019911-B26A-4A51-BD00-767F26D73E3C}"/>
          </ac:spMkLst>
        </pc:spChg>
        <pc:spChg chg="add del">
          <ac:chgData name="k_cassidy1" userId="S::k_cassidy1_salemstate.edu#ext#@brocktonpublicschools.onmicrosoft.com::cb0ae514-be6b-494a-b007-3ffef896d975" providerId="AD" clId="Web-{3082D895-7D1D-4312-3953-B2E2B7E14AEB}" dt="2020-09-11T17:44:04.563" v="17" actId="20577"/>
          <ac:spMkLst>
            <pc:docMk/>
            <pc:sldMk cId="3854645996" sldId="325"/>
            <ac:spMk id="8" creationId="{D75627FE-0AC5-4349-AC08-45A58BEC9B8C}"/>
          </ac:spMkLst>
        </pc:spChg>
        <pc:spChg chg="add del">
          <ac:chgData name="k_cassidy1" userId="S::k_cassidy1_salemstate.edu#ext#@brocktonpublicschools.onmicrosoft.com::cb0ae514-be6b-494a-b007-3ffef896d975" providerId="AD" clId="Web-{3082D895-7D1D-4312-3953-B2E2B7E14AEB}" dt="2020-09-11T17:44:04.563" v="17" actId="20577"/>
          <ac:spMkLst>
            <pc:docMk/>
            <pc:sldMk cId="3854645996" sldId="325"/>
            <ac:spMk id="33" creationId="{BC2574CF-1D35-4994-87BD-5A3378E1AB34}"/>
          </ac:spMkLst>
        </pc:spChg>
        <pc:spChg chg="add">
          <ac:chgData name="k_cassidy1" userId="S::k_cassidy1_salemstate.edu#ext#@brocktonpublicschools.onmicrosoft.com::cb0ae514-be6b-494a-b007-3ffef896d975" providerId="AD" clId="Web-{3082D895-7D1D-4312-3953-B2E2B7E14AEB}" dt="2020-09-11T17:44:04.563" v="17" actId="20577"/>
          <ac:spMkLst>
            <pc:docMk/>
            <pc:sldMk cId="3854645996" sldId="325"/>
            <ac:spMk id="40" creationId="{D75627FE-0AC5-4349-AC08-45A58BEC9B8C}"/>
          </ac:spMkLst>
        </pc:spChg>
        <pc:spChg chg="add">
          <ac:chgData name="k_cassidy1" userId="S::k_cassidy1_salemstate.edu#ext#@brocktonpublicschools.onmicrosoft.com::cb0ae514-be6b-494a-b007-3ffef896d975" providerId="AD" clId="Web-{3082D895-7D1D-4312-3953-B2E2B7E14AEB}" dt="2020-09-11T17:44:04.563" v="17" actId="20577"/>
          <ac:spMkLst>
            <pc:docMk/>
            <pc:sldMk cId="3854645996" sldId="325"/>
            <ac:spMk id="65" creationId="{BC2574CF-1D35-4994-87BD-5A3378E1AB34}"/>
          </ac:spMkLst>
        </pc:spChg>
        <pc:grpChg chg="add del">
          <ac:chgData name="k_cassidy1" userId="S::k_cassidy1_salemstate.edu#ext#@brocktonpublicschools.onmicrosoft.com::cb0ae514-be6b-494a-b007-3ffef896d975" providerId="AD" clId="Web-{3082D895-7D1D-4312-3953-B2E2B7E14AEB}" dt="2020-09-11T17:44:04.563" v="17" actId="20577"/>
          <ac:grpSpMkLst>
            <pc:docMk/>
            <pc:sldMk cId="3854645996" sldId="325"/>
            <ac:grpSpMk id="10" creationId="{F87AAF7B-2090-475D-9C3E-FDC03DD87A88}"/>
          </ac:grpSpMkLst>
        </pc:grpChg>
        <pc:grpChg chg="add">
          <ac:chgData name="k_cassidy1" userId="S::k_cassidy1_salemstate.edu#ext#@brocktonpublicschools.onmicrosoft.com::cb0ae514-be6b-494a-b007-3ffef896d975" providerId="AD" clId="Web-{3082D895-7D1D-4312-3953-B2E2B7E14AEB}" dt="2020-09-11T17:44:04.563" v="17" actId="20577"/>
          <ac:grpSpMkLst>
            <pc:docMk/>
            <pc:sldMk cId="3854645996" sldId="325"/>
            <ac:grpSpMk id="42" creationId="{F87AAF7B-2090-475D-9C3E-FDC03DD87A88}"/>
          </ac:grpSpMkLst>
        </pc:grpChg>
        <pc:picChg chg="add mod">
          <ac:chgData name="k_cassidy1" userId="S::k_cassidy1_salemstate.edu#ext#@brocktonpublicschools.onmicrosoft.com::cb0ae514-be6b-494a-b007-3ffef896d975" providerId="AD" clId="Web-{3082D895-7D1D-4312-3953-B2E2B7E14AEB}" dt="2020-09-11T17:46:17.047" v="62" actId="1076"/>
          <ac:picMkLst>
            <pc:docMk/>
            <pc:sldMk cId="3854645996" sldId="325"/>
            <ac:picMk id="4" creationId="{BC6F7697-C35B-450D-8DF5-2BB2A282A72A}"/>
          </ac:picMkLst>
        </pc:picChg>
        <pc:cxnChg chg="add del">
          <ac:chgData name="k_cassidy1" userId="S::k_cassidy1_salemstate.edu#ext#@brocktonpublicschools.onmicrosoft.com::cb0ae514-be6b-494a-b007-3ffef896d975" providerId="AD" clId="Web-{3082D895-7D1D-4312-3953-B2E2B7E14AEB}" dt="2020-09-11T17:44:04.563" v="17" actId="20577"/>
          <ac:cxnSpMkLst>
            <pc:docMk/>
            <pc:sldMk cId="3854645996" sldId="325"/>
            <ac:cxnSpMk id="35" creationId="{68B6AB33-DFE6-4FE4-94FE-C9E25424AD16}"/>
          </ac:cxnSpMkLst>
        </pc:cxnChg>
        <pc:cxnChg chg="add">
          <ac:chgData name="k_cassidy1" userId="S::k_cassidy1_salemstate.edu#ext#@brocktonpublicschools.onmicrosoft.com::cb0ae514-be6b-494a-b007-3ffef896d975" providerId="AD" clId="Web-{3082D895-7D1D-4312-3953-B2E2B7E14AEB}" dt="2020-09-11T17:44:04.563" v="17" actId="20577"/>
          <ac:cxnSpMkLst>
            <pc:docMk/>
            <pc:sldMk cId="3854645996" sldId="325"/>
            <ac:cxnSpMk id="67" creationId="{68B6AB33-DFE6-4FE4-94FE-C9E25424AD16}"/>
          </ac:cxnSpMkLst>
        </pc:cxnChg>
      </pc:sldChg>
    </pc:docChg>
  </pc:docChgLst>
  <pc:docChgLst>
    <pc:chgData name="KATHLEEN H. ANDERSON" userId="S::kathleenhanderson@bpsma.org::69984469-0cec-4e44-9ba9-28037b332e9f" providerId="AD" clId="Web-{CC3611F7-CC0E-459F-ABE4-C21F0BFB2668}"/>
    <pc:docChg chg="delSld">
      <pc:chgData name="KATHLEEN H. ANDERSON" userId="S::kathleenhanderson@bpsma.org::69984469-0cec-4e44-9ba9-28037b332e9f" providerId="AD" clId="Web-{CC3611F7-CC0E-459F-ABE4-C21F0BFB2668}" dt="2020-10-17T23:55:45.820" v="0"/>
      <pc:docMkLst>
        <pc:docMk/>
      </pc:docMkLst>
      <pc:sldChg chg="del">
        <pc:chgData name="KATHLEEN H. ANDERSON" userId="S::kathleenhanderson@bpsma.org::69984469-0cec-4e44-9ba9-28037b332e9f" providerId="AD" clId="Web-{CC3611F7-CC0E-459F-ABE4-C21F0BFB2668}" dt="2020-10-17T23:55:45.820" v="0"/>
        <pc:sldMkLst>
          <pc:docMk/>
          <pc:sldMk cId="3887957896" sldId="265"/>
        </pc:sldMkLst>
      </pc:sldChg>
    </pc:docChg>
  </pc:docChgLst>
  <pc:docChgLst>
    <pc:chgData name="MARLENE B. JACOBS" userId="S::marlenebjacobs@bpsma.org::b5f2d912-b035-453b-8540-c41d77e1f1a7" providerId="AD" clId="Web-{F75D2755-1EE9-C468-69D3-7A540295E3FE}"/>
    <pc:docChg chg="modSld">
      <pc:chgData name="MARLENE B. JACOBS" userId="S::marlenebjacobs@bpsma.org::b5f2d912-b035-453b-8540-c41d77e1f1a7" providerId="AD" clId="Web-{F75D2755-1EE9-C468-69D3-7A540295E3FE}" dt="2020-09-23T17:03:17.815" v="9"/>
      <pc:docMkLst>
        <pc:docMk/>
      </pc:docMkLst>
      <pc:sldChg chg="modNotes">
        <pc:chgData name="MARLENE B. JACOBS" userId="S::marlenebjacobs@bpsma.org::b5f2d912-b035-453b-8540-c41d77e1f1a7" providerId="AD" clId="Web-{F75D2755-1EE9-C468-69D3-7A540295E3FE}" dt="2020-09-23T17:03:17.815" v="9"/>
        <pc:sldMkLst>
          <pc:docMk/>
          <pc:sldMk cId="3122276664" sldId="321"/>
        </pc:sldMkLst>
      </pc:sldChg>
    </pc:docChg>
  </pc:docChgLst>
  <pc:docChgLst>
    <pc:chgData name="MARLENE B. JACOBS" userId="S::marlenebjacobs@bpsma.org::b5f2d912-b035-453b-8540-c41d77e1f1a7" providerId="AD" clId="Web-{51202735-510E-4995-0CB3-C1AE2E438CD7}"/>
    <pc:docChg chg="modSld">
      <pc:chgData name="MARLENE B. JACOBS" userId="S::marlenebjacobs@bpsma.org::b5f2d912-b035-453b-8540-c41d77e1f1a7" providerId="AD" clId="Web-{51202735-510E-4995-0CB3-C1AE2E438CD7}" dt="2020-09-09T15:38:37.920" v="618" actId="1076"/>
      <pc:docMkLst>
        <pc:docMk/>
      </pc:docMkLst>
      <pc:sldChg chg="modSp">
        <pc:chgData name="MARLENE B. JACOBS" userId="S::marlenebjacobs@bpsma.org::b5f2d912-b035-453b-8540-c41d77e1f1a7" providerId="AD" clId="Web-{51202735-510E-4995-0CB3-C1AE2E438CD7}" dt="2020-09-09T13:37:05.874" v="2" actId="20577"/>
        <pc:sldMkLst>
          <pc:docMk/>
          <pc:sldMk cId="2040387307" sldId="259"/>
        </pc:sldMkLst>
        <pc:spChg chg="mod">
          <ac:chgData name="MARLENE B. JACOBS" userId="S::marlenebjacobs@bpsma.org::b5f2d912-b035-453b-8540-c41d77e1f1a7" providerId="AD" clId="Web-{51202735-510E-4995-0CB3-C1AE2E438CD7}" dt="2020-09-09T13:37:05.874" v="2" actId="20577"/>
          <ac:spMkLst>
            <pc:docMk/>
            <pc:sldMk cId="2040387307" sldId="259"/>
            <ac:spMk id="32" creationId="{62532C1C-9330-BA46-87DD-F34E8ADACD24}"/>
          </ac:spMkLst>
        </pc:spChg>
      </pc:sldChg>
      <pc:sldChg chg="modSp">
        <pc:chgData name="MARLENE B. JACOBS" userId="S::marlenebjacobs@bpsma.org::b5f2d912-b035-453b-8540-c41d77e1f1a7" providerId="AD" clId="Web-{51202735-510E-4995-0CB3-C1AE2E438CD7}" dt="2020-09-09T13:34:10.592" v="1" actId="1076"/>
        <pc:sldMkLst>
          <pc:docMk/>
          <pc:sldMk cId="2486747833" sldId="275"/>
        </pc:sldMkLst>
        <pc:picChg chg="mod">
          <ac:chgData name="MARLENE B. JACOBS" userId="S::marlenebjacobs@bpsma.org::b5f2d912-b035-453b-8540-c41d77e1f1a7" providerId="AD" clId="Web-{51202735-510E-4995-0CB3-C1AE2E438CD7}" dt="2020-09-09T13:34:10.592" v="1" actId="1076"/>
          <ac:picMkLst>
            <pc:docMk/>
            <pc:sldMk cId="2486747833" sldId="275"/>
            <ac:picMk id="154" creationId="{55C295CD-7DFC-9B41-A282-53DB51563F8F}"/>
          </ac:picMkLst>
        </pc:picChg>
      </pc:sldChg>
      <pc:sldChg chg="addSp modSp">
        <pc:chgData name="MARLENE B. JACOBS" userId="S::marlenebjacobs@bpsma.org::b5f2d912-b035-453b-8540-c41d77e1f1a7" providerId="AD" clId="Web-{51202735-510E-4995-0CB3-C1AE2E438CD7}" dt="2020-09-09T15:38:37.920" v="618" actId="1076"/>
        <pc:sldMkLst>
          <pc:docMk/>
          <pc:sldMk cId="3122276664" sldId="321"/>
        </pc:sldMkLst>
        <pc:spChg chg="mod">
          <ac:chgData name="MARLENE B. JACOBS" userId="S::marlenebjacobs@bpsma.org::b5f2d912-b035-453b-8540-c41d77e1f1a7" providerId="AD" clId="Web-{51202735-510E-4995-0CB3-C1AE2E438CD7}" dt="2020-09-09T15:20:51.188" v="521" actId="1076"/>
          <ac:spMkLst>
            <pc:docMk/>
            <pc:sldMk cId="3122276664" sldId="321"/>
            <ac:spMk id="2" creationId="{69961479-7859-1B44-A479-2B883711DA35}"/>
          </ac:spMkLst>
        </pc:spChg>
        <pc:spChg chg="add mod">
          <ac:chgData name="MARLENE B. JACOBS" userId="S::marlenebjacobs@bpsma.org::b5f2d912-b035-453b-8540-c41d77e1f1a7" providerId="AD" clId="Web-{51202735-510E-4995-0CB3-C1AE2E438CD7}" dt="2020-09-09T15:38:37.920" v="618" actId="1076"/>
          <ac:spMkLst>
            <pc:docMk/>
            <pc:sldMk cId="3122276664" sldId="321"/>
            <ac:spMk id="3" creationId="{4502CA93-C53F-4D53-AF57-E1E3913537EC}"/>
          </ac:spMkLst>
        </pc:spChg>
        <pc:picChg chg="mod">
          <ac:chgData name="MARLENE B. JACOBS" userId="S::marlenebjacobs@bpsma.org::b5f2d912-b035-453b-8540-c41d77e1f1a7" providerId="AD" clId="Web-{51202735-510E-4995-0CB3-C1AE2E438CD7}" dt="2020-09-09T15:20:38.453" v="520" actId="1076"/>
          <ac:picMkLst>
            <pc:docMk/>
            <pc:sldMk cId="3122276664" sldId="321"/>
            <ac:picMk id="5" creationId="{1407AACE-2791-6747-8026-A9A48B05AAAB}"/>
          </ac:picMkLst>
        </pc:picChg>
      </pc:sldChg>
    </pc:docChg>
  </pc:docChgLst>
  <pc:docChgLst>
    <pc:chgData name="VASILIKI PALANTZAS" userId="S::vasilikipalantzas@bpsma.org::af3701e5-18b3-4546-86da-7ec9c03adaeb" providerId="AD" clId="Web-{9AF91379-71DC-4EF0-A1F7-EF8AE4996D27}"/>
    <pc:docChg chg="modSld">
      <pc:chgData name="VASILIKI PALANTZAS" userId="S::vasilikipalantzas@bpsma.org::af3701e5-18b3-4546-86da-7ec9c03adaeb" providerId="AD" clId="Web-{9AF91379-71DC-4EF0-A1F7-EF8AE4996D27}" dt="2020-09-14T13:06:27.858" v="3" actId="20577"/>
      <pc:docMkLst>
        <pc:docMk/>
      </pc:docMkLst>
      <pc:sldChg chg="modSp">
        <pc:chgData name="VASILIKI PALANTZAS" userId="S::vasilikipalantzas@bpsma.org::af3701e5-18b3-4546-86da-7ec9c03adaeb" providerId="AD" clId="Web-{9AF91379-71DC-4EF0-A1F7-EF8AE4996D27}" dt="2020-09-14T13:06:27.858" v="2" actId="20577"/>
        <pc:sldMkLst>
          <pc:docMk/>
          <pc:sldMk cId="3936683720" sldId="313"/>
        </pc:sldMkLst>
        <pc:spChg chg="mod">
          <ac:chgData name="VASILIKI PALANTZAS" userId="S::vasilikipalantzas@bpsma.org::af3701e5-18b3-4546-86da-7ec9c03adaeb" providerId="AD" clId="Web-{9AF91379-71DC-4EF0-A1F7-EF8AE4996D27}" dt="2020-09-14T13:06:27.858" v="2" actId="20577"/>
          <ac:spMkLst>
            <pc:docMk/>
            <pc:sldMk cId="3936683720" sldId="313"/>
            <ac:spMk id="40" creationId="{FE8E5822-7271-7742-AE16-C853F6AE1B11}"/>
          </ac:spMkLst>
        </pc:spChg>
      </pc:sldChg>
    </pc:docChg>
  </pc:docChgLst>
  <pc:docChgLst>
    <pc:chgData name="EMANUEL DEBARROS" userId="S::emanueldebarros@bpsma.org::b08371cc-0558-4f4b-b6b4-09db78baa9ad" providerId="AD" clId="Web-{7B16E84E-F76D-41FE-87C7-5AFF3A23F838}"/>
    <pc:docChg chg="modSld">
      <pc:chgData name="EMANUEL DEBARROS" userId="S::emanueldebarros@bpsma.org::b08371cc-0558-4f4b-b6b4-09db78baa9ad" providerId="AD" clId="Web-{7B16E84E-F76D-41FE-87C7-5AFF3A23F838}" dt="2020-09-23T15:11:02.570" v="25"/>
      <pc:docMkLst>
        <pc:docMk/>
      </pc:docMkLst>
      <pc:sldChg chg="modNotes">
        <pc:chgData name="EMANUEL DEBARROS" userId="S::emanueldebarros@bpsma.org::b08371cc-0558-4f4b-b6b4-09db78baa9ad" providerId="AD" clId="Web-{7B16E84E-F76D-41FE-87C7-5AFF3A23F838}" dt="2020-09-23T15:10:27.742" v="24"/>
        <pc:sldMkLst>
          <pc:docMk/>
          <pc:sldMk cId="3002127662" sldId="312"/>
        </pc:sldMkLst>
      </pc:sldChg>
      <pc:sldChg chg="modNotes">
        <pc:chgData name="EMANUEL DEBARROS" userId="S::emanueldebarros@bpsma.org::b08371cc-0558-4f4b-b6b4-09db78baa9ad" providerId="AD" clId="Web-{7B16E84E-F76D-41FE-87C7-5AFF3A23F838}" dt="2020-09-23T15:11:02.570" v="25"/>
        <pc:sldMkLst>
          <pc:docMk/>
          <pc:sldMk cId="2454708072" sldId="314"/>
        </pc:sldMkLst>
      </pc:sldChg>
    </pc:docChg>
  </pc:docChgLst>
  <pc:docChgLst>
    <pc:chgData name="MARLENE B. JACOBS" userId="S::marlenebjacobs@bpsma.org::b5f2d912-b035-453b-8540-c41d77e1f1a7" providerId="AD" clId="Web-{92B94116-95E4-4897-B9F1-7CEF2C7402FF}"/>
    <pc:docChg chg="modSld">
      <pc:chgData name="MARLENE B. JACOBS" userId="S::marlenebjacobs@bpsma.org::b5f2d912-b035-453b-8540-c41d77e1f1a7" providerId="AD" clId="Web-{92B94116-95E4-4897-B9F1-7CEF2C7402FF}" dt="2020-09-23T16:30:48.405" v="196"/>
      <pc:docMkLst>
        <pc:docMk/>
      </pc:docMkLst>
      <pc:sldChg chg="modNotes">
        <pc:chgData name="MARLENE B. JACOBS" userId="S::marlenebjacobs@bpsma.org::b5f2d912-b035-453b-8540-c41d77e1f1a7" providerId="AD" clId="Web-{92B94116-95E4-4897-B9F1-7CEF2C7402FF}" dt="2020-09-23T15:22:07.823" v="1"/>
        <pc:sldMkLst>
          <pc:docMk/>
          <pc:sldMk cId="3002127662" sldId="312"/>
        </pc:sldMkLst>
      </pc:sldChg>
      <pc:sldChg chg="modNotes">
        <pc:chgData name="MARLENE B. JACOBS" userId="S::marlenebjacobs@bpsma.org::b5f2d912-b035-453b-8540-c41d77e1f1a7" providerId="AD" clId="Web-{92B94116-95E4-4897-B9F1-7CEF2C7402FF}" dt="2020-09-23T15:22:34.183" v="3"/>
        <pc:sldMkLst>
          <pc:docMk/>
          <pc:sldMk cId="2454708072" sldId="314"/>
        </pc:sldMkLst>
      </pc:sldChg>
      <pc:sldChg chg="modNotes">
        <pc:chgData name="MARLENE B. JACOBS" userId="S::marlenebjacobs@bpsma.org::b5f2d912-b035-453b-8540-c41d77e1f1a7" providerId="AD" clId="Web-{92B94116-95E4-4897-B9F1-7CEF2C7402FF}" dt="2020-09-23T16:30:48.405" v="196"/>
        <pc:sldMkLst>
          <pc:docMk/>
          <pc:sldMk cId="3122276664" sldId="321"/>
        </pc:sldMkLst>
      </pc:sldChg>
    </pc:docChg>
  </pc:docChgLst>
  <pc:docChgLst>
    <pc:chgData name="SANDRA DEFARIA" userId="S::sandradefaria@bpsma.org::28c8ddc5-56e3-4831-9f73-fb1e6c2a315b" providerId="AD" clId="Web-{BAD1C892-2121-47A3-8B59-3D19950CC6A1}"/>
    <pc:docChg chg="modSld">
      <pc:chgData name="SANDRA DEFARIA" userId="S::sandradefaria@bpsma.org::28c8ddc5-56e3-4831-9f73-fb1e6c2a315b" providerId="AD" clId="Web-{BAD1C892-2121-47A3-8B59-3D19950CC6A1}" dt="2020-09-22T13:27:41.052" v="1"/>
      <pc:docMkLst>
        <pc:docMk/>
      </pc:docMkLst>
      <pc:sldChg chg="modNotes">
        <pc:chgData name="SANDRA DEFARIA" userId="S::sandradefaria@bpsma.org::28c8ddc5-56e3-4831-9f73-fb1e6c2a315b" providerId="AD" clId="Web-{BAD1C892-2121-47A3-8B59-3D19950CC6A1}" dt="2020-09-22T13:27:41.052" v="1"/>
        <pc:sldMkLst>
          <pc:docMk/>
          <pc:sldMk cId="2189268464" sldId="261"/>
        </pc:sldMkLst>
      </pc:sldChg>
    </pc:docChg>
  </pc:docChgLst>
  <pc:docChgLst>
    <pc:chgData name="VASILIKI PALANTZAS" userId="S::vasilikipalantzas@bpsma.org::af3701e5-18b3-4546-86da-7ec9c03adaeb" providerId="AD" clId="Web-{835E6890-C0EF-4C54-9F93-E34121956094}"/>
    <pc:docChg chg="modSld">
      <pc:chgData name="VASILIKI PALANTZAS" userId="S::vasilikipalantzas@bpsma.org::af3701e5-18b3-4546-86da-7ec9c03adaeb" providerId="AD" clId="Web-{835E6890-C0EF-4C54-9F93-E34121956094}" dt="2020-09-15T14:22:21.493" v="258" actId="20577"/>
      <pc:docMkLst>
        <pc:docMk/>
      </pc:docMkLst>
      <pc:sldChg chg="modSp">
        <pc:chgData name="VASILIKI PALANTZAS" userId="S::vasilikipalantzas@bpsma.org::af3701e5-18b3-4546-86da-7ec9c03adaeb" providerId="AD" clId="Web-{835E6890-C0EF-4C54-9F93-E34121956094}" dt="2020-09-15T14:22:09.993" v="257" actId="20577"/>
        <pc:sldMkLst>
          <pc:docMk/>
          <pc:sldMk cId="3936683720" sldId="313"/>
        </pc:sldMkLst>
        <pc:spChg chg="mod">
          <ac:chgData name="VASILIKI PALANTZAS" userId="S::vasilikipalantzas@bpsma.org::af3701e5-18b3-4546-86da-7ec9c03adaeb" providerId="AD" clId="Web-{835E6890-C0EF-4C54-9F93-E34121956094}" dt="2020-09-15T14:21:46.695" v="255" actId="20577"/>
          <ac:spMkLst>
            <pc:docMk/>
            <pc:sldMk cId="3936683720" sldId="313"/>
            <ac:spMk id="2" creationId="{AF456E7C-7611-CD47-A909-239B04340DF0}"/>
          </ac:spMkLst>
        </pc:spChg>
        <pc:spChg chg="mod">
          <ac:chgData name="VASILIKI PALANTZAS" userId="S::vasilikipalantzas@bpsma.org::af3701e5-18b3-4546-86da-7ec9c03adaeb" providerId="AD" clId="Web-{835E6890-C0EF-4C54-9F93-E34121956094}" dt="2020-09-15T14:22:09.993" v="257" actId="20577"/>
          <ac:spMkLst>
            <pc:docMk/>
            <pc:sldMk cId="3936683720" sldId="313"/>
            <ac:spMk id="40" creationId="{FE8E5822-7271-7742-AE16-C853F6AE1B11}"/>
          </ac:spMkLst>
        </pc:spChg>
      </pc:sldChg>
    </pc:docChg>
  </pc:docChgLst>
  <pc:docChgLst>
    <pc:chgData name="SHANIA E HALL" userId="13fe0485-192c-4e6d-849c-e9a9236cc8f9" providerId="ADAL" clId="{A0BA54CF-12C4-1E47-BC67-5091120FF48D}"/>
    <pc:docChg chg="addSld">
      <pc:chgData name="SHANIA E HALL" userId="13fe0485-192c-4e6d-849c-e9a9236cc8f9" providerId="ADAL" clId="{A0BA54CF-12C4-1E47-BC67-5091120FF48D}" dt="2020-10-09T19:31:22.617" v="0" actId="680"/>
      <pc:docMkLst>
        <pc:docMk/>
      </pc:docMkLst>
      <pc:sldChg chg="new">
        <pc:chgData name="SHANIA E HALL" userId="13fe0485-192c-4e6d-849c-e9a9236cc8f9" providerId="ADAL" clId="{A0BA54CF-12C4-1E47-BC67-5091120FF48D}" dt="2020-10-09T19:31:22.617" v="0" actId="680"/>
        <pc:sldMkLst>
          <pc:docMk/>
          <pc:sldMk cId="2067695217" sldId="327"/>
        </pc:sldMkLst>
      </pc:sldChg>
    </pc:docChg>
  </pc:docChgLst>
  <pc:docChgLst>
    <pc:chgData name="KATHLEEN H. ANDERSON" userId="S::kathleenhanderson@bpsma.org::69984469-0cec-4e44-9ba9-28037b332e9f" providerId="AD" clId="Web-{DDF2EFA2-5174-1688-3558-1BEE3C453234}"/>
    <pc:docChg chg="modSld">
      <pc:chgData name="KATHLEEN H. ANDERSON" userId="S::kathleenhanderson@bpsma.org::69984469-0cec-4e44-9ba9-28037b332e9f" providerId="AD" clId="Web-{DDF2EFA2-5174-1688-3558-1BEE3C453234}" dt="2020-09-25T17:59:41.437" v="74"/>
      <pc:docMkLst>
        <pc:docMk/>
      </pc:docMkLst>
      <pc:sldChg chg="modNotes">
        <pc:chgData name="KATHLEEN H. ANDERSON" userId="S::kathleenhanderson@bpsma.org::69984469-0cec-4e44-9ba9-28037b332e9f" providerId="AD" clId="Web-{DDF2EFA2-5174-1688-3558-1BEE3C453234}" dt="2020-09-25T17:59:41.437" v="74"/>
        <pc:sldMkLst>
          <pc:docMk/>
          <pc:sldMk cId="3241392722" sldId="256"/>
        </pc:sldMkLst>
      </pc:sldChg>
      <pc:sldChg chg="modNotes">
        <pc:chgData name="KATHLEEN H. ANDERSON" userId="S::kathleenhanderson@bpsma.org::69984469-0cec-4e44-9ba9-28037b332e9f" providerId="AD" clId="Web-{DDF2EFA2-5174-1688-3558-1BEE3C453234}" dt="2020-09-25T17:58:45.545" v="38"/>
        <pc:sldMkLst>
          <pc:docMk/>
          <pc:sldMk cId="4073684323" sldId="326"/>
        </pc:sldMkLst>
      </pc:sldChg>
    </pc:docChg>
  </pc:docChgLst>
  <pc:docChgLst>
    <pc:chgData name="VASILIKI PALANTZAS" userId="S::vasilikipalantzas@bpsma.org::af3701e5-18b3-4546-86da-7ec9c03adaeb" providerId="AD" clId="Web-{63734A29-B9C0-4A64-8FA6-894F3D1CFCAD}"/>
    <pc:docChg chg="modSld">
      <pc:chgData name="VASILIKI PALANTZAS" userId="S::vasilikipalantzas@bpsma.org::af3701e5-18b3-4546-86da-7ec9c03adaeb" providerId="AD" clId="Web-{63734A29-B9C0-4A64-8FA6-894F3D1CFCAD}" dt="2020-09-18T17:26:49.307" v="22" actId="1076"/>
      <pc:docMkLst>
        <pc:docMk/>
      </pc:docMkLst>
      <pc:sldChg chg="modSp">
        <pc:chgData name="VASILIKI PALANTZAS" userId="S::vasilikipalantzas@bpsma.org::af3701e5-18b3-4546-86da-7ec9c03adaeb" providerId="AD" clId="Web-{63734A29-B9C0-4A64-8FA6-894F3D1CFCAD}" dt="2020-09-18T17:26:49.307" v="22" actId="1076"/>
        <pc:sldMkLst>
          <pc:docMk/>
          <pc:sldMk cId="3936683720" sldId="313"/>
        </pc:sldMkLst>
        <pc:spChg chg="mod">
          <ac:chgData name="VASILIKI PALANTZAS" userId="S::vasilikipalantzas@bpsma.org::af3701e5-18b3-4546-86da-7ec9c03adaeb" providerId="AD" clId="Web-{63734A29-B9C0-4A64-8FA6-894F3D1CFCAD}" dt="2020-09-18T17:26:49.307" v="22" actId="1076"/>
          <ac:spMkLst>
            <pc:docMk/>
            <pc:sldMk cId="3936683720" sldId="313"/>
            <ac:spMk id="40" creationId="{FE8E5822-7271-7742-AE16-C853F6AE1B11}"/>
          </ac:spMkLst>
        </pc:spChg>
      </pc:sldChg>
    </pc:docChg>
  </pc:docChgLst>
  <pc:docChgLst>
    <pc:chgData name="SANDRA DEFARIA" userId="S::sandradefaria@bpsma.org::28c8ddc5-56e3-4831-9f73-fb1e6c2a315b" providerId="AD" clId="Web-{7480189F-21A1-4611-B0A8-0BD4B462056E}"/>
    <pc:docChg chg="modSld">
      <pc:chgData name="SANDRA DEFARIA" userId="S::sandradefaria@bpsma.org::28c8ddc5-56e3-4831-9f73-fb1e6c2a315b" providerId="AD" clId="Web-{7480189F-21A1-4611-B0A8-0BD4B462056E}" dt="2020-09-22T15:28:47.525" v="26"/>
      <pc:docMkLst>
        <pc:docMk/>
      </pc:docMkLst>
      <pc:sldChg chg="modNotes">
        <pc:chgData name="SANDRA DEFARIA" userId="S::sandradefaria@bpsma.org::28c8ddc5-56e3-4831-9f73-fb1e6c2a315b" providerId="AD" clId="Web-{7480189F-21A1-4611-B0A8-0BD4B462056E}" dt="2020-09-22T15:28:47.525" v="26"/>
        <pc:sldMkLst>
          <pc:docMk/>
          <pc:sldMk cId="2486747833" sldId="275"/>
        </pc:sldMkLst>
      </pc:sldChg>
    </pc:docChg>
  </pc:docChgLst>
  <pc:docChgLst>
    <pc:chgData name="KATHLEEN H. ANDERSON" userId="69984469-0cec-4e44-9ba9-28037b332e9f" providerId="ADAL" clId="{BCDE9436-78DA-4B9A-AB4D-44AA7C96D792}"/>
    <pc:docChg chg="modSld">
      <pc:chgData name="KATHLEEN H. ANDERSON" userId="69984469-0cec-4e44-9ba9-28037b332e9f" providerId="ADAL" clId="{BCDE9436-78DA-4B9A-AB4D-44AA7C96D792}" dt="2020-09-18T15:16:18.178" v="428" actId="403"/>
      <pc:docMkLst>
        <pc:docMk/>
      </pc:docMkLst>
      <pc:sldChg chg="addSp modSp">
        <pc:chgData name="KATHLEEN H. ANDERSON" userId="69984469-0cec-4e44-9ba9-28037b332e9f" providerId="ADAL" clId="{BCDE9436-78DA-4B9A-AB4D-44AA7C96D792}" dt="2020-09-18T15:16:18.178" v="428" actId="403"/>
        <pc:sldMkLst>
          <pc:docMk/>
          <pc:sldMk cId="2813227510" sldId="324"/>
        </pc:sldMkLst>
        <pc:spChg chg="add mod">
          <ac:chgData name="KATHLEEN H. ANDERSON" userId="69984469-0cec-4e44-9ba9-28037b332e9f" providerId="ADAL" clId="{BCDE9436-78DA-4B9A-AB4D-44AA7C96D792}" dt="2020-09-18T15:16:02.307" v="424" actId="14100"/>
          <ac:spMkLst>
            <pc:docMk/>
            <pc:sldMk cId="2813227510" sldId="324"/>
            <ac:spMk id="2" creationId="{4B42C08E-7C40-44C5-9883-57DB319D1393}"/>
          </ac:spMkLst>
        </pc:spChg>
        <pc:spChg chg="add mod">
          <ac:chgData name="KATHLEEN H. ANDERSON" userId="69984469-0cec-4e44-9ba9-28037b332e9f" providerId="ADAL" clId="{BCDE9436-78DA-4B9A-AB4D-44AA7C96D792}" dt="2020-09-18T15:14:34.618" v="420" actId="1076"/>
          <ac:spMkLst>
            <pc:docMk/>
            <pc:sldMk cId="2813227510" sldId="324"/>
            <ac:spMk id="4" creationId="{CC1289AB-A34B-44EA-91A3-9E04972D00E2}"/>
          </ac:spMkLst>
        </pc:spChg>
        <pc:spChg chg="add mod">
          <ac:chgData name="KATHLEEN H. ANDERSON" userId="69984469-0cec-4e44-9ba9-28037b332e9f" providerId="ADAL" clId="{BCDE9436-78DA-4B9A-AB4D-44AA7C96D792}" dt="2020-09-18T15:16:18.178" v="428" actId="403"/>
          <ac:spMkLst>
            <pc:docMk/>
            <pc:sldMk cId="2813227510" sldId="324"/>
            <ac:spMk id="6" creationId="{7CEA54DB-EF85-4B1C-83FC-693B744D0FC8}"/>
          </ac:spMkLst>
        </pc:spChg>
      </pc:sldChg>
    </pc:docChg>
  </pc:docChgLst>
  <pc:docChgLst>
    <pc:chgData name="VASILIKI PALANTZAS" userId="af3701e5-18b3-4546-86da-7ec9c03adaeb" providerId="ADAL" clId="{2EC81E5F-E627-4959-97AC-340AC8F1FAE6}"/>
    <pc:docChg chg="undo custSel modSld">
      <pc:chgData name="VASILIKI PALANTZAS" userId="af3701e5-18b3-4546-86da-7ec9c03adaeb" providerId="ADAL" clId="{2EC81E5F-E627-4959-97AC-340AC8F1FAE6}" dt="2020-09-15T14:31:52.513" v="222" actId="15"/>
      <pc:docMkLst>
        <pc:docMk/>
      </pc:docMkLst>
      <pc:sldChg chg="addSp delSp modSp">
        <pc:chgData name="VASILIKI PALANTZAS" userId="af3701e5-18b3-4546-86da-7ec9c03adaeb" providerId="ADAL" clId="{2EC81E5F-E627-4959-97AC-340AC8F1FAE6}" dt="2020-09-15T14:31:52.513" v="222" actId="15"/>
        <pc:sldMkLst>
          <pc:docMk/>
          <pc:sldMk cId="3936683720" sldId="313"/>
        </pc:sldMkLst>
        <pc:spChg chg="mod">
          <ac:chgData name="VASILIKI PALANTZAS" userId="af3701e5-18b3-4546-86da-7ec9c03adaeb" providerId="ADAL" clId="{2EC81E5F-E627-4959-97AC-340AC8F1FAE6}" dt="2020-09-15T14:26:17.813" v="91" actId="20577"/>
          <ac:spMkLst>
            <pc:docMk/>
            <pc:sldMk cId="3936683720" sldId="313"/>
            <ac:spMk id="2" creationId="{AF456E7C-7611-CD47-A909-239B04340DF0}"/>
          </ac:spMkLst>
        </pc:spChg>
        <pc:spChg chg="add del mod">
          <ac:chgData name="VASILIKI PALANTZAS" userId="af3701e5-18b3-4546-86da-7ec9c03adaeb" providerId="ADAL" clId="{2EC81E5F-E627-4959-97AC-340AC8F1FAE6}" dt="2020-09-15T14:30:49.320" v="213" actId="478"/>
          <ac:spMkLst>
            <pc:docMk/>
            <pc:sldMk cId="3936683720" sldId="313"/>
            <ac:spMk id="4" creationId="{A9A902A0-CA34-4E6F-BA54-B3624778EE0C}"/>
          </ac:spMkLst>
        </pc:spChg>
        <pc:spChg chg="add del mod ord">
          <ac:chgData name="VASILIKI PALANTZAS" userId="af3701e5-18b3-4546-86da-7ec9c03adaeb" providerId="ADAL" clId="{2EC81E5F-E627-4959-97AC-340AC8F1FAE6}" dt="2020-09-15T14:31:52.513" v="222" actId="15"/>
          <ac:spMkLst>
            <pc:docMk/>
            <pc:sldMk cId="3936683720" sldId="313"/>
            <ac:spMk id="40" creationId="{FE8E5822-7271-7742-AE16-C853F6AE1B11}"/>
          </ac:spMkLst>
        </pc:spChg>
        <pc:picChg chg="add del">
          <ac:chgData name="VASILIKI PALANTZAS" userId="af3701e5-18b3-4546-86da-7ec9c03adaeb" providerId="ADAL" clId="{2EC81E5F-E627-4959-97AC-340AC8F1FAE6}" dt="2020-09-15T14:31:04.893" v="217" actId="15"/>
          <ac:picMkLst>
            <pc:docMk/>
            <pc:sldMk cId="3936683720" sldId="313"/>
            <ac:picMk id="5" creationId="{41F3FAC2-7586-4C62-A4FC-ACD39DD23DE4}"/>
          </ac:picMkLst>
        </pc:picChg>
        <pc:picChg chg="add del mod ord">
          <ac:chgData name="VASILIKI PALANTZAS" userId="af3701e5-18b3-4546-86da-7ec9c03adaeb" providerId="ADAL" clId="{2EC81E5F-E627-4959-97AC-340AC8F1FAE6}" dt="2020-09-15T14:30:51.846" v="215" actId="15"/>
          <ac:picMkLst>
            <pc:docMk/>
            <pc:sldMk cId="3936683720" sldId="313"/>
            <ac:picMk id="1026" creationId="{9229D33D-C1AC-4DF8-90D3-170D3C00DD63}"/>
          </ac:picMkLst>
        </pc:picChg>
      </pc:sldChg>
    </pc:docChg>
  </pc:docChgLst>
  <pc:docChgLst>
    <pc:chgData name="KATHLEEN H. ANDERSON" userId="S::kathleenhanderson@bpsma.org::69984469-0cec-4e44-9ba9-28037b332e9f" providerId="AD" clId="Web-{EA609FD1-1AA4-494A-A5DD-8BE11D349FAC}"/>
    <pc:docChg chg="modSld">
      <pc:chgData name="KATHLEEN H. ANDERSON" userId="S::kathleenhanderson@bpsma.org::69984469-0cec-4e44-9ba9-28037b332e9f" providerId="AD" clId="Web-{EA609FD1-1AA4-494A-A5DD-8BE11D349FAC}" dt="2020-10-01T15:22:40.887" v="67" actId="20577"/>
      <pc:docMkLst>
        <pc:docMk/>
      </pc:docMkLst>
      <pc:sldChg chg="modSp">
        <pc:chgData name="KATHLEEN H. ANDERSON" userId="S::kathleenhanderson@bpsma.org::69984469-0cec-4e44-9ba9-28037b332e9f" providerId="AD" clId="Web-{EA609FD1-1AA4-494A-A5DD-8BE11D349FAC}" dt="2020-10-01T15:22:40.887" v="66" actId="20577"/>
        <pc:sldMkLst>
          <pc:docMk/>
          <pc:sldMk cId="4073684323" sldId="326"/>
        </pc:sldMkLst>
        <pc:spChg chg="mod">
          <ac:chgData name="KATHLEEN H. ANDERSON" userId="S::kathleenhanderson@bpsma.org::69984469-0cec-4e44-9ba9-28037b332e9f" providerId="AD" clId="Web-{EA609FD1-1AA4-494A-A5DD-8BE11D349FAC}" dt="2020-10-01T15:22:40.887" v="66" actId="20577"/>
          <ac:spMkLst>
            <pc:docMk/>
            <pc:sldMk cId="4073684323" sldId="326"/>
            <ac:spMk id="36" creationId="{D47F4A5E-20EA-3B4D-B268-32F8FD21F02C}"/>
          </ac:spMkLst>
        </pc:spChg>
      </pc:sldChg>
    </pc:docChg>
  </pc:docChgLst>
  <pc:docChgLst>
    <pc:chgData name="KATHLEEN H. ANDERSON" userId="S::kathleenhanderson@bpsma.org::69984469-0cec-4e44-9ba9-28037b332e9f" providerId="AD" clId="Web-{74F266AE-786E-D8E8-6ED4-CB44A6AC5A53}"/>
    <pc:docChg chg="modSld">
      <pc:chgData name="KATHLEEN H. ANDERSON" userId="S::kathleenhanderson@bpsma.org::69984469-0cec-4e44-9ba9-28037b332e9f" providerId="AD" clId="Web-{74F266AE-786E-D8E8-6ED4-CB44A6AC5A53}" dt="2020-09-18T14:33:43.074" v="223"/>
      <pc:docMkLst>
        <pc:docMk/>
      </pc:docMkLst>
      <pc:sldChg chg="delSp modSp mod setBg">
        <pc:chgData name="KATHLEEN H. ANDERSON" userId="S::kathleenhanderson@bpsma.org::69984469-0cec-4e44-9ba9-28037b332e9f" providerId="AD" clId="Web-{74F266AE-786E-D8E8-6ED4-CB44A6AC5A53}" dt="2020-09-18T14:33:43.074" v="223"/>
        <pc:sldMkLst>
          <pc:docMk/>
          <pc:sldMk cId="2813227510" sldId="324"/>
        </pc:sldMkLst>
        <pc:spChg chg="del mod">
          <ac:chgData name="KATHLEEN H. ANDERSON" userId="S::kathleenhanderson@bpsma.org::69984469-0cec-4e44-9ba9-28037b332e9f" providerId="AD" clId="Web-{74F266AE-786E-D8E8-6ED4-CB44A6AC5A53}" dt="2020-09-18T14:33:43.074" v="223"/>
          <ac:spMkLst>
            <pc:docMk/>
            <pc:sldMk cId="2813227510" sldId="324"/>
            <ac:spMk id="2" creationId="{B58090F2-F21D-4F70-8189-6DF9D65D2B36}"/>
          </ac:spMkLst>
        </pc:spChg>
        <pc:spChg chg="mod">
          <ac:chgData name="KATHLEEN H. ANDERSON" userId="S::kathleenhanderson@bpsma.org::69984469-0cec-4e44-9ba9-28037b332e9f" providerId="AD" clId="Web-{74F266AE-786E-D8E8-6ED4-CB44A6AC5A53}" dt="2020-09-18T14:33:41.058" v="220" actId="20577"/>
          <ac:spMkLst>
            <pc:docMk/>
            <pc:sldMk cId="2813227510" sldId="324"/>
            <ac:spMk id="3" creationId="{40827B5F-018D-4216-8267-879ABCF7CEAE}"/>
          </ac:spMkLst>
        </pc:spChg>
        <pc:spChg chg="mod">
          <ac:chgData name="KATHLEEN H. ANDERSON" userId="S::kathleenhanderson@bpsma.org::69984469-0cec-4e44-9ba9-28037b332e9f" providerId="AD" clId="Web-{74F266AE-786E-D8E8-6ED4-CB44A6AC5A53}" dt="2020-09-18T13:38:28.897" v="202" actId="14100"/>
          <ac:spMkLst>
            <pc:docMk/>
            <pc:sldMk cId="2813227510" sldId="324"/>
            <ac:spMk id="40" creationId="{CD69109C-0091-45CB-97C7-7F349A552998}"/>
          </ac:spMkLst>
        </pc:spChg>
      </pc:sldChg>
    </pc:docChg>
  </pc:docChgLst>
  <pc:docChgLst>
    <pc:chgData name="VASILIKI PALANTZAS" userId="af3701e5-18b3-4546-86da-7ec9c03adaeb" providerId="ADAL" clId="{F93A5020-860D-473B-B5DC-241173BED7B0}"/>
    <pc:docChg chg="custSel delSld modSld sldOrd">
      <pc:chgData name="VASILIKI PALANTZAS" userId="af3701e5-18b3-4546-86da-7ec9c03adaeb" providerId="ADAL" clId="{F93A5020-860D-473B-B5DC-241173BED7B0}" dt="2020-10-01T13:18:33.030" v="2024"/>
      <pc:docMkLst>
        <pc:docMk/>
      </pc:docMkLst>
      <pc:sldChg chg="modSp mod">
        <pc:chgData name="VASILIKI PALANTZAS" userId="af3701e5-18b3-4546-86da-7ec9c03adaeb" providerId="ADAL" clId="{F93A5020-860D-473B-B5DC-241173BED7B0}" dt="2020-09-23T17:13:23.005" v="2" actId="5793"/>
        <pc:sldMkLst>
          <pc:docMk/>
          <pc:sldMk cId="1248622625" sldId="258"/>
        </pc:sldMkLst>
        <pc:spChg chg="mod">
          <ac:chgData name="VASILIKI PALANTZAS" userId="af3701e5-18b3-4546-86da-7ec9c03adaeb" providerId="ADAL" clId="{F93A5020-860D-473B-B5DC-241173BED7B0}" dt="2020-09-23T17:13:23.005" v="2" actId="5793"/>
          <ac:spMkLst>
            <pc:docMk/>
            <pc:sldMk cId="1248622625" sldId="258"/>
            <ac:spMk id="32" creationId="{D5B7568A-95D9-7545-828E-EADE09978ED8}"/>
          </ac:spMkLst>
        </pc:spChg>
      </pc:sldChg>
      <pc:sldChg chg="addSp delSp modSp modTransition modAnim">
        <pc:chgData name="VASILIKI PALANTZAS" userId="af3701e5-18b3-4546-86da-7ec9c03adaeb" providerId="ADAL" clId="{F93A5020-860D-473B-B5DC-241173BED7B0}" dt="2020-09-29T13:57:01.192" v="2012"/>
        <pc:sldMkLst>
          <pc:docMk/>
          <pc:sldMk cId="2040387307" sldId="259"/>
        </pc:sldMkLst>
        <pc:picChg chg="add del mod">
          <ac:chgData name="VASILIKI PALANTZAS" userId="af3701e5-18b3-4546-86da-7ec9c03adaeb" providerId="ADAL" clId="{F93A5020-860D-473B-B5DC-241173BED7B0}" dt="2020-09-29T13:55:35.545" v="2011"/>
          <ac:picMkLst>
            <pc:docMk/>
            <pc:sldMk cId="2040387307" sldId="259"/>
            <ac:picMk id="2" creationId="{C7BE756F-83C8-4DC4-A4F4-E30F50E7BEE2}"/>
          </ac:picMkLst>
        </pc:picChg>
        <pc:picChg chg="add mod">
          <ac:chgData name="VASILIKI PALANTZAS" userId="af3701e5-18b3-4546-86da-7ec9c03adaeb" providerId="ADAL" clId="{F93A5020-860D-473B-B5DC-241173BED7B0}" dt="2020-09-29T13:57:01.192" v="2012"/>
          <ac:picMkLst>
            <pc:docMk/>
            <pc:sldMk cId="2040387307" sldId="259"/>
            <ac:picMk id="4" creationId="{4215F232-D6D6-4CF0-A9A2-D3C3A17C37C8}"/>
          </ac:picMkLst>
        </pc:picChg>
      </pc:sldChg>
      <pc:sldChg chg="addSp delSp modSp modTransition modAnim modNotesTx">
        <pc:chgData name="VASILIKI PALANTZAS" userId="af3701e5-18b3-4546-86da-7ec9c03adaeb" providerId="ADAL" clId="{F93A5020-860D-473B-B5DC-241173BED7B0}" dt="2020-10-01T12:57:15.235" v="2022"/>
        <pc:sldMkLst>
          <pc:docMk/>
          <pc:sldMk cId="4245754760" sldId="260"/>
        </pc:sldMkLst>
        <pc:picChg chg="add del mod">
          <ac:chgData name="VASILIKI PALANTZAS" userId="af3701e5-18b3-4546-86da-7ec9c03adaeb" providerId="ADAL" clId="{F93A5020-860D-473B-B5DC-241173BED7B0}" dt="2020-10-01T12:56:22.211" v="2019"/>
          <ac:picMkLst>
            <pc:docMk/>
            <pc:sldMk cId="4245754760" sldId="260"/>
            <ac:picMk id="2" creationId="{A078553A-54B6-4EE8-BE20-73DFD87E424B}"/>
          </ac:picMkLst>
        </pc:picChg>
        <pc:picChg chg="add del mod">
          <ac:chgData name="VASILIKI PALANTZAS" userId="af3701e5-18b3-4546-86da-7ec9c03adaeb" providerId="ADAL" clId="{F93A5020-860D-473B-B5DC-241173BED7B0}" dt="2020-10-01T12:56:45.387" v="2021"/>
          <ac:picMkLst>
            <pc:docMk/>
            <pc:sldMk cId="4245754760" sldId="260"/>
            <ac:picMk id="4" creationId="{E433413F-91E2-489A-A43B-F4897375DDC8}"/>
          </ac:picMkLst>
        </pc:picChg>
        <pc:picChg chg="add mod">
          <ac:chgData name="VASILIKI PALANTZAS" userId="af3701e5-18b3-4546-86da-7ec9c03adaeb" providerId="ADAL" clId="{F93A5020-860D-473B-B5DC-241173BED7B0}" dt="2020-10-01T12:57:15.235" v="2022"/>
          <ac:picMkLst>
            <pc:docMk/>
            <pc:sldMk cId="4245754760" sldId="260"/>
            <ac:picMk id="5" creationId="{4980C432-1F16-412D-AAE0-29CF2E4FD4F7}"/>
          </ac:picMkLst>
        </pc:picChg>
      </pc:sldChg>
      <pc:sldChg chg="modNotesTx">
        <pc:chgData name="VASILIKI PALANTZAS" userId="af3701e5-18b3-4546-86da-7ec9c03adaeb" providerId="ADAL" clId="{F93A5020-860D-473B-B5DC-241173BED7B0}" dt="2020-09-23T17:23:48.057" v="496" actId="20577"/>
        <pc:sldMkLst>
          <pc:docMk/>
          <pc:sldMk cId="2189268464" sldId="261"/>
        </pc:sldMkLst>
      </pc:sldChg>
      <pc:sldChg chg="modNotesTx">
        <pc:chgData name="VASILIKI PALANTZAS" userId="af3701e5-18b3-4546-86da-7ec9c03adaeb" providerId="ADAL" clId="{F93A5020-860D-473B-B5DC-241173BED7B0}" dt="2020-09-23T17:28:44.292" v="793" actId="20577"/>
        <pc:sldMkLst>
          <pc:docMk/>
          <pc:sldMk cId="3046929285" sldId="262"/>
        </pc:sldMkLst>
      </pc:sldChg>
      <pc:sldChg chg="delSp mod">
        <pc:chgData name="VASILIKI PALANTZAS" userId="af3701e5-18b3-4546-86da-7ec9c03adaeb" providerId="ADAL" clId="{F93A5020-860D-473B-B5DC-241173BED7B0}" dt="2020-09-29T13:41:07.423" v="2001" actId="478"/>
        <pc:sldMkLst>
          <pc:docMk/>
          <pc:sldMk cId="1027173110" sldId="268"/>
        </pc:sldMkLst>
        <pc:spChg chg="del">
          <ac:chgData name="VASILIKI PALANTZAS" userId="af3701e5-18b3-4546-86da-7ec9c03adaeb" providerId="ADAL" clId="{F93A5020-860D-473B-B5DC-241173BED7B0}" dt="2020-09-29T13:41:07.423" v="2001" actId="478"/>
          <ac:spMkLst>
            <pc:docMk/>
            <pc:sldMk cId="1027173110" sldId="268"/>
            <ac:spMk id="3" creationId="{2FD8A7BD-B81B-484E-9970-4F9E3A7C8333}"/>
          </ac:spMkLst>
        </pc:spChg>
      </pc:sldChg>
      <pc:sldChg chg="modNotesTx">
        <pc:chgData name="VASILIKI PALANTZAS" userId="af3701e5-18b3-4546-86da-7ec9c03adaeb" providerId="ADAL" clId="{F93A5020-860D-473B-B5DC-241173BED7B0}" dt="2020-09-23T17:33:12.774" v="889" actId="20577"/>
        <pc:sldMkLst>
          <pc:docMk/>
          <pc:sldMk cId="2943986568" sldId="269"/>
        </pc:sldMkLst>
      </pc:sldChg>
      <pc:sldChg chg="addSp modSp mod modNotesTx">
        <pc:chgData name="VASILIKI PALANTZAS" userId="af3701e5-18b3-4546-86da-7ec9c03adaeb" providerId="ADAL" clId="{F93A5020-860D-473B-B5DC-241173BED7B0}" dt="2020-10-01T13:14:55.588" v="2023"/>
        <pc:sldMkLst>
          <pc:docMk/>
          <pc:sldMk cId="1116559913" sldId="270"/>
        </pc:sldMkLst>
        <pc:spChg chg="mod">
          <ac:chgData name="VASILIKI PALANTZAS" userId="af3701e5-18b3-4546-86da-7ec9c03adaeb" providerId="ADAL" clId="{F93A5020-860D-473B-B5DC-241173BED7B0}" dt="2020-09-23T17:58:12.526" v="1817" actId="13926"/>
          <ac:spMkLst>
            <pc:docMk/>
            <pc:sldMk cId="1116559913" sldId="270"/>
            <ac:spMk id="6" creationId="{12DAE311-9E26-D14B-81D6-9F8189607143}"/>
          </ac:spMkLst>
        </pc:spChg>
        <pc:picChg chg="add mod">
          <ac:chgData name="VASILIKI PALANTZAS" userId="af3701e5-18b3-4546-86da-7ec9c03adaeb" providerId="ADAL" clId="{F93A5020-860D-473B-B5DC-241173BED7B0}" dt="2020-10-01T13:14:55.588" v="2023"/>
          <ac:picMkLst>
            <pc:docMk/>
            <pc:sldMk cId="1116559913" sldId="270"/>
            <ac:picMk id="3" creationId="{F23B7119-7573-437E-8948-EE92B5120DD9}"/>
          </ac:picMkLst>
        </pc:picChg>
      </pc:sldChg>
      <pc:sldChg chg="modNotesTx">
        <pc:chgData name="VASILIKI PALANTZAS" userId="af3701e5-18b3-4546-86da-7ec9c03adaeb" providerId="ADAL" clId="{F93A5020-860D-473B-B5DC-241173BED7B0}" dt="2020-09-23T17:37:52.680" v="1131" actId="20577"/>
        <pc:sldMkLst>
          <pc:docMk/>
          <pc:sldMk cId="2028270057" sldId="271"/>
        </pc:sldMkLst>
      </pc:sldChg>
      <pc:sldChg chg="addSp delSp modSp modTransition modAnim modNotesTx">
        <pc:chgData name="VASILIKI PALANTZAS" userId="af3701e5-18b3-4546-86da-7ec9c03adaeb" providerId="ADAL" clId="{F93A5020-860D-473B-B5DC-241173BED7B0}" dt="2020-09-29T13:59:24.255" v="2013"/>
        <pc:sldMkLst>
          <pc:docMk/>
          <pc:sldMk cId="3002127662" sldId="312"/>
        </pc:sldMkLst>
        <pc:graphicFrameChg chg="mod">
          <ac:chgData name="VASILIKI PALANTZAS" userId="af3701e5-18b3-4546-86da-7ec9c03adaeb" providerId="ADAL" clId="{F93A5020-860D-473B-B5DC-241173BED7B0}" dt="2020-09-22T14:32:10.494" v="1" actId="13926"/>
          <ac:graphicFrameMkLst>
            <pc:docMk/>
            <pc:sldMk cId="3002127662" sldId="312"/>
            <ac:graphicFrameMk id="97" creationId="{1D470BF0-8D44-F34C-8051-B0AB266C71C0}"/>
          </ac:graphicFrameMkLst>
        </pc:graphicFrameChg>
        <pc:picChg chg="add del mod">
          <ac:chgData name="VASILIKI PALANTZAS" userId="af3701e5-18b3-4546-86da-7ec9c03adaeb" providerId="ADAL" clId="{F93A5020-860D-473B-B5DC-241173BED7B0}" dt="2020-09-29T13:55:19.842" v="2009"/>
          <ac:picMkLst>
            <pc:docMk/>
            <pc:sldMk cId="3002127662" sldId="312"/>
            <ac:picMk id="3" creationId="{3646AAD0-972A-43BF-B3BB-CFF77AC22974}"/>
          </ac:picMkLst>
        </pc:picChg>
        <pc:picChg chg="add mod">
          <ac:chgData name="VASILIKI PALANTZAS" userId="af3701e5-18b3-4546-86da-7ec9c03adaeb" providerId="ADAL" clId="{F93A5020-860D-473B-B5DC-241173BED7B0}" dt="2020-09-29T13:59:24.255" v="2013"/>
          <ac:picMkLst>
            <pc:docMk/>
            <pc:sldMk cId="3002127662" sldId="312"/>
            <ac:picMk id="5" creationId="{9680EFC5-EEE4-48EA-81C8-68A17AE2702A}"/>
          </ac:picMkLst>
        </pc:picChg>
      </pc:sldChg>
      <pc:sldChg chg="addSp delSp modSp modTransition modAnim modNotesTx">
        <pc:chgData name="VASILIKI PALANTZAS" userId="af3701e5-18b3-4546-86da-7ec9c03adaeb" providerId="ADAL" clId="{F93A5020-860D-473B-B5DC-241173BED7B0}" dt="2020-10-01T12:29:38.624" v="2015"/>
        <pc:sldMkLst>
          <pc:docMk/>
          <pc:sldMk cId="3936683720" sldId="313"/>
        </pc:sldMkLst>
        <pc:picChg chg="add mod">
          <ac:chgData name="VASILIKI PALANTZAS" userId="af3701e5-18b3-4546-86da-7ec9c03adaeb" providerId="ADAL" clId="{F93A5020-860D-473B-B5DC-241173BED7B0}" dt="2020-10-01T12:29:38.624" v="2015"/>
          <ac:picMkLst>
            <pc:docMk/>
            <pc:sldMk cId="3936683720" sldId="313"/>
            <ac:picMk id="3" creationId="{D5178BE9-F37C-4903-B593-EC198E93AA28}"/>
          </ac:picMkLst>
        </pc:picChg>
        <pc:picChg chg="add del mod">
          <ac:chgData name="VASILIKI PALANTZAS" userId="af3701e5-18b3-4546-86da-7ec9c03adaeb" providerId="ADAL" clId="{F93A5020-860D-473B-B5DC-241173BED7B0}" dt="2020-09-29T13:48:40.139" v="2006"/>
          <ac:picMkLst>
            <pc:docMk/>
            <pc:sldMk cId="3936683720" sldId="313"/>
            <ac:picMk id="3" creationId="{DFDE2422-20FA-42A9-B06D-B9B856C1D244}"/>
          </ac:picMkLst>
        </pc:picChg>
        <pc:picChg chg="add del mod">
          <ac:chgData name="VASILIKI PALANTZAS" userId="af3701e5-18b3-4546-86da-7ec9c03adaeb" providerId="ADAL" clId="{F93A5020-860D-473B-B5DC-241173BED7B0}" dt="2020-09-29T13:51:38.367" v="2008"/>
          <ac:picMkLst>
            <pc:docMk/>
            <pc:sldMk cId="3936683720" sldId="313"/>
            <ac:picMk id="4" creationId="{98F76AF8-E0CD-44ED-8A3F-5A038D27BF88}"/>
          </ac:picMkLst>
        </pc:picChg>
      </pc:sldChg>
      <pc:sldChg chg="addSp delSp modSp modTransition modAnim">
        <pc:chgData name="VASILIKI PALANTZAS" userId="af3701e5-18b3-4546-86da-7ec9c03adaeb" providerId="ADAL" clId="{F93A5020-860D-473B-B5DC-241173BED7B0}" dt="2020-10-01T12:27:41.612" v="2014"/>
        <pc:sldMkLst>
          <pc:docMk/>
          <pc:sldMk cId="2454708072" sldId="314"/>
        </pc:sldMkLst>
        <pc:picChg chg="add del mod">
          <ac:chgData name="VASILIKI PALANTZAS" userId="af3701e5-18b3-4546-86da-7ec9c03adaeb" providerId="ADAL" clId="{F93A5020-860D-473B-B5DC-241173BED7B0}" dt="2020-09-29T13:55:24.994" v="2010"/>
          <ac:picMkLst>
            <pc:docMk/>
            <pc:sldMk cId="2454708072" sldId="314"/>
            <ac:picMk id="4" creationId="{79239C4B-53CE-40C2-B18A-3D9870ABC21C}"/>
          </ac:picMkLst>
        </pc:picChg>
        <pc:picChg chg="add mod">
          <ac:chgData name="VASILIKI PALANTZAS" userId="af3701e5-18b3-4546-86da-7ec9c03adaeb" providerId="ADAL" clId="{F93A5020-860D-473B-B5DC-241173BED7B0}" dt="2020-10-01T12:27:41.612" v="2014"/>
          <ac:picMkLst>
            <pc:docMk/>
            <pc:sldMk cId="2454708072" sldId="314"/>
            <ac:picMk id="4" creationId="{CAE1FD43-FD3E-448D-93A1-97BD996270EE}"/>
          </ac:picMkLst>
        </pc:picChg>
      </pc:sldChg>
      <pc:sldChg chg="del modNotesTx">
        <pc:chgData name="VASILIKI PALANTZAS" userId="af3701e5-18b3-4546-86da-7ec9c03adaeb" providerId="ADAL" clId="{F93A5020-860D-473B-B5DC-241173BED7B0}" dt="2020-09-23T17:54:27.181" v="1584" actId="47"/>
        <pc:sldMkLst>
          <pc:docMk/>
          <pc:sldMk cId="2161158225" sldId="316"/>
        </pc:sldMkLst>
      </pc:sldChg>
      <pc:sldChg chg="del ord">
        <pc:chgData name="VASILIKI PALANTZAS" userId="af3701e5-18b3-4546-86da-7ec9c03adaeb" providerId="ADAL" clId="{F93A5020-860D-473B-B5DC-241173BED7B0}" dt="2020-09-23T17:54:24.214" v="1583" actId="47"/>
        <pc:sldMkLst>
          <pc:docMk/>
          <pc:sldMk cId="1556270819" sldId="317"/>
        </pc:sldMkLst>
      </pc:sldChg>
      <pc:sldChg chg="addSp modSp modNotesTx">
        <pc:chgData name="VASILIKI PALANTZAS" userId="af3701e5-18b3-4546-86da-7ec9c03adaeb" providerId="ADAL" clId="{F93A5020-860D-473B-B5DC-241173BED7B0}" dt="2020-10-01T13:18:33.030" v="2024"/>
        <pc:sldMkLst>
          <pc:docMk/>
          <pc:sldMk cId="2999054722" sldId="319"/>
        </pc:sldMkLst>
        <pc:picChg chg="add mod">
          <ac:chgData name="VASILIKI PALANTZAS" userId="af3701e5-18b3-4546-86da-7ec9c03adaeb" providerId="ADAL" clId="{F93A5020-860D-473B-B5DC-241173BED7B0}" dt="2020-10-01T13:18:33.030" v="2024"/>
          <ac:picMkLst>
            <pc:docMk/>
            <pc:sldMk cId="2999054722" sldId="319"/>
            <ac:picMk id="3" creationId="{C02B3548-779C-41F0-BB49-5BF03D54C1A0}"/>
          </ac:picMkLst>
        </pc:picChg>
      </pc:sldChg>
      <pc:sldChg chg="modNotesTx">
        <pc:chgData name="VASILIKI PALANTZAS" userId="af3701e5-18b3-4546-86da-7ec9c03adaeb" providerId="ADAL" clId="{F93A5020-860D-473B-B5DC-241173BED7B0}" dt="2020-09-23T17:31:49.799" v="870" actId="20577"/>
        <pc:sldMkLst>
          <pc:docMk/>
          <pc:sldMk cId="3884530557" sldId="320"/>
        </pc:sldMkLst>
      </pc:sldChg>
      <pc:sldChg chg="addSp modSp">
        <pc:chgData name="VASILIKI PALANTZAS" userId="af3701e5-18b3-4546-86da-7ec9c03adaeb" providerId="ADAL" clId="{F93A5020-860D-473B-B5DC-241173BED7B0}" dt="2020-10-01T12:46:41.290" v="2016"/>
        <pc:sldMkLst>
          <pc:docMk/>
          <pc:sldMk cId="3122276664" sldId="321"/>
        </pc:sldMkLst>
        <pc:picChg chg="add mod">
          <ac:chgData name="VASILIKI PALANTZAS" userId="af3701e5-18b3-4546-86da-7ec9c03adaeb" providerId="ADAL" clId="{F93A5020-860D-473B-B5DC-241173BED7B0}" dt="2020-10-01T12:46:41.290" v="2016"/>
          <ac:picMkLst>
            <pc:docMk/>
            <pc:sldMk cId="3122276664" sldId="321"/>
            <ac:picMk id="4" creationId="{80C18440-6750-468B-A146-B67FB716DFB6}"/>
          </ac:picMkLst>
        </pc:picChg>
      </pc:sldChg>
      <pc:sldChg chg="modNotesTx">
        <pc:chgData name="VASILIKI PALANTZAS" userId="af3701e5-18b3-4546-86da-7ec9c03adaeb" providerId="ADAL" clId="{F93A5020-860D-473B-B5DC-241173BED7B0}" dt="2020-09-23T17:33:58.145" v="941" actId="20577"/>
        <pc:sldMkLst>
          <pc:docMk/>
          <pc:sldMk cId="2430132191" sldId="323"/>
        </pc:sldMkLst>
      </pc:sldChg>
      <pc:sldChg chg="modNotesTx">
        <pc:chgData name="VASILIKI PALANTZAS" userId="af3701e5-18b3-4546-86da-7ec9c03adaeb" providerId="ADAL" clId="{F93A5020-860D-473B-B5DC-241173BED7B0}" dt="2020-09-23T17:35:51.291" v="1047" actId="20577"/>
        <pc:sldMkLst>
          <pc:docMk/>
          <pc:sldMk cId="2813227510" sldId="324"/>
        </pc:sldMkLst>
      </pc:sldChg>
      <pc:sldChg chg="addSp modSp modNotesTx">
        <pc:chgData name="VASILIKI PALANTZAS" userId="af3701e5-18b3-4546-86da-7ec9c03adaeb" providerId="ADAL" clId="{F93A5020-860D-473B-B5DC-241173BED7B0}" dt="2020-10-01T12:53:32.510" v="2017"/>
        <pc:sldMkLst>
          <pc:docMk/>
          <pc:sldMk cId="3854645996" sldId="325"/>
        </pc:sldMkLst>
        <pc:picChg chg="add mod">
          <ac:chgData name="VASILIKI PALANTZAS" userId="af3701e5-18b3-4546-86da-7ec9c03adaeb" providerId="ADAL" clId="{F93A5020-860D-473B-B5DC-241173BED7B0}" dt="2020-10-01T12:53:32.510" v="2017"/>
          <ac:picMkLst>
            <pc:docMk/>
            <pc:sldMk cId="3854645996" sldId="325"/>
            <ac:picMk id="4" creationId="{1FA6FF98-D5AC-4066-ABD5-459C6066CB68}"/>
          </ac:picMkLst>
        </pc:picChg>
      </pc:sldChg>
      <pc:sldChg chg="modNotesTx">
        <pc:chgData name="VASILIKI PALANTZAS" userId="af3701e5-18b3-4546-86da-7ec9c03adaeb" providerId="ADAL" clId="{F93A5020-860D-473B-B5DC-241173BED7B0}" dt="2020-09-23T17:19:09.789" v="346" actId="20577"/>
        <pc:sldMkLst>
          <pc:docMk/>
          <pc:sldMk cId="4073684323" sldId="326"/>
        </pc:sldMkLst>
      </pc:sldChg>
    </pc:docChg>
  </pc:docChgLst>
  <pc:docChgLst>
    <pc:chgData name=" " userId="cb0ae514-be6b-494a-b007-3ffef896d975" providerId="ADAL" clId="{43289E66-6E0D-4446-8FAC-8713C1A1642B}"/>
    <pc:docChg chg="undo custSel mod addSld delSld modSld sldOrd">
      <pc:chgData name=" " userId="cb0ae514-be6b-494a-b007-3ffef896d975" providerId="ADAL" clId="{43289E66-6E0D-4446-8FAC-8713C1A1642B}" dt="2020-09-18T21:09:57.742" v="1084" actId="1076"/>
      <pc:docMkLst>
        <pc:docMk/>
      </pc:docMkLst>
      <pc:sldChg chg="del">
        <pc:chgData name=" " userId="cb0ae514-be6b-494a-b007-3ffef896d975" providerId="ADAL" clId="{43289E66-6E0D-4446-8FAC-8713C1A1642B}" dt="2020-09-11T18:32:43.331" v="165" actId="2696"/>
        <pc:sldMkLst>
          <pc:docMk/>
          <pc:sldMk cId="3625059206" sldId="257"/>
        </pc:sldMkLst>
      </pc:sldChg>
      <pc:sldChg chg="addSp delSp modSp">
        <pc:chgData name=" " userId="cb0ae514-be6b-494a-b007-3ffef896d975" providerId="ADAL" clId="{43289E66-6E0D-4446-8FAC-8713C1A1642B}" dt="2020-09-11T18:27:44.178" v="93" actId="1076"/>
        <pc:sldMkLst>
          <pc:docMk/>
          <pc:sldMk cId="1248622625" sldId="258"/>
        </pc:sldMkLst>
        <pc:spChg chg="mod">
          <ac:chgData name=" " userId="cb0ae514-be6b-494a-b007-3ffef896d975" providerId="ADAL" clId="{43289E66-6E0D-4446-8FAC-8713C1A1642B}" dt="2020-09-11T18:25:36.688" v="86" actId="207"/>
          <ac:spMkLst>
            <pc:docMk/>
            <pc:sldMk cId="1248622625" sldId="258"/>
            <ac:spMk id="3" creationId="{4A183670-A92C-5B42-81CB-E6614CCF1215}"/>
          </ac:spMkLst>
        </pc:spChg>
        <pc:spChg chg="mod">
          <ac:chgData name=" " userId="cb0ae514-be6b-494a-b007-3ffef896d975" providerId="ADAL" clId="{43289E66-6E0D-4446-8FAC-8713C1A1642B}" dt="2020-09-11T18:25:42.431" v="87" actId="207"/>
          <ac:spMkLst>
            <pc:docMk/>
            <pc:sldMk cId="1248622625" sldId="258"/>
            <ac:spMk id="32" creationId="{D5B7568A-95D9-7545-828E-EADE09978ED8}"/>
          </ac:spMkLst>
        </pc:spChg>
        <pc:picChg chg="add del">
          <ac:chgData name=" " userId="cb0ae514-be6b-494a-b007-3ffef896d975" providerId="ADAL" clId="{43289E66-6E0D-4446-8FAC-8713C1A1642B}" dt="2020-09-11T18:26:23.058" v="91" actId="1076"/>
          <ac:picMkLst>
            <pc:docMk/>
            <pc:sldMk cId="1248622625" sldId="258"/>
            <ac:picMk id="2" creationId="{EC9BDB63-D615-5A4C-A9F2-1CDFD406F40A}"/>
          </ac:picMkLst>
        </pc:picChg>
        <pc:picChg chg="add del">
          <ac:chgData name=" " userId="cb0ae514-be6b-494a-b007-3ffef896d975" providerId="ADAL" clId="{43289E66-6E0D-4446-8FAC-8713C1A1642B}" dt="2020-09-11T18:26:21.396" v="89" actId="1076"/>
          <ac:picMkLst>
            <pc:docMk/>
            <pc:sldMk cId="1248622625" sldId="258"/>
            <ac:picMk id="34" creationId="{9D85A583-AB26-2F41-9303-8C5FAA83B619}"/>
          </ac:picMkLst>
        </pc:picChg>
        <pc:picChg chg="add mod">
          <ac:chgData name=" " userId="cb0ae514-be6b-494a-b007-3ffef896d975" providerId="ADAL" clId="{43289E66-6E0D-4446-8FAC-8713C1A1642B}" dt="2020-09-11T18:27:44.178" v="93" actId="1076"/>
          <ac:picMkLst>
            <pc:docMk/>
            <pc:sldMk cId="1248622625" sldId="258"/>
            <ac:picMk id="36" creationId="{DBC0E10B-DFF6-1743-90AE-E3E9C27165BE}"/>
          </ac:picMkLst>
        </pc:picChg>
      </pc:sldChg>
      <pc:sldChg chg="addSp modSp">
        <pc:chgData name=" " userId="cb0ae514-be6b-494a-b007-3ffef896d975" providerId="ADAL" clId="{43289E66-6E0D-4446-8FAC-8713C1A1642B}" dt="2020-09-11T18:29:43.808" v="110" actId="1076"/>
        <pc:sldMkLst>
          <pc:docMk/>
          <pc:sldMk cId="2040387307" sldId="259"/>
        </pc:sldMkLst>
        <pc:spChg chg="mod">
          <ac:chgData name=" " userId="cb0ae514-be6b-494a-b007-3ffef896d975" providerId="ADAL" clId="{43289E66-6E0D-4446-8FAC-8713C1A1642B}" dt="2020-09-11T18:29:24.586" v="108" actId="12"/>
          <ac:spMkLst>
            <pc:docMk/>
            <pc:sldMk cId="2040387307" sldId="259"/>
            <ac:spMk id="3" creationId="{31C2395D-126E-3C42-8849-71B649A5C990}"/>
          </ac:spMkLst>
        </pc:spChg>
        <pc:spChg chg="mod">
          <ac:chgData name=" " userId="cb0ae514-be6b-494a-b007-3ffef896d975" providerId="ADAL" clId="{43289E66-6E0D-4446-8FAC-8713C1A1642B}" dt="2020-09-11T18:29:10.127" v="107" actId="12"/>
          <ac:spMkLst>
            <pc:docMk/>
            <pc:sldMk cId="2040387307" sldId="259"/>
            <ac:spMk id="32" creationId="{62532C1C-9330-BA46-87DD-F34E8ADACD24}"/>
          </ac:spMkLst>
        </pc:spChg>
        <pc:picChg chg="add mod">
          <ac:chgData name=" " userId="cb0ae514-be6b-494a-b007-3ffef896d975" providerId="ADAL" clId="{43289E66-6E0D-4446-8FAC-8713C1A1642B}" dt="2020-09-11T18:29:43.808" v="110" actId="1076"/>
          <ac:picMkLst>
            <pc:docMk/>
            <pc:sldMk cId="2040387307" sldId="259"/>
            <ac:picMk id="34" creationId="{10FF6CE4-CEB7-7345-935A-3A81324FE9E2}"/>
          </ac:picMkLst>
        </pc:picChg>
      </pc:sldChg>
      <pc:sldChg chg="addSp modSp">
        <pc:chgData name=" " userId="cb0ae514-be6b-494a-b007-3ffef896d975" providerId="ADAL" clId="{43289E66-6E0D-4446-8FAC-8713C1A1642B}" dt="2020-09-11T18:31:23.786" v="144" actId="1076"/>
        <pc:sldMkLst>
          <pc:docMk/>
          <pc:sldMk cId="4245754760" sldId="260"/>
        </pc:sldMkLst>
        <pc:spChg chg="mod">
          <ac:chgData name=" " userId="cb0ae514-be6b-494a-b007-3ffef896d975" providerId="ADAL" clId="{43289E66-6E0D-4446-8FAC-8713C1A1642B}" dt="2020-09-11T18:31:01.899" v="140" actId="207"/>
          <ac:spMkLst>
            <pc:docMk/>
            <pc:sldMk cId="4245754760" sldId="260"/>
            <ac:spMk id="3" creationId="{31C2395D-126E-3C42-8849-71B649A5C990}"/>
          </ac:spMkLst>
        </pc:spChg>
        <pc:spChg chg="mod">
          <ac:chgData name=" " userId="cb0ae514-be6b-494a-b007-3ffef896d975" providerId="ADAL" clId="{43289E66-6E0D-4446-8FAC-8713C1A1642B}" dt="2020-09-11T18:31:07.616" v="142" actId="207"/>
          <ac:spMkLst>
            <pc:docMk/>
            <pc:sldMk cId="4245754760" sldId="260"/>
            <ac:spMk id="32" creationId="{62532C1C-9330-BA46-87DD-F34E8ADACD24}"/>
          </ac:spMkLst>
        </pc:spChg>
        <pc:picChg chg="add mod">
          <ac:chgData name=" " userId="cb0ae514-be6b-494a-b007-3ffef896d975" providerId="ADAL" clId="{43289E66-6E0D-4446-8FAC-8713C1A1642B}" dt="2020-09-11T18:31:23.786" v="144" actId="1076"/>
          <ac:picMkLst>
            <pc:docMk/>
            <pc:sldMk cId="4245754760" sldId="260"/>
            <ac:picMk id="34" creationId="{186B4652-A6FD-C54A-BBA7-311BAA0649D5}"/>
          </ac:picMkLst>
        </pc:picChg>
      </pc:sldChg>
      <pc:sldChg chg="addSp delSp modSp">
        <pc:chgData name=" " userId="cb0ae514-be6b-494a-b007-3ffef896d975" providerId="ADAL" clId="{43289E66-6E0D-4446-8FAC-8713C1A1642B}" dt="2020-09-18T21:03:55.004" v="1060" actId="1076"/>
        <pc:sldMkLst>
          <pc:docMk/>
          <pc:sldMk cId="3046929285" sldId="262"/>
        </pc:sldMkLst>
        <pc:spChg chg="add del mod">
          <ac:chgData name=" " userId="cb0ae514-be6b-494a-b007-3ffef896d975" providerId="ADAL" clId="{43289E66-6E0D-4446-8FAC-8713C1A1642B}" dt="2020-09-18T21:03:39.401" v="1057" actId="11529"/>
          <ac:spMkLst>
            <pc:docMk/>
            <pc:sldMk cId="3046929285" sldId="262"/>
            <ac:spMk id="7" creationId="{514C6E8A-2FA6-4B41-BFE5-E68DA5273D19}"/>
          </ac:spMkLst>
        </pc:spChg>
        <pc:spChg chg="mod">
          <ac:chgData name=" " userId="cb0ae514-be6b-494a-b007-3ffef896d975" providerId="ADAL" clId="{43289E66-6E0D-4446-8FAC-8713C1A1642B}" dt="2020-09-18T21:03:49.340" v="1059" actId="13822"/>
          <ac:spMkLst>
            <pc:docMk/>
            <pc:sldMk cId="3046929285" sldId="262"/>
            <ac:spMk id="131" creationId="{AC1E26CD-D5E2-6A4C-9C07-D3121CFAD81D}"/>
          </ac:spMkLst>
        </pc:spChg>
        <pc:picChg chg="add del mod">
          <ac:chgData name=" " userId="cb0ae514-be6b-494a-b007-3ffef896d975" providerId="ADAL" clId="{43289E66-6E0D-4446-8FAC-8713C1A1642B}" dt="2020-09-18T21:02:29.606" v="1049" actId="478"/>
          <ac:picMkLst>
            <pc:docMk/>
            <pc:sldMk cId="3046929285" sldId="262"/>
            <ac:picMk id="4" creationId="{A74B5AF7-8B99-6348-A344-4D0C850AF836}"/>
          </ac:picMkLst>
        </pc:picChg>
        <pc:picChg chg="add mod">
          <ac:chgData name=" " userId="cb0ae514-be6b-494a-b007-3ffef896d975" providerId="ADAL" clId="{43289E66-6E0D-4446-8FAC-8713C1A1642B}" dt="2020-09-18T21:03:55.004" v="1060" actId="1076"/>
          <ac:picMkLst>
            <pc:docMk/>
            <pc:sldMk cId="3046929285" sldId="262"/>
            <ac:picMk id="6" creationId="{731D6408-6CA7-5842-ADF6-ED56877561E2}"/>
          </ac:picMkLst>
        </pc:picChg>
      </pc:sldChg>
      <pc:sldChg chg="modSp">
        <pc:chgData name=" " userId="cb0ae514-be6b-494a-b007-3ffef896d975" providerId="ADAL" clId="{43289E66-6E0D-4446-8FAC-8713C1A1642B}" dt="2020-09-11T18:42:13.888" v="250" actId="2085"/>
        <pc:sldMkLst>
          <pc:docMk/>
          <pc:sldMk cId="1146144867" sldId="310"/>
        </pc:sldMkLst>
        <pc:spChg chg="mod">
          <ac:chgData name=" " userId="cb0ae514-be6b-494a-b007-3ffef896d975" providerId="ADAL" clId="{43289E66-6E0D-4446-8FAC-8713C1A1642B}" dt="2020-09-11T18:42:13.888" v="250" actId="2085"/>
          <ac:spMkLst>
            <pc:docMk/>
            <pc:sldMk cId="1146144867" sldId="310"/>
            <ac:spMk id="6" creationId="{D24CCB42-D07D-D541-95FA-8D535064A0CE}"/>
          </ac:spMkLst>
        </pc:spChg>
      </pc:sldChg>
      <pc:sldChg chg="modSp">
        <pc:chgData name=" " userId="cb0ae514-be6b-494a-b007-3ffef896d975" providerId="ADAL" clId="{43289E66-6E0D-4446-8FAC-8713C1A1642B}" dt="2020-09-18T21:09:57.742" v="1084" actId="1076"/>
        <pc:sldMkLst>
          <pc:docMk/>
          <pc:sldMk cId="3819906173" sldId="311"/>
        </pc:sldMkLst>
        <pc:picChg chg="mod modCrop">
          <ac:chgData name=" " userId="cb0ae514-be6b-494a-b007-3ffef896d975" providerId="ADAL" clId="{43289E66-6E0D-4446-8FAC-8713C1A1642B}" dt="2020-09-18T21:09:57.742" v="1084" actId="1076"/>
          <ac:picMkLst>
            <pc:docMk/>
            <pc:sldMk cId="3819906173" sldId="311"/>
            <ac:picMk id="7" creationId="{9A833AFC-360D-B140-B90E-3557EF55E4BF}"/>
          </ac:picMkLst>
        </pc:picChg>
      </pc:sldChg>
      <pc:sldChg chg="modSp">
        <pc:chgData name=" " userId="cb0ae514-be6b-494a-b007-3ffef896d975" providerId="ADAL" clId="{43289E66-6E0D-4446-8FAC-8713C1A1642B}" dt="2020-09-18T21:07:41.854" v="1069" actId="20577"/>
        <pc:sldMkLst>
          <pc:docMk/>
          <pc:sldMk cId="2454708072" sldId="314"/>
        </pc:sldMkLst>
        <pc:spChg chg="mod">
          <ac:chgData name=" " userId="cb0ae514-be6b-494a-b007-3ffef896d975" providerId="ADAL" clId="{43289E66-6E0D-4446-8FAC-8713C1A1642B}" dt="2020-09-18T21:07:41.854" v="1069" actId="20577"/>
          <ac:spMkLst>
            <pc:docMk/>
            <pc:sldMk cId="2454708072" sldId="314"/>
            <ac:spMk id="2" creationId="{B5ED0412-1223-1A45-AE83-4F7F5930C1B0}"/>
          </ac:spMkLst>
        </pc:spChg>
        <pc:spChg chg="mod">
          <ac:chgData name=" " userId="cb0ae514-be6b-494a-b007-3ffef896d975" providerId="ADAL" clId="{43289E66-6E0D-4446-8FAC-8713C1A1642B}" dt="2020-09-18T21:05:46.191" v="1067" actId="5793"/>
          <ac:spMkLst>
            <pc:docMk/>
            <pc:sldMk cId="2454708072" sldId="314"/>
            <ac:spMk id="3" creationId="{E223E1FA-4162-6D45-87C2-00BA5874A4DC}"/>
          </ac:spMkLst>
        </pc:spChg>
      </pc:sldChg>
      <pc:sldChg chg="modSp">
        <pc:chgData name=" " userId="cb0ae514-be6b-494a-b007-3ffef896d975" providerId="ADAL" clId="{43289E66-6E0D-4446-8FAC-8713C1A1642B}" dt="2020-09-18T21:04:50.712" v="1066" actId="14100"/>
        <pc:sldMkLst>
          <pc:docMk/>
          <pc:sldMk cId="3884530557" sldId="320"/>
        </pc:sldMkLst>
        <pc:spChg chg="mod">
          <ac:chgData name=" " userId="cb0ae514-be6b-494a-b007-3ffef896d975" providerId="ADAL" clId="{43289E66-6E0D-4446-8FAC-8713C1A1642B}" dt="2020-09-18T21:04:50.712" v="1066" actId="14100"/>
          <ac:spMkLst>
            <pc:docMk/>
            <pc:sldMk cId="3884530557" sldId="320"/>
            <ac:spMk id="3" creationId="{17C6D059-7D14-4DDC-BA05-546AC8CA10CF}"/>
          </ac:spMkLst>
        </pc:spChg>
        <pc:spChg chg="mod">
          <ac:chgData name=" " userId="cb0ae514-be6b-494a-b007-3ffef896d975" providerId="ADAL" clId="{43289E66-6E0D-4446-8FAC-8713C1A1642B}" dt="2020-09-18T21:04:42.692" v="1062" actId="1076"/>
          <ac:spMkLst>
            <pc:docMk/>
            <pc:sldMk cId="3884530557" sldId="320"/>
            <ac:spMk id="33" creationId="{8A77B79D-E621-644B-9664-C09E5DC7A01E}"/>
          </ac:spMkLst>
        </pc:spChg>
      </pc:sldChg>
      <pc:sldChg chg="modSp">
        <pc:chgData name=" " userId="cb0ae514-be6b-494a-b007-3ffef896d975" providerId="ADAL" clId="{43289E66-6E0D-4446-8FAC-8713C1A1642B}" dt="2020-09-18T20:57:50.730" v="366" actId="207"/>
        <pc:sldMkLst>
          <pc:docMk/>
          <pc:sldMk cId="2813227510" sldId="324"/>
        </pc:sldMkLst>
        <pc:spChg chg="mod">
          <ac:chgData name=" " userId="cb0ae514-be6b-494a-b007-3ffef896d975" providerId="ADAL" clId="{43289E66-6E0D-4446-8FAC-8713C1A1642B}" dt="2020-09-18T20:57:50.730" v="366" actId="207"/>
          <ac:spMkLst>
            <pc:docMk/>
            <pc:sldMk cId="2813227510" sldId="324"/>
            <ac:spMk id="4" creationId="{CC1289AB-A34B-44EA-91A3-9E04972D00E2}"/>
          </ac:spMkLst>
        </pc:spChg>
      </pc:sldChg>
      <pc:sldChg chg="addSp delSp modSp ord">
        <pc:chgData name=" " userId="cb0ae514-be6b-494a-b007-3ffef896d975" providerId="ADAL" clId="{43289E66-6E0D-4446-8FAC-8713C1A1642B}" dt="2020-09-11T18:40:52.171" v="249" actId="255"/>
        <pc:sldMkLst>
          <pc:docMk/>
          <pc:sldMk cId="3854645996" sldId="325"/>
        </pc:sldMkLst>
        <pc:spChg chg="mod">
          <ac:chgData name=" " userId="cb0ae514-be6b-494a-b007-3ffef896d975" providerId="ADAL" clId="{43289E66-6E0D-4446-8FAC-8713C1A1642B}" dt="2020-09-11T18:40:52.171" v="249" actId="255"/>
          <ac:spMkLst>
            <pc:docMk/>
            <pc:sldMk cId="3854645996" sldId="325"/>
            <ac:spMk id="3" creationId="{CB019911-B26A-4A51-BD00-767F26D73E3C}"/>
          </ac:spMkLst>
        </pc:spChg>
        <pc:spChg chg="add mod">
          <ac:chgData name=" " userId="cb0ae514-be6b-494a-b007-3ffef896d975" providerId="ADAL" clId="{43289E66-6E0D-4446-8FAC-8713C1A1642B}" dt="2020-09-11T18:40:03.183" v="238" actId="403"/>
          <ac:spMkLst>
            <pc:docMk/>
            <pc:sldMk cId="3854645996" sldId="325"/>
            <ac:spMk id="7" creationId="{5F4BD378-FF68-1348-B4E2-A7570B947B61}"/>
          </ac:spMkLst>
        </pc:spChg>
        <pc:spChg chg="add del mod">
          <ac:chgData name=" " userId="cb0ae514-be6b-494a-b007-3ffef896d975" providerId="ADAL" clId="{43289E66-6E0D-4446-8FAC-8713C1A1642B}" dt="2020-09-11T18:39:04.182" v="225" actId="11529"/>
          <ac:spMkLst>
            <pc:docMk/>
            <pc:sldMk cId="3854645996" sldId="325"/>
            <ac:spMk id="8" creationId="{4E79AE40-5FFC-3A4C-B63A-A8FA12239AA2}"/>
          </ac:spMkLst>
        </pc:spChg>
        <pc:picChg chg="del mod">
          <ac:chgData name=" " userId="cb0ae514-be6b-494a-b007-3ffef896d975" providerId="ADAL" clId="{43289E66-6E0D-4446-8FAC-8713C1A1642B}" dt="2020-09-11T18:36:29.752" v="179" actId="478"/>
          <ac:picMkLst>
            <pc:docMk/>
            <pc:sldMk cId="3854645996" sldId="325"/>
            <ac:picMk id="4" creationId="{BC6F7697-C35B-450D-8DF5-2BB2A282A72A}"/>
          </ac:picMkLst>
        </pc:picChg>
        <pc:picChg chg="add del mod">
          <ac:chgData name=" " userId="cb0ae514-be6b-494a-b007-3ffef896d975" providerId="ADAL" clId="{43289E66-6E0D-4446-8FAC-8713C1A1642B}" dt="2020-09-11T18:38:12.310" v="211" actId="478"/>
          <ac:picMkLst>
            <pc:docMk/>
            <pc:sldMk cId="3854645996" sldId="325"/>
            <ac:picMk id="6" creationId="{08F4F746-D8ED-AA43-9604-B628D95AFFDC}"/>
          </ac:picMkLst>
        </pc:picChg>
        <pc:picChg chg="add mod">
          <ac:chgData name=" " userId="cb0ae514-be6b-494a-b007-3ffef896d975" providerId="ADAL" clId="{43289E66-6E0D-4446-8FAC-8713C1A1642B}" dt="2020-09-11T18:39:54.454" v="236" actId="1076"/>
          <ac:picMkLst>
            <pc:docMk/>
            <pc:sldMk cId="3854645996" sldId="325"/>
            <ac:picMk id="10" creationId="{493A991F-FEA0-884C-AACF-BCCA6FF0762D}"/>
          </ac:picMkLst>
        </pc:picChg>
      </pc:sldChg>
      <pc:sldChg chg="addSp delSp modSp add mod setBg modClrScheme chgLayout">
        <pc:chgData name=" " userId="cb0ae514-be6b-494a-b007-3ffef896d975" providerId="ADAL" clId="{43289E66-6E0D-4446-8FAC-8713C1A1642B}" dt="2020-09-11T18:32:36.615" v="164" actId="1076"/>
        <pc:sldMkLst>
          <pc:docMk/>
          <pc:sldMk cId="4073684323" sldId="326"/>
        </pc:sldMkLst>
        <pc:spChg chg="add del mod">
          <ac:chgData name=" " userId="cb0ae514-be6b-494a-b007-3ffef896d975" providerId="ADAL" clId="{43289E66-6E0D-4446-8FAC-8713C1A1642B}" dt="2020-09-11T18:19:03.021" v="15" actId="478"/>
          <ac:spMkLst>
            <pc:docMk/>
            <pc:sldMk cId="4073684323" sldId="326"/>
            <ac:spMk id="2" creationId="{B93876DE-37F9-9D42-87AD-CF8EB88923FC}"/>
          </ac:spMkLst>
        </pc:spChg>
        <pc:spChg chg="add del mod">
          <ac:chgData name=" " userId="cb0ae514-be6b-494a-b007-3ffef896d975" providerId="ADAL" clId="{43289E66-6E0D-4446-8FAC-8713C1A1642B}" dt="2020-09-11T18:18:59.773" v="13" actId="478"/>
          <ac:spMkLst>
            <pc:docMk/>
            <pc:sldMk cId="4073684323" sldId="326"/>
            <ac:spMk id="3" creationId="{2C026121-0803-2A44-9589-141893D7DD8E}"/>
          </ac:spMkLst>
        </pc:spChg>
        <pc:spChg chg="add">
          <ac:chgData name=" " userId="cb0ae514-be6b-494a-b007-3ffef896d975" providerId="ADAL" clId="{43289E66-6E0D-4446-8FAC-8713C1A1642B}" dt="2020-09-11T18:18:21.210" v="7" actId="26606"/>
          <ac:spMkLst>
            <pc:docMk/>
            <pc:sldMk cId="4073684323" sldId="326"/>
            <ac:spMk id="8" creationId="{D75627FE-0AC5-4349-AC08-45A58BEC9B8C}"/>
          </ac:spMkLst>
        </pc:spChg>
        <pc:spChg chg="add">
          <ac:chgData name=" " userId="cb0ae514-be6b-494a-b007-3ffef896d975" providerId="ADAL" clId="{43289E66-6E0D-4446-8FAC-8713C1A1642B}" dt="2020-09-11T18:18:21.210" v="7" actId="26606"/>
          <ac:spMkLst>
            <pc:docMk/>
            <pc:sldMk cId="4073684323" sldId="326"/>
            <ac:spMk id="33" creationId="{BC2574CF-1D35-4994-87BD-5A3378E1AB34}"/>
          </ac:spMkLst>
        </pc:spChg>
        <pc:spChg chg="add mod">
          <ac:chgData name=" " userId="cb0ae514-be6b-494a-b007-3ffef896d975" providerId="ADAL" clId="{43289E66-6E0D-4446-8FAC-8713C1A1642B}" dt="2020-09-11T18:32:33.636" v="163" actId="1035"/>
          <ac:spMkLst>
            <pc:docMk/>
            <pc:sldMk cId="4073684323" sldId="326"/>
            <ac:spMk id="34" creationId="{07ABEF2D-FD39-6944-8B48-FC4E12B5F683}"/>
          </ac:spMkLst>
        </pc:spChg>
        <pc:spChg chg="add mod">
          <ac:chgData name=" " userId="cb0ae514-be6b-494a-b007-3ffef896d975" providerId="ADAL" clId="{43289E66-6E0D-4446-8FAC-8713C1A1642B}" dt="2020-09-11T18:32:36.615" v="164" actId="1076"/>
          <ac:spMkLst>
            <pc:docMk/>
            <pc:sldMk cId="4073684323" sldId="326"/>
            <ac:spMk id="36" creationId="{D47F4A5E-20EA-3B4D-B268-32F8FD21F02C}"/>
          </ac:spMkLst>
        </pc:spChg>
        <pc:grpChg chg="add">
          <ac:chgData name=" " userId="cb0ae514-be6b-494a-b007-3ffef896d975" providerId="ADAL" clId="{43289E66-6E0D-4446-8FAC-8713C1A1642B}" dt="2020-09-11T18:18:21.210" v="7" actId="26606"/>
          <ac:grpSpMkLst>
            <pc:docMk/>
            <pc:sldMk cId="4073684323" sldId="326"/>
            <ac:grpSpMk id="10" creationId="{F87AAF7B-2090-475D-9C3E-FDC03DD87A88}"/>
          </ac:grpSpMkLst>
        </pc:grpChg>
        <pc:picChg chg="add mod">
          <ac:chgData name=" " userId="cb0ae514-be6b-494a-b007-3ffef896d975" providerId="ADAL" clId="{43289E66-6E0D-4446-8FAC-8713C1A1642B}" dt="2020-09-11T18:22:52.442" v="38" actId="1037"/>
          <ac:picMkLst>
            <pc:docMk/>
            <pc:sldMk cId="4073684323" sldId="326"/>
            <ac:picMk id="32" creationId="{5A34A25E-A5A1-4B4E-9FCF-7CD7C4F620CE}"/>
          </ac:picMkLst>
        </pc:picChg>
        <pc:cxnChg chg="add">
          <ac:chgData name=" " userId="cb0ae514-be6b-494a-b007-3ffef896d975" providerId="ADAL" clId="{43289E66-6E0D-4446-8FAC-8713C1A1642B}" dt="2020-09-11T18:18:21.210" v="7" actId="26606"/>
          <ac:cxnSpMkLst>
            <pc:docMk/>
            <pc:sldMk cId="4073684323" sldId="326"/>
            <ac:cxnSpMk id="35" creationId="{68B6AB33-DFE6-4FE4-94FE-C9E25424AD16}"/>
          </ac:cxnSpMkLst>
        </pc:cxnChg>
      </pc:sldChg>
      <pc:sldChg chg="addSp delSp add del setBg delDesignElem">
        <pc:chgData name=" " userId="cb0ae514-be6b-494a-b007-3ffef896d975" providerId="ADAL" clId="{43289E66-6E0D-4446-8FAC-8713C1A1642B}" dt="2020-09-11T18:18:29.190" v="10" actId="1076"/>
        <pc:sldMkLst>
          <pc:docMk/>
          <pc:sldMk cId="2477825913" sldId="327"/>
        </pc:sldMkLst>
        <pc:spChg chg="add del">
          <ac:chgData name=" " userId="cb0ae514-be6b-494a-b007-3ffef896d975" providerId="ADAL" clId="{43289E66-6E0D-4446-8FAC-8713C1A1642B}" dt="2020-09-11T18:18:29.190" v="10" actId="1076"/>
          <ac:spMkLst>
            <pc:docMk/>
            <pc:sldMk cId="2477825913" sldId="327"/>
            <ac:spMk id="8" creationId="{D75627FE-0AC5-4349-AC08-45A58BEC9B8C}"/>
          </ac:spMkLst>
        </pc:spChg>
        <pc:spChg chg="add del">
          <ac:chgData name=" " userId="cb0ae514-be6b-494a-b007-3ffef896d975" providerId="ADAL" clId="{43289E66-6E0D-4446-8FAC-8713C1A1642B}" dt="2020-09-11T18:18:29.190" v="10" actId="1076"/>
          <ac:spMkLst>
            <pc:docMk/>
            <pc:sldMk cId="2477825913" sldId="327"/>
            <ac:spMk id="33" creationId="{BC2574CF-1D35-4994-87BD-5A3378E1AB34}"/>
          </ac:spMkLst>
        </pc:spChg>
        <pc:grpChg chg="add del">
          <ac:chgData name=" " userId="cb0ae514-be6b-494a-b007-3ffef896d975" providerId="ADAL" clId="{43289E66-6E0D-4446-8FAC-8713C1A1642B}" dt="2020-09-11T18:18:29.190" v="10" actId="1076"/>
          <ac:grpSpMkLst>
            <pc:docMk/>
            <pc:sldMk cId="2477825913" sldId="327"/>
            <ac:grpSpMk id="10" creationId="{F87AAF7B-2090-475D-9C3E-FDC03DD87A88}"/>
          </ac:grpSpMkLst>
        </pc:grpChg>
        <pc:cxnChg chg="add del">
          <ac:chgData name=" " userId="cb0ae514-be6b-494a-b007-3ffef896d975" providerId="ADAL" clId="{43289E66-6E0D-4446-8FAC-8713C1A1642B}" dt="2020-09-11T18:18:29.190" v="10" actId="1076"/>
          <ac:cxnSpMkLst>
            <pc:docMk/>
            <pc:sldMk cId="2477825913" sldId="327"/>
            <ac:cxnSpMk id="47" creationId="{68B6AB33-DFE6-4FE4-94FE-C9E25424AD16}"/>
          </ac:cxnSpMkLst>
        </pc:cxnChg>
      </pc:sldChg>
      <pc:sldChg chg="addSp delSp add del setBg delDesignElem">
        <pc:chgData name=" " userId="cb0ae514-be6b-494a-b007-3ffef896d975" providerId="ADAL" clId="{43289E66-6E0D-4446-8FAC-8713C1A1642B}" dt="2020-09-11T18:18:12.620" v="5" actId="1076"/>
        <pc:sldMkLst>
          <pc:docMk/>
          <pc:sldMk cId="2722000348" sldId="327"/>
        </pc:sldMkLst>
        <pc:spChg chg="add del">
          <ac:chgData name=" " userId="cb0ae514-be6b-494a-b007-3ffef896d975" providerId="ADAL" clId="{43289E66-6E0D-4446-8FAC-8713C1A1642B}" dt="2020-09-11T18:18:12.620" v="5" actId="1076"/>
          <ac:spMkLst>
            <pc:docMk/>
            <pc:sldMk cId="2722000348" sldId="327"/>
            <ac:spMk id="8" creationId="{D75627FE-0AC5-4349-AC08-45A58BEC9B8C}"/>
          </ac:spMkLst>
        </pc:spChg>
        <pc:spChg chg="add del">
          <ac:chgData name=" " userId="cb0ae514-be6b-494a-b007-3ffef896d975" providerId="ADAL" clId="{43289E66-6E0D-4446-8FAC-8713C1A1642B}" dt="2020-09-11T18:18:12.620" v="5" actId="1076"/>
          <ac:spMkLst>
            <pc:docMk/>
            <pc:sldMk cId="2722000348" sldId="327"/>
            <ac:spMk id="33" creationId="{BC2574CF-1D35-4994-87BD-5A3378E1AB34}"/>
          </ac:spMkLst>
        </pc:spChg>
        <pc:grpChg chg="add del">
          <ac:chgData name=" " userId="cb0ae514-be6b-494a-b007-3ffef896d975" providerId="ADAL" clId="{43289E66-6E0D-4446-8FAC-8713C1A1642B}" dt="2020-09-11T18:18:12.620" v="5" actId="1076"/>
          <ac:grpSpMkLst>
            <pc:docMk/>
            <pc:sldMk cId="2722000348" sldId="327"/>
            <ac:grpSpMk id="10" creationId="{F87AAF7B-2090-475D-9C3E-FDC03DD87A88}"/>
          </ac:grpSpMkLst>
        </pc:grpChg>
        <pc:cxnChg chg="add del">
          <ac:chgData name=" " userId="cb0ae514-be6b-494a-b007-3ffef896d975" providerId="ADAL" clId="{43289E66-6E0D-4446-8FAC-8713C1A1642B}" dt="2020-09-11T18:18:12.620" v="5" actId="1076"/>
          <ac:cxnSpMkLst>
            <pc:docMk/>
            <pc:sldMk cId="2722000348" sldId="327"/>
            <ac:cxnSpMk id="47" creationId="{68B6AB33-DFE6-4FE4-94FE-C9E25424AD16}"/>
          </ac:cxnSpMkLst>
        </pc:cxnChg>
      </pc:sldChg>
    </pc:docChg>
  </pc:docChgLst>
  <pc:docChgLst>
    <pc:chgData name="SANDRA DEFARIA" userId="S::sandradefaria@bpsma.org::28c8ddc5-56e3-4831-9f73-fb1e6c2a315b" providerId="AD" clId="Web-{061C410F-7F54-4A7F-6287-B3CAC5F33266}"/>
    <pc:docChg chg="modSld">
      <pc:chgData name="SANDRA DEFARIA" userId="S::sandradefaria@bpsma.org::28c8ddc5-56e3-4831-9f73-fb1e6c2a315b" providerId="AD" clId="Web-{061C410F-7F54-4A7F-6287-B3CAC5F33266}" dt="2020-09-09T18:42:45.700" v="15"/>
      <pc:docMkLst>
        <pc:docMk/>
      </pc:docMkLst>
      <pc:sldChg chg="modNotes">
        <pc:chgData name="SANDRA DEFARIA" userId="S::sandradefaria@bpsma.org::28c8ddc5-56e3-4831-9f73-fb1e6c2a315b" providerId="AD" clId="Web-{061C410F-7F54-4A7F-6287-B3CAC5F33266}" dt="2020-09-09T18:42:45.700" v="15"/>
        <pc:sldMkLst>
          <pc:docMk/>
          <pc:sldMk cId="2486747833" sldId="275"/>
        </pc:sldMkLst>
      </pc:sldChg>
      <pc:sldChg chg="modNotes">
        <pc:chgData name="SANDRA DEFARIA" userId="S::sandradefaria@bpsma.org::28c8ddc5-56e3-4831-9f73-fb1e6c2a315b" providerId="AD" clId="Web-{061C410F-7F54-4A7F-6287-B3CAC5F33266}" dt="2020-09-09T18:39:44.640" v="4"/>
        <pc:sldMkLst>
          <pc:docMk/>
          <pc:sldMk cId="596675581" sldId="309"/>
        </pc:sldMkLst>
      </pc:sldChg>
    </pc:docChg>
  </pc:docChgLst>
  <pc:docChgLst>
    <pc:chgData name="VASILIKI PALANTZAS" userId="S::vasilikipalantzas@bpsma.org::af3701e5-18b3-4546-86da-7ec9c03adaeb" providerId="AD" clId="Web-{859CF35B-2552-40CD-8251-2E19403C0A31}"/>
    <pc:docChg chg="modSld">
      <pc:chgData name="VASILIKI PALANTZAS" userId="S::vasilikipalantzas@bpsma.org::af3701e5-18b3-4546-86da-7ec9c03adaeb" providerId="AD" clId="Web-{859CF35B-2552-40CD-8251-2E19403C0A31}" dt="2020-09-23T11:46:35.979" v="11" actId="20577"/>
      <pc:docMkLst>
        <pc:docMk/>
      </pc:docMkLst>
      <pc:sldChg chg="modSp">
        <pc:chgData name="VASILIKI PALANTZAS" userId="S::vasilikipalantzas@bpsma.org::af3701e5-18b3-4546-86da-7ec9c03adaeb" providerId="AD" clId="Web-{859CF35B-2552-40CD-8251-2E19403C0A31}" dt="2020-09-23T11:46:35.979" v="11" actId="20577"/>
        <pc:sldMkLst>
          <pc:docMk/>
          <pc:sldMk cId="3936683720" sldId="313"/>
        </pc:sldMkLst>
        <pc:spChg chg="mod">
          <ac:chgData name="VASILIKI PALANTZAS" userId="S::vasilikipalantzas@bpsma.org::af3701e5-18b3-4546-86da-7ec9c03adaeb" providerId="AD" clId="Web-{859CF35B-2552-40CD-8251-2E19403C0A31}" dt="2020-09-23T11:46:35.979" v="11" actId="20577"/>
          <ac:spMkLst>
            <pc:docMk/>
            <pc:sldMk cId="3936683720" sldId="313"/>
            <ac:spMk id="40" creationId="{FE8E5822-7271-7742-AE16-C853F6AE1B11}"/>
          </ac:spMkLst>
        </pc:spChg>
      </pc:sldChg>
      <pc:sldChg chg="modSp">
        <pc:chgData name="VASILIKI PALANTZAS" userId="S::vasilikipalantzas@bpsma.org::af3701e5-18b3-4546-86da-7ec9c03adaeb" providerId="AD" clId="Web-{859CF35B-2552-40CD-8251-2E19403C0A31}" dt="2020-09-23T11:38:21.118" v="6" actId="20577"/>
        <pc:sldMkLst>
          <pc:docMk/>
          <pc:sldMk cId="2813227510" sldId="324"/>
        </pc:sldMkLst>
        <pc:spChg chg="mod">
          <ac:chgData name="VASILIKI PALANTZAS" userId="S::vasilikipalantzas@bpsma.org::af3701e5-18b3-4546-86da-7ec9c03adaeb" providerId="AD" clId="Web-{859CF35B-2552-40CD-8251-2E19403C0A31}" dt="2020-09-23T11:38:21.118" v="6" actId="20577"/>
          <ac:spMkLst>
            <pc:docMk/>
            <pc:sldMk cId="2813227510" sldId="324"/>
            <ac:spMk id="4" creationId="{CC1289AB-A34B-44EA-91A3-9E04972D00E2}"/>
          </ac:spMkLst>
        </pc:spChg>
      </pc:sldChg>
    </pc:docChg>
  </pc:docChgLst>
  <pc:docChgLst>
    <pc:chgData name="SANDRA DEFARIA" userId="S::sandradefaria@bpsma.org::28c8ddc5-56e3-4831-9f73-fb1e6c2a315b" providerId="AD" clId="Web-{FFB3C50E-2CE4-40E5-747C-8973D45C1414}"/>
    <pc:docChg chg="modSld">
      <pc:chgData name="SANDRA DEFARIA" userId="S::sandradefaria@bpsma.org::28c8ddc5-56e3-4831-9f73-fb1e6c2a315b" providerId="AD" clId="Web-{FFB3C50E-2CE4-40E5-747C-8973D45C1414}" dt="2020-09-09T12:27:43.951" v="39"/>
      <pc:docMkLst>
        <pc:docMk/>
      </pc:docMkLst>
      <pc:sldChg chg="modNotes">
        <pc:chgData name="SANDRA DEFARIA" userId="S::sandradefaria@bpsma.org::28c8ddc5-56e3-4831-9f73-fb1e6c2a315b" providerId="AD" clId="Web-{FFB3C50E-2CE4-40E5-747C-8973D45C1414}" dt="2020-09-09T12:27:43.951" v="39"/>
        <pc:sldMkLst>
          <pc:docMk/>
          <pc:sldMk cId="596675581" sldId="309"/>
        </pc:sldMkLst>
      </pc:sldChg>
    </pc:docChg>
  </pc:docChgLst>
  <pc:docChgLst>
    <pc:chgData name="SANDRA DEFARIA" userId="S::sandradefaria@bpsma.org::28c8ddc5-56e3-4831-9f73-fb1e6c2a315b" providerId="AD" clId="Web-{0EE32501-E7B2-4191-A332-E90CCDA9E251}"/>
    <pc:docChg chg="modSld">
      <pc:chgData name="SANDRA DEFARIA" userId="S::sandradefaria@bpsma.org::28c8ddc5-56e3-4831-9f73-fb1e6c2a315b" providerId="AD" clId="Web-{0EE32501-E7B2-4191-A332-E90CCDA9E251}" dt="2020-09-22T15:36:45.532" v="77"/>
      <pc:docMkLst>
        <pc:docMk/>
      </pc:docMkLst>
      <pc:sldChg chg="modNotes">
        <pc:chgData name="SANDRA DEFARIA" userId="S::sandradefaria@bpsma.org::28c8ddc5-56e3-4831-9f73-fb1e6c2a315b" providerId="AD" clId="Web-{0EE32501-E7B2-4191-A332-E90CCDA9E251}" dt="2020-09-22T15:36:45.532" v="77"/>
        <pc:sldMkLst>
          <pc:docMk/>
          <pc:sldMk cId="1116559913" sldId="270"/>
        </pc:sldMkLst>
      </pc:sldChg>
      <pc:sldChg chg="modNotes">
        <pc:chgData name="SANDRA DEFARIA" userId="S::sandradefaria@bpsma.org::28c8ddc5-56e3-4831-9f73-fb1e6c2a315b" providerId="AD" clId="Web-{0EE32501-E7B2-4191-A332-E90CCDA9E251}" dt="2020-09-22T15:34:41.545" v="1"/>
        <pc:sldMkLst>
          <pc:docMk/>
          <pc:sldMk cId="1556270819" sldId="317"/>
        </pc:sldMkLst>
      </pc:sldChg>
    </pc:docChg>
  </pc:docChgLst>
  <pc:docChgLst>
    <pc:chgData name="MEGHAN MCDONOUGH" userId="S::meghanmcdonough@bpsma.org::a438625c-1e90-40b2-b4db-75681a9e14ea" providerId="AD" clId="Web-{C6E80285-4B44-478F-EC85-3B26CF6BECB2}"/>
    <pc:docChg chg="addSld delSld modSld">
      <pc:chgData name="MEGHAN MCDONOUGH" userId="S::meghanmcdonough@bpsma.org::a438625c-1e90-40b2-b4db-75681a9e14ea" providerId="AD" clId="Web-{C6E80285-4B44-478F-EC85-3B26CF6BECB2}" dt="2020-09-11T17:24:00.569" v="776" actId="20577"/>
      <pc:docMkLst>
        <pc:docMk/>
      </pc:docMkLst>
      <pc:sldChg chg="modSp modNotes">
        <pc:chgData name="MEGHAN MCDONOUGH" userId="S::meghanmcdonough@bpsma.org::a438625c-1e90-40b2-b4db-75681a9e14ea" providerId="AD" clId="Web-{C6E80285-4B44-478F-EC85-3B26CF6BECB2}" dt="2020-09-11T17:24:00.569" v="775" actId="20577"/>
        <pc:sldMkLst>
          <pc:docMk/>
          <pc:sldMk cId="2943986568" sldId="269"/>
        </pc:sldMkLst>
        <pc:spChg chg="mod">
          <ac:chgData name="MEGHAN MCDONOUGH" userId="S::meghanmcdonough@bpsma.org::a438625c-1e90-40b2-b4db-75681a9e14ea" providerId="AD" clId="Web-{C6E80285-4B44-478F-EC85-3B26CF6BECB2}" dt="2020-09-11T17:23:32.568" v="757" actId="20577"/>
          <ac:spMkLst>
            <pc:docMk/>
            <pc:sldMk cId="2943986568" sldId="269"/>
            <ac:spMk id="75" creationId="{B3B21965-5FB1-2644-AF27-1F5ABB44AEB8}"/>
          </ac:spMkLst>
        </pc:spChg>
        <pc:spChg chg="mod">
          <ac:chgData name="MEGHAN MCDONOUGH" userId="S::meghanmcdonough@bpsma.org::a438625c-1e90-40b2-b4db-75681a9e14ea" providerId="AD" clId="Web-{C6E80285-4B44-478F-EC85-3B26CF6BECB2}" dt="2020-09-11T17:24:00.569" v="775" actId="20577"/>
          <ac:spMkLst>
            <pc:docMk/>
            <pc:sldMk cId="2943986568" sldId="269"/>
            <ac:spMk id="76" creationId="{739AF4E5-C320-5C43-B262-AFDBEEB9FE46}"/>
          </ac:spMkLst>
        </pc:spChg>
        <pc:spChg chg="mod">
          <ac:chgData name="MEGHAN MCDONOUGH" userId="S::meghanmcdonough@bpsma.org::a438625c-1e90-40b2-b4db-75681a9e14ea" providerId="AD" clId="Web-{C6E80285-4B44-478F-EC85-3B26CF6BECB2}" dt="2020-09-11T17:23:49.631" v="767" actId="20577"/>
          <ac:spMkLst>
            <pc:docMk/>
            <pc:sldMk cId="2943986568" sldId="269"/>
            <ac:spMk id="77" creationId="{D0AD9842-6F6A-6748-82B6-8F2549FD3F2C}"/>
          </ac:spMkLst>
        </pc:spChg>
        <pc:spChg chg="mod">
          <ac:chgData name="MEGHAN MCDONOUGH" userId="S::meghanmcdonough@bpsma.org::a438625c-1e90-40b2-b4db-75681a9e14ea" providerId="AD" clId="Web-{C6E80285-4B44-478F-EC85-3B26CF6BECB2}" dt="2020-09-11T17:23:41.318" v="762" actId="20577"/>
          <ac:spMkLst>
            <pc:docMk/>
            <pc:sldMk cId="2943986568" sldId="269"/>
            <ac:spMk id="78" creationId="{EF482F17-89D8-314C-A6D6-BB3E70DE79C9}"/>
          </ac:spMkLst>
        </pc:spChg>
        <pc:spChg chg="mod">
          <ac:chgData name="MEGHAN MCDONOUGH" userId="S::meghanmcdonough@bpsma.org::a438625c-1e90-40b2-b4db-75681a9e14ea" providerId="AD" clId="Web-{C6E80285-4B44-478F-EC85-3B26CF6BECB2}" dt="2020-09-11T17:23:53.569" v="770" actId="20577"/>
          <ac:spMkLst>
            <pc:docMk/>
            <pc:sldMk cId="2943986568" sldId="269"/>
            <ac:spMk id="79" creationId="{56C86C72-843C-6344-A76E-5638CE6D8E6E}"/>
          </ac:spMkLst>
        </pc:spChg>
        <pc:spChg chg="mod">
          <ac:chgData name="MEGHAN MCDONOUGH" userId="S::meghanmcdonough@bpsma.org::a438625c-1e90-40b2-b4db-75681a9e14ea" providerId="AD" clId="Web-{C6E80285-4B44-478F-EC85-3B26CF6BECB2}" dt="2020-09-11T17:20:29.079" v="754" actId="14100"/>
          <ac:spMkLst>
            <pc:docMk/>
            <pc:sldMk cId="2943986568" sldId="269"/>
            <ac:spMk id="80" creationId="{2D41DB8D-2875-C545-B879-30E1555548E9}"/>
          </ac:spMkLst>
        </pc:spChg>
        <pc:picChg chg="mod">
          <ac:chgData name="MEGHAN MCDONOUGH" userId="S::meghanmcdonough@bpsma.org::a438625c-1e90-40b2-b4db-75681a9e14ea" providerId="AD" clId="Web-{C6E80285-4B44-478F-EC85-3B26CF6BECB2}" dt="2020-09-11T17:16:57.042" v="738" actId="1076"/>
          <ac:picMkLst>
            <pc:docMk/>
            <pc:sldMk cId="2943986568" sldId="269"/>
            <ac:picMk id="63" creationId="{C782805A-3089-5743-BA82-926A1C4FC14B}"/>
          </ac:picMkLst>
        </pc:picChg>
        <pc:picChg chg="mod">
          <ac:chgData name="MEGHAN MCDONOUGH" userId="S::meghanmcdonough@bpsma.org::a438625c-1e90-40b2-b4db-75681a9e14ea" providerId="AD" clId="Web-{C6E80285-4B44-478F-EC85-3B26CF6BECB2}" dt="2020-09-11T17:17:24.292" v="743" actId="1076"/>
          <ac:picMkLst>
            <pc:docMk/>
            <pc:sldMk cId="2943986568" sldId="269"/>
            <ac:picMk id="65" creationId="{B680D5EF-59E2-A34E-AA29-6DF49AF73BD7}"/>
          </ac:picMkLst>
        </pc:picChg>
        <pc:picChg chg="mod">
          <ac:chgData name="MEGHAN MCDONOUGH" userId="S::meghanmcdonough@bpsma.org::a438625c-1e90-40b2-b4db-75681a9e14ea" providerId="AD" clId="Web-{C6E80285-4B44-478F-EC85-3B26CF6BECB2}" dt="2020-09-11T17:17:12.558" v="740" actId="1076"/>
          <ac:picMkLst>
            <pc:docMk/>
            <pc:sldMk cId="2943986568" sldId="269"/>
            <ac:picMk id="72" creationId="{EF786FEF-F47A-1349-8852-4A385D9B5B40}"/>
          </ac:picMkLst>
        </pc:picChg>
        <pc:picChg chg="mod">
          <ac:chgData name="MEGHAN MCDONOUGH" userId="S::meghanmcdonough@bpsma.org::a438625c-1e90-40b2-b4db-75681a9e14ea" providerId="AD" clId="Web-{C6E80285-4B44-478F-EC85-3B26CF6BECB2}" dt="2020-09-11T17:17:07.276" v="739" actId="1076"/>
          <ac:picMkLst>
            <pc:docMk/>
            <pc:sldMk cId="2943986568" sldId="269"/>
            <ac:picMk id="73" creationId="{DE5B95EC-F3E2-AA4E-B455-C448643C02E9}"/>
          </ac:picMkLst>
        </pc:picChg>
        <pc:picChg chg="mod">
          <ac:chgData name="MEGHAN MCDONOUGH" userId="S::meghanmcdonough@bpsma.org::a438625c-1e90-40b2-b4db-75681a9e14ea" providerId="AD" clId="Web-{C6E80285-4B44-478F-EC85-3B26CF6BECB2}" dt="2020-09-11T17:17:36.183" v="744" actId="1076"/>
          <ac:picMkLst>
            <pc:docMk/>
            <pc:sldMk cId="2943986568" sldId="269"/>
            <ac:picMk id="74" creationId="{F5D93ADB-DDF4-1246-B8C7-CE7E14586BD5}"/>
          </ac:picMkLst>
        </pc:picChg>
      </pc:sldChg>
      <pc:sldChg chg="addSp delSp modSp mod modClrScheme delDesignElem chgLayout modNotes">
        <pc:chgData name="MEGHAN MCDONOUGH" userId="S::meghanmcdonough@bpsma.org::a438625c-1e90-40b2-b4db-75681a9e14ea" providerId="AD" clId="Web-{C6E80285-4B44-478F-EC85-3B26CF6BECB2}" dt="2020-09-11T16:55:07.147" v="422" actId="20577"/>
        <pc:sldMkLst>
          <pc:docMk/>
          <pc:sldMk cId="3884530557" sldId="320"/>
        </pc:sldMkLst>
        <pc:spChg chg="mod ord">
          <ac:chgData name="MEGHAN MCDONOUGH" userId="S::meghanmcdonough@bpsma.org::a438625c-1e90-40b2-b4db-75681a9e14ea" providerId="AD" clId="Web-{C6E80285-4B44-478F-EC85-3B26CF6BECB2}" dt="2020-09-11T16:48:19.495" v="318" actId="20577"/>
          <ac:spMkLst>
            <pc:docMk/>
            <pc:sldMk cId="3884530557" sldId="320"/>
            <ac:spMk id="2" creationId="{5704FC5F-F929-244B-8969-DC42176051EB}"/>
          </ac:spMkLst>
        </pc:spChg>
        <pc:spChg chg="add mod ord">
          <ac:chgData name="MEGHAN MCDONOUGH" userId="S::meghanmcdonough@bpsma.org::a438625c-1e90-40b2-b4db-75681a9e14ea" providerId="AD" clId="Web-{C6E80285-4B44-478F-EC85-3B26CF6BECB2}" dt="2020-09-11T16:55:07.147" v="422" actId="20577"/>
          <ac:spMkLst>
            <pc:docMk/>
            <pc:sldMk cId="3884530557" sldId="320"/>
            <ac:spMk id="3" creationId="{17C6D059-7D14-4DDC-BA05-546AC8CA10CF}"/>
          </ac:spMkLst>
        </pc:spChg>
        <pc:spChg chg="del">
          <ac:chgData name="MEGHAN MCDONOUGH" userId="S::meghanmcdonough@bpsma.org::a438625c-1e90-40b2-b4db-75681a9e14ea" providerId="AD" clId="Web-{C6E80285-4B44-478F-EC85-3B26CF6BECB2}" dt="2020-09-11T16:45:59.038" v="298" actId="20577"/>
          <ac:spMkLst>
            <pc:docMk/>
            <pc:sldMk cId="3884530557" sldId="320"/>
            <ac:spMk id="8" creationId="{EDB4298B-514D-4087-BFCF-5E0B7C9A9979}"/>
          </ac:spMkLst>
        </pc:spChg>
        <pc:spChg chg="mod ord">
          <ac:chgData name="MEGHAN MCDONOUGH" userId="S::meghanmcdonough@bpsma.org::a438625c-1e90-40b2-b4db-75681a9e14ea" providerId="AD" clId="Web-{C6E80285-4B44-478F-EC85-3B26CF6BECB2}" dt="2020-09-11T16:46:50.743" v="309" actId="20577"/>
          <ac:spMkLst>
            <pc:docMk/>
            <pc:sldMk cId="3884530557" sldId="320"/>
            <ac:spMk id="33" creationId="{8A77B79D-E621-644B-9664-C09E5DC7A01E}"/>
          </ac:spMkLst>
        </pc:spChg>
        <pc:spChg chg="add del">
          <ac:chgData name="MEGHAN MCDONOUGH" userId="S::meghanmcdonough@bpsma.org::a438625c-1e90-40b2-b4db-75681a9e14ea" providerId="AD" clId="Web-{C6E80285-4B44-478F-EC85-3B26CF6BECB2}" dt="2020-09-11T16:48:19.495" v="318" actId="20577"/>
          <ac:spMkLst>
            <pc:docMk/>
            <pc:sldMk cId="3884530557" sldId="320"/>
            <ac:spMk id="69" creationId="{84BE9647-CCFB-4EE7-95B0-619E0D1DE72E}"/>
          </ac:spMkLst>
        </pc:spChg>
        <pc:spChg chg="add">
          <ac:chgData name="MEGHAN MCDONOUGH" userId="S::meghanmcdonough@bpsma.org::a438625c-1e90-40b2-b4db-75681a9e14ea" providerId="AD" clId="Web-{C6E80285-4B44-478F-EC85-3B26CF6BECB2}" dt="2020-09-11T16:48:19.495" v="318" actId="20577"/>
          <ac:spMkLst>
            <pc:docMk/>
            <pc:sldMk cId="3884530557" sldId="320"/>
            <ac:spMk id="101" creationId="{6ECFE180-DB5F-4E3E-B89C-E24B98739EF3}"/>
          </ac:spMkLst>
        </pc:spChg>
        <pc:spChg chg="add del">
          <ac:chgData name="MEGHAN MCDONOUGH" userId="S::meghanmcdonough@bpsma.org::a438625c-1e90-40b2-b4db-75681a9e14ea" providerId="AD" clId="Web-{C6E80285-4B44-478F-EC85-3B26CF6BECB2}" dt="2020-09-11T16:48:19.448" v="317" actId="20577"/>
          <ac:spMkLst>
            <pc:docMk/>
            <pc:sldMk cId="3884530557" sldId="320"/>
            <ac:spMk id="130" creationId="{45602361-92CC-4D9F-8271-6924C86E2283}"/>
          </ac:spMkLst>
        </pc:spChg>
        <pc:grpChg chg="del">
          <ac:chgData name="MEGHAN MCDONOUGH" userId="S::meghanmcdonough@bpsma.org::a438625c-1e90-40b2-b4db-75681a9e14ea" providerId="AD" clId="Web-{C6E80285-4B44-478F-EC85-3B26CF6BECB2}" dt="2020-09-11T16:45:59.038" v="298" actId="20577"/>
          <ac:grpSpMkLst>
            <pc:docMk/>
            <pc:sldMk cId="3884530557" sldId="320"/>
            <ac:grpSpMk id="10" creationId="{04250D78-05C1-41CC-8744-FF361296252F}"/>
          </ac:grpSpMkLst>
        </pc:grpChg>
        <pc:grpChg chg="add del">
          <ac:chgData name="MEGHAN MCDONOUGH" userId="S::meghanmcdonough@bpsma.org::a438625c-1e90-40b2-b4db-75681a9e14ea" providerId="AD" clId="Web-{C6E80285-4B44-478F-EC85-3B26CF6BECB2}" dt="2020-09-11T16:48:19.495" v="318" actId="20577"/>
          <ac:grpSpMkLst>
            <pc:docMk/>
            <pc:sldMk cId="3884530557" sldId="320"/>
            <ac:grpSpMk id="41" creationId="{F31E11A0-300F-4210-95E4-95F1217FE1E3}"/>
          </ac:grpSpMkLst>
        </pc:grpChg>
        <pc:grpChg chg="add del">
          <ac:chgData name="MEGHAN MCDONOUGH" userId="S::meghanmcdonough@bpsma.org::a438625c-1e90-40b2-b4db-75681a9e14ea" providerId="AD" clId="Web-{C6E80285-4B44-478F-EC85-3B26CF6BECB2}" dt="2020-09-11T16:48:19.495" v="318" actId="20577"/>
          <ac:grpSpMkLst>
            <pc:docMk/>
            <pc:sldMk cId="3884530557" sldId="320"/>
            <ac:grpSpMk id="64" creationId="{A47C63B7-2052-4CE5-9BF2-FF957B39ADA6}"/>
          </ac:grpSpMkLst>
        </pc:grpChg>
        <pc:grpChg chg="add del">
          <ac:chgData name="MEGHAN MCDONOUGH" userId="S::meghanmcdonough@bpsma.org::a438625c-1e90-40b2-b4db-75681a9e14ea" providerId="AD" clId="Web-{C6E80285-4B44-478F-EC85-3B26CF6BECB2}" dt="2020-09-11T16:48:19.495" v="318" actId="20577"/>
          <ac:grpSpMkLst>
            <pc:docMk/>
            <pc:sldMk cId="3884530557" sldId="320"/>
            <ac:grpSpMk id="71" creationId="{B3BE649D-A905-49ED-B8FB-0469DF8E8A13}"/>
          </ac:grpSpMkLst>
        </pc:grpChg>
        <pc:grpChg chg="add del">
          <ac:chgData name="MEGHAN MCDONOUGH" userId="S::meghanmcdonough@bpsma.org::a438625c-1e90-40b2-b4db-75681a9e14ea" providerId="AD" clId="Web-{C6E80285-4B44-478F-EC85-3B26CF6BECB2}" dt="2020-09-11T16:48:19.495" v="318" actId="20577"/>
          <ac:grpSpMkLst>
            <pc:docMk/>
            <pc:sldMk cId="3884530557" sldId="320"/>
            <ac:grpSpMk id="94" creationId="{459B14F2-3B74-4C24-B0DB-821E20ADE78A}"/>
          </ac:grpSpMkLst>
        </pc:grpChg>
        <pc:grpChg chg="add">
          <ac:chgData name="MEGHAN MCDONOUGH" userId="S::meghanmcdonough@bpsma.org::a438625c-1e90-40b2-b4db-75681a9e14ea" providerId="AD" clId="Web-{C6E80285-4B44-478F-EC85-3B26CF6BECB2}" dt="2020-09-11T16:48:19.495" v="318" actId="20577"/>
          <ac:grpSpMkLst>
            <pc:docMk/>
            <pc:sldMk cId="3884530557" sldId="320"/>
            <ac:grpSpMk id="99" creationId="{F31E11A0-300F-4210-95E4-95F1217FE1E3}"/>
          </ac:grpSpMkLst>
        </pc:grpChg>
        <pc:grpChg chg="add">
          <ac:chgData name="MEGHAN MCDONOUGH" userId="S::meghanmcdonough@bpsma.org::a438625c-1e90-40b2-b4db-75681a9e14ea" providerId="AD" clId="Web-{C6E80285-4B44-478F-EC85-3B26CF6BECB2}" dt="2020-09-11T16:48:19.495" v="318" actId="20577"/>
          <ac:grpSpMkLst>
            <pc:docMk/>
            <pc:sldMk cId="3884530557" sldId="320"/>
            <ac:grpSpMk id="100" creationId="{A47C63B7-2052-4CE5-9BF2-FF957B39ADA6}"/>
          </ac:grpSpMkLst>
        </pc:grpChg>
        <pc:grpChg chg="add del">
          <ac:chgData name="MEGHAN MCDONOUGH" userId="S::meghanmcdonough@bpsma.org::a438625c-1e90-40b2-b4db-75681a9e14ea" providerId="AD" clId="Web-{C6E80285-4B44-478F-EC85-3B26CF6BECB2}" dt="2020-09-11T16:48:19.448" v="317" actId="20577"/>
          <ac:grpSpMkLst>
            <pc:docMk/>
            <pc:sldMk cId="3884530557" sldId="320"/>
            <ac:grpSpMk id="102" creationId="{F31E11A0-300F-4210-95E4-95F1217FE1E3}"/>
          </ac:grpSpMkLst>
        </pc:grpChg>
        <pc:grpChg chg="add">
          <ac:chgData name="MEGHAN MCDONOUGH" userId="S::meghanmcdonough@bpsma.org::a438625c-1e90-40b2-b4db-75681a9e14ea" providerId="AD" clId="Web-{C6E80285-4B44-478F-EC85-3B26CF6BECB2}" dt="2020-09-11T16:48:19.495" v="318" actId="20577"/>
          <ac:grpSpMkLst>
            <pc:docMk/>
            <pc:sldMk cId="3884530557" sldId="320"/>
            <ac:grpSpMk id="124" creationId="{0042F45C-DA8B-4903-A5CD-8F7B0926DB92}"/>
          </ac:grpSpMkLst>
        </pc:grpChg>
        <pc:grpChg chg="add del">
          <ac:chgData name="MEGHAN MCDONOUGH" userId="S::meghanmcdonough@bpsma.org::a438625c-1e90-40b2-b4db-75681a9e14ea" providerId="AD" clId="Web-{C6E80285-4B44-478F-EC85-3B26CF6BECB2}" dt="2020-09-11T16:48:19.448" v="317" actId="20577"/>
          <ac:grpSpMkLst>
            <pc:docMk/>
            <pc:sldMk cId="3884530557" sldId="320"/>
            <ac:grpSpMk id="125" creationId="{A47C63B7-2052-4CE5-9BF2-FF957B39ADA6}"/>
          </ac:grpSpMkLst>
        </pc:grpChg>
        <pc:grpChg chg="add">
          <ac:chgData name="MEGHAN MCDONOUGH" userId="S::meghanmcdonough@bpsma.org::a438625c-1e90-40b2-b4db-75681a9e14ea" providerId="AD" clId="Web-{C6E80285-4B44-478F-EC85-3B26CF6BECB2}" dt="2020-09-11T16:48:19.495" v="318" actId="20577"/>
          <ac:grpSpMkLst>
            <pc:docMk/>
            <pc:sldMk cId="3884530557" sldId="320"/>
            <ac:grpSpMk id="129" creationId="{E3072DC4-1A84-4358-AA9D-558877925A8D}"/>
          </ac:grpSpMkLst>
        </pc:grpChg>
        <pc:grpChg chg="add del">
          <ac:chgData name="MEGHAN MCDONOUGH" userId="S::meghanmcdonough@bpsma.org::a438625c-1e90-40b2-b4db-75681a9e14ea" providerId="AD" clId="Web-{C6E80285-4B44-478F-EC85-3B26CF6BECB2}" dt="2020-09-11T16:48:19.448" v="317" actId="20577"/>
          <ac:grpSpMkLst>
            <pc:docMk/>
            <pc:sldMk cId="3884530557" sldId="320"/>
            <ac:grpSpMk id="132" creationId="{30BA9D37-1BDF-4CB1-8EB2-3A6907BF70BC}"/>
          </ac:grpSpMkLst>
        </pc:grpChg>
        <pc:grpChg chg="add del">
          <ac:chgData name="MEGHAN MCDONOUGH" userId="S::meghanmcdonough@bpsma.org::a438625c-1e90-40b2-b4db-75681a9e14ea" providerId="AD" clId="Web-{C6E80285-4B44-478F-EC85-3B26CF6BECB2}" dt="2020-09-11T16:48:19.448" v="317" actId="20577"/>
          <ac:grpSpMkLst>
            <pc:docMk/>
            <pc:sldMk cId="3884530557" sldId="320"/>
            <ac:grpSpMk id="155" creationId="{47D347A0-AD36-45A2-9C11-6148C6B1F512}"/>
          </ac:grpSpMkLst>
        </pc:grpChg>
        <pc:picChg chg="del">
          <ac:chgData name="MEGHAN MCDONOUGH" userId="S::meghanmcdonough@bpsma.org::a438625c-1e90-40b2-b4db-75681a9e14ea" providerId="AD" clId="Web-{C6E80285-4B44-478F-EC85-3B26CF6BECB2}" dt="2020-09-11T16:45:03.755" v="293" actId="20577"/>
          <ac:picMkLst>
            <pc:docMk/>
            <pc:sldMk cId="3884530557" sldId="320"/>
            <ac:picMk id="4" creationId="{D309CD23-EB2C-564A-8B3D-527340596CEF}"/>
          </ac:picMkLst>
        </pc:picChg>
        <pc:picChg chg="del">
          <ac:chgData name="MEGHAN MCDONOUGH" userId="S::meghanmcdonough@bpsma.org::a438625c-1e90-40b2-b4db-75681a9e14ea" providerId="AD" clId="Web-{C6E80285-4B44-478F-EC85-3B26CF6BECB2}" dt="2020-09-11T16:45:02.318" v="292" actId="20577"/>
          <ac:picMkLst>
            <pc:docMk/>
            <pc:sldMk cId="3884530557" sldId="320"/>
            <ac:picMk id="5" creationId="{5E4313F3-F9C4-AF48-851C-6DE950D98D30}"/>
          </ac:picMkLst>
        </pc:picChg>
        <pc:picChg chg="del">
          <ac:chgData name="MEGHAN MCDONOUGH" userId="S::meghanmcdonough@bpsma.org::a438625c-1e90-40b2-b4db-75681a9e14ea" providerId="AD" clId="Web-{C6E80285-4B44-478F-EC85-3B26CF6BECB2}" dt="2020-09-11T16:45:04.615" v="294" actId="20577"/>
          <ac:picMkLst>
            <pc:docMk/>
            <pc:sldMk cId="3884530557" sldId="320"/>
            <ac:picMk id="6" creationId="{16F79EAA-06AF-5A42-B227-E30E5CA2862D}"/>
          </ac:picMkLst>
        </pc:picChg>
        <pc:picChg chg="del">
          <ac:chgData name="MEGHAN MCDONOUGH" userId="S::meghanmcdonough@bpsma.org::a438625c-1e90-40b2-b4db-75681a9e14ea" providerId="AD" clId="Web-{C6E80285-4B44-478F-EC85-3B26CF6BECB2}" dt="2020-09-11T16:45:00.771" v="291" actId="20577"/>
          <ac:picMkLst>
            <pc:docMk/>
            <pc:sldMk cId="3884530557" sldId="320"/>
            <ac:picMk id="7" creationId="{A3DCD2A8-F3EC-F249-B423-2E003C4E8EA7}"/>
          </ac:picMkLst>
        </pc:picChg>
        <pc:picChg chg="mod">
          <ac:chgData name="MEGHAN MCDONOUGH" userId="S::meghanmcdonough@bpsma.org::a438625c-1e90-40b2-b4db-75681a9e14ea" providerId="AD" clId="Web-{C6E80285-4B44-478F-EC85-3B26CF6BECB2}" dt="2020-09-11T16:48:19.495" v="318" actId="20577"/>
          <ac:picMkLst>
            <pc:docMk/>
            <pc:sldMk cId="3884530557" sldId="320"/>
            <ac:picMk id="34" creationId="{BA83F225-12A8-6E45-B34F-180949FC793D}"/>
          </ac:picMkLst>
        </pc:picChg>
        <pc:picChg chg="mod ord">
          <ac:chgData name="MEGHAN MCDONOUGH" userId="S::meghanmcdonough@bpsma.org::a438625c-1e90-40b2-b4db-75681a9e14ea" providerId="AD" clId="Web-{C6E80285-4B44-478F-EC85-3B26CF6BECB2}" dt="2020-09-11T16:48:19.495" v="318" actId="20577"/>
          <ac:picMkLst>
            <pc:docMk/>
            <pc:sldMk cId="3884530557" sldId="320"/>
            <ac:picMk id="35" creationId="{C1E37834-0033-DA45-BEB1-00B8C251A3AF}"/>
          </ac:picMkLst>
        </pc:picChg>
        <pc:picChg chg="mod">
          <ac:chgData name="MEGHAN MCDONOUGH" userId="S::meghanmcdonough@bpsma.org::a438625c-1e90-40b2-b4db-75681a9e14ea" providerId="AD" clId="Web-{C6E80285-4B44-478F-EC85-3B26CF6BECB2}" dt="2020-09-11T16:48:19.495" v="318" actId="20577"/>
          <ac:picMkLst>
            <pc:docMk/>
            <pc:sldMk cId="3884530557" sldId="320"/>
            <ac:picMk id="36" creationId="{F5939757-C791-D545-B5BE-234A4EB2815D}"/>
          </ac:picMkLst>
        </pc:picChg>
      </pc:sldChg>
      <pc:sldChg chg="modSp new">
        <pc:chgData name="MEGHAN MCDONOUGH" userId="S::meghanmcdonough@bpsma.org::a438625c-1e90-40b2-b4db-75681a9e14ea" providerId="AD" clId="Web-{C6E80285-4B44-478F-EC85-3B26CF6BECB2}" dt="2020-09-11T16:38:37.057" v="265" actId="20577"/>
        <pc:sldMkLst>
          <pc:docMk/>
          <pc:sldMk cId="2430132191" sldId="323"/>
        </pc:sldMkLst>
        <pc:spChg chg="mod">
          <ac:chgData name="MEGHAN MCDONOUGH" userId="S::meghanmcdonough@bpsma.org::a438625c-1e90-40b2-b4db-75681a9e14ea" providerId="AD" clId="Web-{C6E80285-4B44-478F-EC85-3B26CF6BECB2}" dt="2020-09-11T16:27:56.837" v="90" actId="20577"/>
          <ac:spMkLst>
            <pc:docMk/>
            <pc:sldMk cId="2430132191" sldId="323"/>
            <ac:spMk id="2" creationId="{97322CCC-3B4C-459A-A465-D96DE5137F5F}"/>
          </ac:spMkLst>
        </pc:spChg>
        <pc:spChg chg="mod">
          <ac:chgData name="MEGHAN MCDONOUGH" userId="S::meghanmcdonough@bpsma.org::a438625c-1e90-40b2-b4db-75681a9e14ea" providerId="AD" clId="Web-{C6E80285-4B44-478F-EC85-3B26CF6BECB2}" dt="2020-09-11T16:35:38.990" v="235" actId="20577"/>
          <ac:spMkLst>
            <pc:docMk/>
            <pc:sldMk cId="2430132191" sldId="323"/>
            <ac:spMk id="3" creationId="{4D3EFED8-D72B-4DB7-9846-DF9506DD9EB9}"/>
          </ac:spMkLst>
        </pc:spChg>
        <pc:spChg chg="mod">
          <ac:chgData name="MEGHAN MCDONOUGH" userId="S::meghanmcdonough@bpsma.org::a438625c-1e90-40b2-b4db-75681a9e14ea" providerId="AD" clId="Web-{C6E80285-4B44-478F-EC85-3B26CF6BECB2}" dt="2020-09-11T16:38:37.057" v="265" actId="20577"/>
          <ac:spMkLst>
            <pc:docMk/>
            <pc:sldMk cId="2430132191" sldId="323"/>
            <ac:spMk id="4" creationId="{D4742A03-4406-431D-9B20-E2398C3265A7}"/>
          </ac:spMkLst>
        </pc:spChg>
      </pc:sldChg>
      <pc:sldChg chg="addSp modSp new mod setBg modNotes">
        <pc:chgData name="MEGHAN MCDONOUGH" userId="S::meghanmcdonough@bpsma.org::a438625c-1e90-40b2-b4db-75681a9e14ea" providerId="AD" clId="Web-{C6E80285-4B44-478F-EC85-3B26CF6BECB2}" dt="2020-09-11T16:54:04.270" v="389" actId="20577"/>
        <pc:sldMkLst>
          <pc:docMk/>
          <pc:sldMk cId="2813227510" sldId="324"/>
        </pc:sldMkLst>
        <pc:spChg chg="mod ord">
          <ac:chgData name="MEGHAN MCDONOUGH" userId="S::meghanmcdonough@bpsma.org::a438625c-1e90-40b2-b4db-75681a9e14ea" providerId="AD" clId="Web-{C6E80285-4B44-478F-EC85-3B26CF6BECB2}" dt="2020-09-11T16:44:20.801" v="288" actId="20577"/>
          <ac:spMkLst>
            <pc:docMk/>
            <pc:sldMk cId="2813227510" sldId="324"/>
            <ac:spMk id="2" creationId="{B58090F2-F21D-4F70-8189-6DF9D65D2B36}"/>
          </ac:spMkLst>
        </pc:spChg>
        <pc:spChg chg="mod ord">
          <ac:chgData name="MEGHAN MCDONOUGH" userId="S::meghanmcdonough@bpsma.org::a438625c-1e90-40b2-b4db-75681a9e14ea" providerId="AD" clId="Web-{C6E80285-4B44-478F-EC85-3B26CF6BECB2}" dt="2020-09-11T16:43:47.456" v="281" actId="20577"/>
          <ac:spMkLst>
            <pc:docMk/>
            <pc:sldMk cId="2813227510" sldId="324"/>
            <ac:spMk id="3" creationId="{40827B5F-018D-4216-8267-879ABCF7CEAE}"/>
          </ac:spMkLst>
        </pc:spChg>
        <pc:spChg chg="add">
          <ac:chgData name="MEGHAN MCDONOUGH" userId="S::meghanmcdonough@bpsma.org::a438625c-1e90-40b2-b4db-75681a9e14ea" providerId="AD" clId="Web-{C6E80285-4B44-478F-EC85-3B26CF6BECB2}" dt="2020-09-11T16:43:47.456" v="281" actId="20577"/>
          <ac:spMkLst>
            <pc:docMk/>
            <pc:sldMk cId="2813227510" sldId="324"/>
            <ac:spMk id="16" creationId="{BA48B26F-3875-450B-83B9-C31636F99812}"/>
          </ac:spMkLst>
        </pc:spChg>
        <pc:grpChg chg="add">
          <ac:chgData name="MEGHAN MCDONOUGH" userId="S::meghanmcdonough@bpsma.org::a438625c-1e90-40b2-b4db-75681a9e14ea" providerId="AD" clId="Web-{C6E80285-4B44-478F-EC85-3B26CF6BECB2}" dt="2020-09-11T16:43:47.456" v="281" actId="20577"/>
          <ac:grpSpMkLst>
            <pc:docMk/>
            <pc:sldMk cId="2813227510" sldId="324"/>
            <ac:grpSpMk id="18" creationId="{15B4D122-48F4-4037-B86B-0C6F29E67DB3}"/>
          </ac:grpSpMkLst>
        </pc:grpChg>
        <pc:grpChg chg="add">
          <ac:chgData name="MEGHAN MCDONOUGH" userId="S::meghanmcdonough@bpsma.org::a438625c-1e90-40b2-b4db-75681a9e14ea" providerId="AD" clId="Web-{C6E80285-4B44-478F-EC85-3B26CF6BECB2}" dt="2020-09-11T16:43:47.456" v="281" actId="20577"/>
          <ac:grpSpMkLst>
            <pc:docMk/>
            <pc:sldMk cId="2813227510" sldId="324"/>
            <ac:grpSpMk id="39" creationId="{AC32D6A3-AA50-445F-A7F4-CFF7ECBC4201}"/>
          </ac:grpSpMkLst>
        </pc:grpChg>
        <pc:picChg chg="add mod ord">
          <ac:chgData name="MEGHAN MCDONOUGH" userId="S::meghanmcdonough@bpsma.org::a438625c-1e90-40b2-b4db-75681a9e14ea" providerId="AD" clId="Web-{C6E80285-4B44-478F-EC85-3B26CF6BECB2}" dt="2020-09-11T16:43:47.456" v="281" actId="20577"/>
          <ac:picMkLst>
            <pc:docMk/>
            <pc:sldMk cId="2813227510" sldId="324"/>
            <ac:picMk id="5" creationId="{03598BAA-6781-4577-8FE6-117E6D212F44}"/>
          </ac:picMkLst>
        </pc:picChg>
        <pc:picChg chg="add mod">
          <ac:chgData name="MEGHAN MCDONOUGH" userId="S::meghanmcdonough@bpsma.org::a438625c-1e90-40b2-b4db-75681a9e14ea" providerId="AD" clId="Web-{C6E80285-4B44-478F-EC85-3B26CF6BECB2}" dt="2020-09-11T16:43:47.456" v="281" actId="20577"/>
          <ac:picMkLst>
            <pc:docMk/>
            <pc:sldMk cId="2813227510" sldId="324"/>
            <ac:picMk id="7" creationId="{7EFA9FC0-34D1-4DA6-BBD7-8CAAB737521E}"/>
          </ac:picMkLst>
        </pc:picChg>
        <pc:picChg chg="add mod ord">
          <ac:chgData name="MEGHAN MCDONOUGH" userId="S::meghanmcdonough@bpsma.org::a438625c-1e90-40b2-b4db-75681a9e14ea" providerId="AD" clId="Web-{C6E80285-4B44-478F-EC85-3B26CF6BECB2}" dt="2020-09-11T16:43:47.456" v="281" actId="20577"/>
          <ac:picMkLst>
            <pc:docMk/>
            <pc:sldMk cId="2813227510" sldId="324"/>
            <ac:picMk id="9" creationId="{F9168C16-FFFC-4039-A8EF-14DFCEF8B897}"/>
          </ac:picMkLst>
        </pc:picChg>
        <pc:picChg chg="add mod">
          <ac:chgData name="MEGHAN MCDONOUGH" userId="S::meghanmcdonough@bpsma.org::a438625c-1e90-40b2-b4db-75681a9e14ea" providerId="AD" clId="Web-{C6E80285-4B44-478F-EC85-3B26CF6BECB2}" dt="2020-09-11T16:43:47.456" v="281" actId="20577"/>
          <ac:picMkLst>
            <pc:docMk/>
            <pc:sldMk cId="2813227510" sldId="324"/>
            <ac:picMk id="11" creationId="{F2431515-7094-48ED-BE4F-B240E4BF1FC7}"/>
          </ac:picMkLst>
        </pc:picChg>
      </pc:sldChg>
    </pc:docChg>
  </pc:docChgLst>
  <pc:docChgLst>
    <pc:chgData name="KATHLEEN H. ANDERSON" userId="S::kathleenhanderson@bpsma.org::69984469-0cec-4e44-9ba9-28037b332e9f" providerId="AD" clId="Web-{178CB78E-07C9-9759-0D4B-AADDC472E1AF}"/>
    <pc:docChg chg="modSld">
      <pc:chgData name="KATHLEEN H. ANDERSON" userId="S::kathleenhanderson@bpsma.org::69984469-0cec-4e44-9ba9-28037b332e9f" providerId="AD" clId="Web-{178CB78E-07C9-9759-0D4B-AADDC472E1AF}" dt="2020-09-18T14:53:19.470" v="472" actId="20577"/>
      <pc:docMkLst>
        <pc:docMk/>
      </pc:docMkLst>
      <pc:sldChg chg="modSp">
        <pc:chgData name="KATHLEEN H. ANDERSON" userId="S::kathleenhanderson@bpsma.org::69984469-0cec-4e44-9ba9-28037b332e9f" providerId="AD" clId="Web-{178CB78E-07C9-9759-0D4B-AADDC472E1AF}" dt="2020-09-18T14:53:19.470" v="471" actId="20577"/>
        <pc:sldMkLst>
          <pc:docMk/>
          <pc:sldMk cId="2813227510" sldId="324"/>
        </pc:sldMkLst>
        <pc:spChg chg="mod">
          <ac:chgData name="KATHLEEN H. ANDERSON" userId="S::kathleenhanderson@bpsma.org::69984469-0cec-4e44-9ba9-28037b332e9f" providerId="AD" clId="Web-{178CB78E-07C9-9759-0D4B-AADDC472E1AF}" dt="2020-09-18T14:53:19.470" v="471" actId="20577"/>
          <ac:spMkLst>
            <pc:docMk/>
            <pc:sldMk cId="2813227510" sldId="324"/>
            <ac:spMk id="4" creationId="{CC1289AB-A34B-44EA-91A3-9E04972D00E2}"/>
          </ac:spMkLst>
        </pc:spChg>
        <pc:spChg chg="mod">
          <ac:chgData name="KATHLEEN H. ANDERSON" userId="S::kathleenhanderson@bpsma.org::69984469-0cec-4e44-9ba9-28037b332e9f" providerId="AD" clId="Web-{178CB78E-07C9-9759-0D4B-AADDC472E1AF}" dt="2020-09-18T14:50:01.483" v="244" actId="1076"/>
          <ac:spMkLst>
            <pc:docMk/>
            <pc:sldMk cId="2813227510" sldId="324"/>
            <ac:spMk id="6" creationId="{7CEA54DB-EF85-4B1C-83FC-693B744D0FC8}"/>
          </ac:spMkLst>
        </pc:spChg>
      </pc:sldChg>
    </pc:docChg>
  </pc:docChgLst>
  <pc:docChgLst>
    <pc:chgData name="EMANUEL DEBARROS" userId="S::emanueldebarros@bpsma.org::b08371cc-0558-4f4b-b6b4-09db78baa9ad" providerId="AD" clId="Web-{EA3DA153-47A4-4F80-9FD7-B0DD706BE0CD}"/>
    <pc:docChg chg="modSld sldOrd">
      <pc:chgData name="EMANUEL DEBARROS" userId="S::emanueldebarros@bpsma.org::b08371cc-0558-4f4b-b6b4-09db78baa9ad" providerId="AD" clId="Web-{EA3DA153-47A4-4F80-9FD7-B0DD706BE0CD}" dt="2020-09-23T13:49:35.869" v="1535" actId="20577"/>
      <pc:docMkLst>
        <pc:docMk/>
      </pc:docMkLst>
      <pc:sldChg chg="addSp delSp modSp modNotes">
        <pc:chgData name="EMANUEL DEBARROS" userId="S::emanueldebarros@bpsma.org::b08371cc-0558-4f4b-b6b4-09db78baa9ad" providerId="AD" clId="Web-{EA3DA153-47A4-4F80-9FD7-B0DD706BE0CD}" dt="2020-09-23T13:49:35.853" v="1534" actId="20577"/>
        <pc:sldMkLst>
          <pc:docMk/>
          <pc:sldMk cId="3002127662" sldId="312"/>
        </pc:sldMkLst>
        <pc:spChg chg="mod">
          <ac:chgData name="EMANUEL DEBARROS" userId="S::emanueldebarros@bpsma.org::b08371cc-0558-4f4b-b6b4-09db78baa9ad" providerId="AD" clId="Web-{EA3DA153-47A4-4F80-9FD7-B0DD706BE0CD}" dt="2020-09-23T13:49:35.853" v="1534" actId="20577"/>
          <ac:spMkLst>
            <pc:docMk/>
            <pc:sldMk cId="3002127662" sldId="312"/>
            <ac:spMk id="4" creationId="{DF86430E-B18B-E24F-827C-AA0A0F6A12F4}"/>
          </ac:spMkLst>
        </pc:spChg>
        <pc:spChg chg="add del mod">
          <ac:chgData name="EMANUEL DEBARROS" userId="S::emanueldebarros@bpsma.org::b08371cc-0558-4f4b-b6b4-09db78baa9ad" providerId="AD" clId="Web-{EA3DA153-47A4-4F80-9FD7-B0DD706BE0CD}" dt="2020-09-23T13:25:14.555" v="6" actId="20577"/>
          <ac:spMkLst>
            <pc:docMk/>
            <pc:sldMk cId="3002127662" sldId="312"/>
            <ac:spMk id="24" creationId="{22E14C70-EE0F-4BF3-B754-7F43446FBAE4}"/>
          </ac:spMkLst>
        </pc:spChg>
        <pc:picChg chg="add del mod">
          <ac:chgData name="EMANUEL DEBARROS" userId="S::emanueldebarros@bpsma.org::b08371cc-0558-4f4b-b6b4-09db78baa9ad" providerId="AD" clId="Web-{EA3DA153-47A4-4F80-9FD7-B0DD706BE0CD}" dt="2020-09-23T13:43:11.548" v="767" actId="20577"/>
          <ac:picMkLst>
            <pc:docMk/>
            <pc:sldMk cId="3002127662" sldId="312"/>
            <ac:picMk id="36" creationId="{071CC38B-05FE-44C7-B8F5-849771CF6C1D}"/>
          </ac:picMkLst>
        </pc:picChg>
      </pc:sldChg>
      <pc:sldChg chg="ord modNotes">
        <pc:chgData name="EMANUEL DEBARROS" userId="S::emanueldebarros@bpsma.org::b08371cc-0558-4f4b-b6b4-09db78baa9ad" providerId="AD" clId="Web-{EA3DA153-47A4-4F80-9FD7-B0DD706BE0CD}" dt="2020-09-23T13:36:34.914" v="503" actId="20577"/>
        <pc:sldMkLst>
          <pc:docMk/>
          <pc:sldMk cId="2454708072" sldId="314"/>
        </pc:sldMkLst>
      </pc:sldChg>
    </pc:docChg>
  </pc:docChgLst>
  <pc:docChgLst>
    <pc:chgData name="k_cassidy1" userId="S::k_cassidy1_salemstate.edu#ext#@brocktonpublicschools.onmicrosoft.com::cb0ae514-be6b-494a-b007-3ffef896d975" providerId="AD" clId="Web-{6A124C02-7599-488E-5A64-2FBCAE17B4F7}"/>
    <pc:docChg chg="sldOrd">
      <pc:chgData name="k_cassidy1" userId="S::k_cassidy1_salemstate.edu#ext#@brocktonpublicschools.onmicrosoft.com::cb0ae514-be6b-494a-b007-3ffef896d975" providerId="AD" clId="Web-{6A124C02-7599-488E-5A64-2FBCAE17B4F7}" dt="2020-09-14T20:38:43.095" v="0"/>
      <pc:docMkLst>
        <pc:docMk/>
      </pc:docMkLst>
      <pc:sldChg chg="ord">
        <pc:chgData name="k_cassidy1" userId="S::k_cassidy1_salemstate.edu#ext#@brocktonpublicschools.onmicrosoft.com::cb0ae514-be6b-494a-b007-3ffef896d975" providerId="AD" clId="Web-{6A124C02-7599-488E-5A64-2FBCAE17B4F7}" dt="2020-09-14T20:38:43.095" v="0"/>
        <pc:sldMkLst>
          <pc:docMk/>
          <pc:sldMk cId="1556270819" sldId="317"/>
        </pc:sldMkLst>
      </pc:sldChg>
    </pc:docChg>
  </pc:docChgLst>
  <pc:docChgLst>
    <pc:chgData name="ASHLEY E RODRIGUEZ" userId="S::203942@bpsma.org::c22c566f-002b-484e-be8e-6330f2f5f9a8" providerId="AD" clId="Web-{A323BC4B-181C-0F73-1A25-D6C02BB3DC36}"/>
    <pc:docChg chg="modSld">
      <pc:chgData name="ASHLEY E RODRIGUEZ" userId="S::203942@bpsma.org::c22c566f-002b-484e-be8e-6330f2f5f9a8" providerId="AD" clId="Web-{A323BC4B-181C-0F73-1A25-D6C02BB3DC36}" dt="2020-10-09T17:27:34.085" v="4" actId="1076"/>
      <pc:docMkLst>
        <pc:docMk/>
      </pc:docMkLst>
      <pc:sldChg chg="modSp">
        <pc:chgData name="ASHLEY E RODRIGUEZ" userId="S::203942@bpsma.org::c22c566f-002b-484e-be8e-6330f2f5f9a8" providerId="AD" clId="Web-{A323BC4B-181C-0F73-1A25-D6C02BB3DC36}" dt="2020-10-09T17:27:17.662" v="1" actId="1076"/>
        <pc:sldMkLst>
          <pc:docMk/>
          <pc:sldMk cId="3241392722" sldId="256"/>
        </pc:sldMkLst>
        <pc:picChg chg="mod">
          <ac:chgData name="ASHLEY E RODRIGUEZ" userId="S::203942@bpsma.org::c22c566f-002b-484e-be8e-6330f2f5f9a8" providerId="AD" clId="Web-{A323BC4B-181C-0F73-1A25-D6C02BB3DC36}" dt="2020-10-09T17:27:17.662" v="1" actId="1076"/>
          <ac:picMkLst>
            <pc:docMk/>
            <pc:sldMk cId="3241392722" sldId="256"/>
            <ac:picMk id="6" creationId="{24B08CAE-FC53-AE43-B04E-59AEBCF00EC6}"/>
          </ac:picMkLst>
        </pc:picChg>
      </pc:sldChg>
      <pc:sldChg chg="modSp">
        <pc:chgData name="ASHLEY E RODRIGUEZ" userId="S::203942@bpsma.org::c22c566f-002b-484e-be8e-6330f2f5f9a8" providerId="AD" clId="Web-{A323BC4B-181C-0F73-1A25-D6C02BB3DC36}" dt="2020-10-09T17:27:34.085" v="4" actId="1076"/>
        <pc:sldMkLst>
          <pc:docMk/>
          <pc:sldMk cId="4073684323" sldId="326"/>
        </pc:sldMkLst>
        <pc:picChg chg="mod">
          <ac:chgData name="ASHLEY E RODRIGUEZ" userId="S::203942@bpsma.org::c22c566f-002b-484e-be8e-6330f2f5f9a8" providerId="AD" clId="Web-{A323BC4B-181C-0F73-1A25-D6C02BB3DC36}" dt="2020-10-09T17:27:34.085" v="4" actId="1076"/>
          <ac:picMkLst>
            <pc:docMk/>
            <pc:sldMk cId="4073684323" sldId="326"/>
            <ac:picMk id="32" creationId="{5A34A25E-A5A1-4B4E-9FCF-7CD7C4F620CE}"/>
          </ac:picMkLst>
        </pc:picChg>
      </pc:sldChg>
    </pc:docChg>
  </pc:docChgLst>
  <pc:docChgLst>
    <pc:chgData name="KATHLEEN H. ANDERSON" userId="S::kathleenhanderson@bpsma.org::69984469-0cec-4e44-9ba9-28037b332e9f" providerId="AD" clId="Web-{BD391760-1657-3EE0-BB30-DD15C14DA8A2}"/>
    <pc:docChg chg="modSld">
      <pc:chgData name="KATHLEEN H. ANDERSON" userId="S::kathleenhanderson@bpsma.org::69984469-0cec-4e44-9ba9-28037b332e9f" providerId="AD" clId="Web-{BD391760-1657-3EE0-BB30-DD15C14DA8A2}" dt="2020-09-18T15:20:18.508" v="7" actId="20577"/>
      <pc:docMkLst>
        <pc:docMk/>
      </pc:docMkLst>
      <pc:sldChg chg="modSp">
        <pc:chgData name="KATHLEEN H. ANDERSON" userId="S::kathleenhanderson@bpsma.org::69984469-0cec-4e44-9ba9-28037b332e9f" providerId="AD" clId="Web-{BD391760-1657-3EE0-BB30-DD15C14DA8A2}" dt="2020-09-18T15:20:11.164" v="5" actId="20577"/>
        <pc:sldMkLst>
          <pc:docMk/>
          <pc:sldMk cId="2813227510" sldId="324"/>
        </pc:sldMkLst>
        <pc:spChg chg="mod">
          <ac:chgData name="KATHLEEN H. ANDERSON" userId="S::kathleenhanderson@bpsma.org::69984469-0cec-4e44-9ba9-28037b332e9f" providerId="AD" clId="Web-{BD391760-1657-3EE0-BB30-DD15C14DA8A2}" dt="2020-09-18T15:20:11.164" v="5" actId="20577"/>
          <ac:spMkLst>
            <pc:docMk/>
            <pc:sldMk cId="2813227510" sldId="324"/>
            <ac:spMk id="4" creationId="{CC1289AB-A34B-44EA-91A3-9E04972D00E2}"/>
          </ac:spMkLst>
        </pc:spChg>
      </pc:sldChg>
    </pc:docChg>
  </pc:docChgLst>
  <pc:docChgLst>
    <pc:chgData name="EMANUEL DEBARROS" userId="S::emanueldebarros@bpsma.org::b08371cc-0558-4f4b-b6b4-09db78baa9ad" providerId="AD" clId="Web-{0468BA42-219C-4E6C-B0E4-636959D2635C}"/>
    <pc:docChg chg="modSld">
      <pc:chgData name="EMANUEL DEBARROS" userId="S::emanueldebarros@bpsma.org::b08371cc-0558-4f4b-b6b4-09db78baa9ad" providerId="AD" clId="Web-{0468BA42-219C-4E6C-B0E4-636959D2635C}" dt="2020-09-23T13:20:31.990" v="288"/>
      <pc:docMkLst>
        <pc:docMk/>
      </pc:docMkLst>
      <pc:sldChg chg="delSp modSp modNotes">
        <pc:chgData name="EMANUEL DEBARROS" userId="S::emanueldebarros@bpsma.org::b08371cc-0558-4f4b-b6b4-09db78baa9ad" providerId="AD" clId="Web-{0468BA42-219C-4E6C-B0E4-636959D2635C}" dt="2020-09-23T13:20:31.990" v="288"/>
        <pc:sldMkLst>
          <pc:docMk/>
          <pc:sldMk cId="3002127662" sldId="312"/>
        </pc:sldMkLst>
        <pc:spChg chg="mod">
          <ac:chgData name="EMANUEL DEBARROS" userId="S::emanueldebarros@bpsma.org::b08371cc-0558-4f4b-b6b4-09db78baa9ad" providerId="AD" clId="Web-{0468BA42-219C-4E6C-B0E4-636959D2635C}" dt="2020-09-23T13:18:13.959" v="198" actId="20577"/>
          <ac:spMkLst>
            <pc:docMk/>
            <pc:sldMk cId="3002127662" sldId="312"/>
            <ac:spMk id="2" creationId="{98A548BF-A96A-9D46-90A3-2A49AAF7FDBA}"/>
          </ac:spMkLst>
        </pc:spChg>
        <pc:spChg chg="mod">
          <ac:chgData name="EMANUEL DEBARROS" userId="S::emanueldebarros@bpsma.org::b08371cc-0558-4f4b-b6b4-09db78baa9ad" providerId="AD" clId="Web-{0468BA42-219C-4E6C-B0E4-636959D2635C}" dt="2020-09-23T13:17:52.600" v="194" actId="20577"/>
          <ac:spMkLst>
            <pc:docMk/>
            <pc:sldMk cId="3002127662" sldId="312"/>
            <ac:spMk id="4" creationId="{DF86430E-B18B-E24F-827C-AA0A0F6A12F4}"/>
          </ac:spMkLst>
        </pc:spChg>
        <pc:graphicFrameChg chg="del">
          <ac:chgData name="EMANUEL DEBARROS" userId="S::emanueldebarros@bpsma.org::b08371cc-0558-4f4b-b6b4-09db78baa9ad" providerId="AD" clId="Web-{0468BA42-219C-4E6C-B0E4-636959D2635C}" dt="2020-09-23T13:16:46.444" v="158"/>
          <ac:graphicFrameMkLst>
            <pc:docMk/>
            <pc:sldMk cId="3002127662" sldId="312"/>
            <ac:graphicFrameMk id="97" creationId="{1D470BF0-8D44-F34C-8051-B0AB266C71C0}"/>
          </ac:graphicFrameMkLst>
        </pc:graphicFrameChg>
      </pc:sldChg>
    </pc:docChg>
  </pc:docChgLst>
  <pc:docChgLst>
    <pc:chgData name="LUCIA L ROSA" userId="c387199f-6227-45b5-8f63-65cc30d705a9" providerId="ADAL" clId="{C8F27DDC-3406-6A4C-ACD0-7F5E8BAA4D3F}"/>
    <pc:docChg chg="modSld">
      <pc:chgData name="LUCIA L ROSA" userId="c387199f-6227-45b5-8f63-65cc30d705a9" providerId="ADAL" clId="{C8F27DDC-3406-6A4C-ACD0-7F5E8BAA4D3F}" dt="2020-10-09T16:10:56.883" v="0" actId="1076"/>
      <pc:docMkLst>
        <pc:docMk/>
      </pc:docMkLst>
      <pc:sldChg chg="modSp">
        <pc:chgData name="LUCIA L ROSA" userId="c387199f-6227-45b5-8f63-65cc30d705a9" providerId="ADAL" clId="{C8F27DDC-3406-6A4C-ACD0-7F5E8BAA4D3F}" dt="2020-10-09T16:10:56.883" v="0" actId="1076"/>
        <pc:sldMkLst>
          <pc:docMk/>
          <pc:sldMk cId="4073684323" sldId="326"/>
        </pc:sldMkLst>
        <pc:picChg chg="mod">
          <ac:chgData name="LUCIA L ROSA" userId="c387199f-6227-45b5-8f63-65cc30d705a9" providerId="ADAL" clId="{C8F27DDC-3406-6A4C-ACD0-7F5E8BAA4D3F}" dt="2020-10-09T16:10:56.883" v="0" actId="1076"/>
          <ac:picMkLst>
            <pc:docMk/>
            <pc:sldMk cId="4073684323" sldId="326"/>
            <ac:picMk id="32" creationId="{5A34A25E-A5A1-4B4E-9FCF-7CD7C4F620CE}"/>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ata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15E8A-5C05-4C9F-A821-BC2603F13D0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CEFE444-7530-4413-9AC6-18AFA17096B5}">
      <dgm:prSet/>
      <dgm:spPr/>
      <dgm:t>
        <a:bodyPr/>
        <a:lstStyle/>
        <a:p>
          <a:pPr>
            <a:lnSpc>
              <a:spcPct val="100000"/>
            </a:lnSpc>
          </a:pPr>
          <a:r>
            <a:rPr lang="en-US"/>
            <a:t>Questions or Problems</a:t>
          </a:r>
        </a:p>
      </dgm:t>
    </dgm:pt>
    <dgm:pt modelId="{38B26D84-F6B5-497E-B342-5DD4E1A9261E}" type="parTrans" cxnId="{B4E3B2DC-C84C-41D4-9059-320900A58A71}">
      <dgm:prSet/>
      <dgm:spPr/>
      <dgm:t>
        <a:bodyPr/>
        <a:lstStyle/>
        <a:p>
          <a:endParaRPr lang="en-US"/>
        </a:p>
      </dgm:t>
    </dgm:pt>
    <dgm:pt modelId="{02662473-D160-4CE0-A78B-7D4327EDC898}" type="sibTrans" cxnId="{B4E3B2DC-C84C-41D4-9059-320900A58A71}">
      <dgm:prSet/>
      <dgm:spPr/>
      <dgm:t>
        <a:bodyPr/>
        <a:lstStyle/>
        <a:p>
          <a:endParaRPr lang="en-US"/>
        </a:p>
      </dgm:t>
    </dgm:pt>
    <dgm:pt modelId="{4D2077E6-A1C9-4FE3-AE1F-1A15A8D49ABF}">
      <dgm:prSet/>
      <dgm:spPr/>
      <dgm:t>
        <a:bodyPr/>
        <a:lstStyle/>
        <a:p>
          <a:pPr>
            <a:lnSpc>
              <a:spcPct val="100000"/>
            </a:lnSpc>
          </a:pPr>
          <a:r>
            <a:rPr lang="en-US"/>
            <a:t>Scheduling</a:t>
          </a:r>
        </a:p>
      </dgm:t>
    </dgm:pt>
    <dgm:pt modelId="{600E1545-C870-4B97-BE46-A7248B4F511A}" type="parTrans" cxnId="{032FED81-6C38-47A4-9CD5-DDCBFB68EF6A}">
      <dgm:prSet/>
      <dgm:spPr/>
      <dgm:t>
        <a:bodyPr/>
        <a:lstStyle/>
        <a:p>
          <a:endParaRPr lang="en-US"/>
        </a:p>
      </dgm:t>
    </dgm:pt>
    <dgm:pt modelId="{4610DECD-5F4C-4301-8B90-53D5C8FD32E9}" type="sibTrans" cxnId="{032FED81-6C38-47A4-9CD5-DDCBFB68EF6A}">
      <dgm:prSet/>
      <dgm:spPr/>
      <dgm:t>
        <a:bodyPr/>
        <a:lstStyle/>
        <a:p>
          <a:endParaRPr lang="en-US"/>
        </a:p>
      </dgm:t>
    </dgm:pt>
    <dgm:pt modelId="{6BA1E86B-7EAD-4EBC-A6FD-ADDE06A5654F}">
      <dgm:prSet/>
      <dgm:spPr/>
      <dgm:t>
        <a:bodyPr/>
        <a:lstStyle/>
        <a:p>
          <a:pPr>
            <a:lnSpc>
              <a:spcPct val="100000"/>
            </a:lnSpc>
          </a:pPr>
          <a:r>
            <a:rPr lang="en-US"/>
            <a:t>Career Counseling</a:t>
          </a:r>
        </a:p>
      </dgm:t>
    </dgm:pt>
    <dgm:pt modelId="{A2A917AF-11A5-442A-B1E3-F7F1A06F0C24}" type="parTrans" cxnId="{1E2C971C-272F-4E24-B313-469C3F1E5CBF}">
      <dgm:prSet/>
      <dgm:spPr/>
      <dgm:t>
        <a:bodyPr/>
        <a:lstStyle/>
        <a:p>
          <a:endParaRPr lang="en-US"/>
        </a:p>
      </dgm:t>
    </dgm:pt>
    <dgm:pt modelId="{A5E41C5E-FD3B-494F-8A42-65B82449BEE9}" type="sibTrans" cxnId="{1E2C971C-272F-4E24-B313-469C3F1E5CBF}">
      <dgm:prSet/>
      <dgm:spPr/>
      <dgm:t>
        <a:bodyPr/>
        <a:lstStyle/>
        <a:p>
          <a:endParaRPr lang="en-US"/>
        </a:p>
      </dgm:t>
    </dgm:pt>
    <dgm:pt modelId="{E04BF8A5-0B14-4705-BD08-A060BE965228}">
      <dgm:prSet/>
      <dgm:spPr/>
      <dgm:t>
        <a:bodyPr/>
        <a:lstStyle/>
        <a:p>
          <a:pPr>
            <a:lnSpc>
              <a:spcPct val="100000"/>
            </a:lnSpc>
          </a:pPr>
          <a:r>
            <a:rPr lang="en-US"/>
            <a:t>Referrals</a:t>
          </a:r>
        </a:p>
      </dgm:t>
    </dgm:pt>
    <dgm:pt modelId="{5421B339-72B4-4BB6-97DD-18DB049DCD4F}" type="parTrans" cxnId="{3620EEA1-9264-4F92-B8F7-28D7EC3971B2}">
      <dgm:prSet/>
      <dgm:spPr/>
      <dgm:t>
        <a:bodyPr/>
        <a:lstStyle/>
        <a:p>
          <a:endParaRPr lang="en-US"/>
        </a:p>
      </dgm:t>
    </dgm:pt>
    <dgm:pt modelId="{FA9A2D75-ECE8-4930-8B81-D808FAFD2344}" type="sibTrans" cxnId="{3620EEA1-9264-4F92-B8F7-28D7EC3971B2}">
      <dgm:prSet/>
      <dgm:spPr/>
      <dgm:t>
        <a:bodyPr/>
        <a:lstStyle/>
        <a:p>
          <a:endParaRPr lang="en-US"/>
        </a:p>
      </dgm:t>
    </dgm:pt>
    <dgm:pt modelId="{0074D67A-173D-4857-A090-AC295F7F8C7B}">
      <dgm:prSet/>
      <dgm:spPr/>
      <dgm:t>
        <a:bodyPr/>
        <a:lstStyle/>
        <a:p>
          <a:pPr>
            <a:lnSpc>
              <a:spcPct val="100000"/>
            </a:lnSpc>
          </a:pPr>
          <a:r>
            <a:rPr lang="en-US"/>
            <a:t>College Applications</a:t>
          </a:r>
        </a:p>
      </dgm:t>
    </dgm:pt>
    <dgm:pt modelId="{7C43026B-5800-4F3B-B3DB-9FFD686B1913}" type="parTrans" cxnId="{CD18F5CB-67DF-4A16-A529-4455B06C50ED}">
      <dgm:prSet/>
      <dgm:spPr/>
      <dgm:t>
        <a:bodyPr/>
        <a:lstStyle/>
        <a:p>
          <a:endParaRPr lang="en-US"/>
        </a:p>
      </dgm:t>
    </dgm:pt>
    <dgm:pt modelId="{AF109636-3867-48EB-876E-B84EB96FD61D}" type="sibTrans" cxnId="{CD18F5CB-67DF-4A16-A529-4455B06C50ED}">
      <dgm:prSet/>
      <dgm:spPr/>
      <dgm:t>
        <a:bodyPr/>
        <a:lstStyle/>
        <a:p>
          <a:endParaRPr lang="en-US"/>
        </a:p>
      </dgm:t>
    </dgm:pt>
    <dgm:pt modelId="{3465CEA1-E94A-484E-96A7-D24B1D2A10FC}">
      <dgm:prSet/>
      <dgm:spPr/>
      <dgm:t>
        <a:bodyPr/>
        <a:lstStyle/>
        <a:p>
          <a:pPr>
            <a:lnSpc>
              <a:spcPct val="100000"/>
            </a:lnSpc>
          </a:pPr>
          <a:r>
            <a:rPr lang="en-US"/>
            <a:t>Other</a:t>
          </a:r>
          <a:br>
            <a:rPr lang="en-US"/>
          </a:br>
          <a:r>
            <a:rPr lang="en-US"/>
            <a:t>Guidance</a:t>
          </a:r>
        </a:p>
      </dgm:t>
    </dgm:pt>
    <dgm:pt modelId="{C1F9BE67-9ED0-40C4-9F60-309ED7AFF9AE}" type="parTrans" cxnId="{31F3273E-F228-48BE-A2DB-A7F630FB7F00}">
      <dgm:prSet/>
      <dgm:spPr/>
      <dgm:t>
        <a:bodyPr/>
        <a:lstStyle/>
        <a:p>
          <a:endParaRPr lang="en-US"/>
        </a:p>
      </dgm:t>
    </dgm:pt>
    <dgm:pt modelId="{24B97327-B94B-48BC-995E-DAA1F6B3E7E6}" type="sibTrans" cxnId="{31F3273E-F228-48BE-A2DB-A7F630FB7F00}">
      <dgm:prSet/>
      <dgm:spPr/>
      <dgm:t>
        <a:bodyPr/>
        <a:lstStyle/>
        <a:p>
          <a:endParaRPr lang="en-US"/>
        </a:p>
      </dgm:t>
    </dgm:pt>
    <dgm:pt modelId="{6FF548AE-6A42-4B2A-8857-FA0B90E8B1F3}" type="pres">
      <dgm:prSet presAssocID="{15215E8A-5C05-4C9F-A821-BC2603F13D04}" presName="root" presStyleCnt="0">
        <dgm:presLayoutVars>
          <dgm:dir/>
          <dgm:resizeHandles val="exact"/>
        </dgm:presLayoutVars>
      </dgm:prSet>
      <dgm:spPr/>
    </dgm:pt>
    <dgm:pt modelId="{CA341C93-DB19-4DC5-9ADE-75BE64C40AA8}" type="pres">
      <dgm:prSet presAssocID="{1CEFE444-7530-4413-9AC6-18AFA17096B5}" presName="compNode" presStyleCnt="0"/>
      <dgm:spPr/>
    </dgm:pt>
    <dgm:pt modelId="{629F7186-9461-4608-BE27-67F2810AEDC8}" type="pres">
      <dgm:prSet presAssocID="{1CEFE444-7530-4413-9AC6-18AFA17096B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89834926-F484-4708-AB9C-A04C96E4C145}" type="pres">
      <dgm:prSet presAssocID="{1CEFE444-7530-4413-9AC6-18AFA17096B5}" presName="spaceRect" presStyleCnt="0"/>
      <dgm:spPr/>
    </dgm:pt>
    <dgm:pt modelId="{E93F25F7-2871-40D9-AD17-C62F71FA67F7}" type="pres">
      <dgm:prSet presAssocID="{1CEFE444-7530-4413-9AC6-18AFA17096B5}" presName="textRect" presStyleLbl="revTx" presStyleIdx="0" presStyleCnt="6">
        <dgm:presLayoutVars>
          <dgm:chMax val="1"/>
          <dgm:chPref val="1"/>
        </dgm:presLayoutVars>
      </dgm:prSet>
      <dgm:spPr/>
    </dgm:pt>
    <dgm:pt modelId="{12D1C585-4426-4861-B8A9-BB79D2F1C6B3}" type="pres">
      <dgm:prSet presAssocID="{02662473-D160-4CE0-A78B-7D4327EDC898}" presName="sibTrans" presStyleCnt="0"/>
      <dgm:spPr/>
    </dgm:pt>
    <dgm:pt modelId="{9099B52E-3F00-47CD-823B-F05495B6F495}" type="pres">
      <dgm:prSet presAssocID="{4D2077E6-A1C9-4FE3-AE1F-1A15A8D49ABF}" presName="compNode" presStyleCnt="0"/>
      <dgm:spPr/>
    </dgm:pt>
    <dgm:pt modelId="{4089746F-AE1D-4B3A-A5E8-FCF7AF75FA7C}" type="pres">
      <dgm:prSet presAssocID="{4D2077E6-A1C9-4FE3-AE1F-1A15A8D49AB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DF4E4ACD-359C-4941-9A86-EDD129D41820}" type="pres">
      <dgm:prSet presAssocID="{4D2077E6-A1C9-4FE3-AE1F-1A15A8D49ABF}" presName="spaceRect" presStyleCnt="0"/>
      <dgm:spPr/>
    </dgm:pt>
    <dgm:pt modelId="{8C37CA6E-0C99-4A0C-83B7-CAD605B30F4F}" type="pres">
      <dgm:prSet presAssocID="{4D2077E6-A1C9-4FE3-AE1F-1A15A8D49ABF}" presName="textRect" presStyleLbl="revTx" presStyleIdx="1" presStyleCnt="6">
        <dgm:presLayoutVars>
          <dgm:chMax val="1"/>
          <dgm:chPref val="1"/>
        </dgm:presLayoutVars>
      </dgm:prSet>
      <dgm:spPr/>
    </dgm:pt>
    <dgm:pt modelId="{F5AFFD6C-78C0-472F-9758-F5534F84D729}" type="pres">
      <dgm:prSet presAssocID="{4610DECD-5F4C-4301-8B90-53D5C8FD32E9}" presName="sibTrans" presStyleCnt="0"/>
      <dgm:spPr/>
    </dgm:pt>
    <dgm:pt modelId="{0AF14BED-F57C-4753-84B3-59C1B2B567CD}" type="pres">
      <dgm:prSet presAssocID="{6BA1E86B-7EAD-4EBC-A6FD-ADDE06A5654F}" presName="compNode" presStyleCnt="0"/>
      <dgm:spPr/>
    </dgm:pt>
    <dgm:pt modelId="{6D35366C-E1B6-4240-9CB3-2E593E2E7614}" type="pres">
      <dgm:prSet presAssocID="{6BA1E86B-7EAD-4EBC-A6FD-ADDE06A5654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D991323F-DDA7-47C8-A3F4-4B0053E62E42}" type="pres">
      <dgm:prSet presAssocID="{6BA1E86B-7EAD-4EBC-A6FD-ADDE06A5654F}" presName="spaceRect" presStyleCnt="0"/>
      <dgm:spPr/>
    </dgm:pt>
    <dgm:pt modelId="{DDFEF028-87A3-4115-AB73-9CD412B74E81}" type="pres">
      <dgm:prSet presAssocID="{6BA1E86B-7EAD-4EBC-A6FD-ADDE06A5654F}" presName="textRect" presStyleLbl="revTx" presStyleIdx="2" presStyleCnt="6">
        <dgm:presLayoutVars>
          <dgm:chMax val="1"/>
          <dgm:chPref val="1"/>
        </dgm:presLayoutVars>
      </dgm:prSet>
      <dgm:spPr/>
    </dgm:pt>
    <dgm:pt modelId="{60DE9D29-7EA7-4988-B0D6-8E68A96EBBA6}" type="pres">
      <dgm:prSet presAssocID="{A5E41C5E-FD3B-494F-8A42-65B82449BEE9}" presName="sibTrans" presStyleCnt="0"/>
      <dgm:spPr/>
    </dgm:pt>
    <dgm:pt modelId="{220147CB-B680-41E9-AC43-385AAECE0302}" type="pres">
      <dgm:prSet presAssocID="{E04BF8A5-0B14-4705-BD08-A060BE965228}" presName="compNode" presStyleCnt="0"/>
      <dgm:spPr/>
    </dgm:pt>
    <dgm:pt modelId="{0B0656D8-7EED-4064-A86C-EC3BA69E0930}" type="pres">
      <dgm:prSet presAssocID="{E04BF8A5-0B14-4705-BD08-A060BE9652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3EFE0D60-A37A-4EEB-AD63-7AA7784579A3}" type="pres">
      <dgm:prSet presAssocID="{E04BF8A5-0B14-4705-BD08-A060BE965228}" presName="spaceRect" presStyleCnt="0"/>
      <dgm:spPr/>
    </dgm:pt>
    <dgm:pt modelId="{8C13F526-44AE-4FA3-AA7F-924027C99143}" type="pres">
      <dgm:prSet presAssocID="{E04BF8A5-0B14-4705-BD08-A060BE965228}" presName="textRect" presStyleLbl="revTx" presStyleIdx="3" presStyleCnt="6">
        <dgm:presLayoutVars>
          <dgm:chMax val="1"/>
          <dgm:chPref val="1"/>
        </dgm:presLayoutVars>
      </dgm:prSet>
      <dgm:spPr/>
    </dgm:pt>
    <dgm:pt modelId="{2DEE8732-703D-4DF0-9C5D-611A63F27F9F}" type="pres">
      <dgm:prSet presAssocID="{FA9A2D75-ECE8-4930-8B81-D808FAFD2344}" presName="sibTrans" presStyleCnt="0"/>
      <dgm:spPr/>
    </dgm:pt>
    <dgm:pt modelId="{36580B3D-AB99-49A1-AF28-4DA9A3666CC3}" type="pres">
      <dgm:prSet presAssocID="{0074D67A-173D-4857-A090-AC295F7F8C7B}" presName="compNode" presStyleCnt="0"/>
      <dgm:spPr/>
    </dgm:pt>
    <dgm:pt modelId="{6F32F577-30C7-4BDE-B28E-5C97ACBE76AE}" type="pres">
      <dgm:prSet presAssocID="{0074D67A-173D-4857-A090-AC295F7F8C7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hoolhouse"/>
        </a:ext>
      </dgm:extLst>
    </dgm:pt>
    <dgm:pt modelId="{5B145D29-2766-4B40-B553-041B525E194B}" type="pres">
      <dgm:prSet presAssocID="{0074D67A-173D-4857-A090-AC295F7F8C7B}" presName="spaceRect" presStyleCnt="0"/>
      <dgm:spPr/>
    </dgm:pt>
    <dgm:pt modelId="{247565C5-ADF5-4754-A21C-5B2B6D7669A8}" type="pres">
      <dgm:prSet presAssocID="{0074D67A-173D-4857-A090-AC295F7F8C7B}" presName="textRect" presStyleLbl="revTx" presStyleIdx="4" presStyleCnt="6">
        <dgm:presLayoutVars>
          <dgm:chMax val="1"/>
          <dgm:chPref val="1"/>
        </dgm:presLayoutVars>
      </dgm:prSet>
      <dgm:spPr/>
    </dgm:pt>
    <dgm:pt modelId="{EC382896-3419-4497-A1EE-58037D783373}" type="pres">
      <dgm:prSet presAssocID="{AF109636-3867-48EB-876E-B84EB96FD61D}" presName="sibTrans" presStyleCnt="0"/>
      <dgm:spPr/>
    </dgm:pt>
    <dgm:pt modelId="{EC0CFCB7-D500-4A08-9321-44AC5EDB9994}" type="pres">
      <dgm:prSet presAssocID="{3465CEA1-E94A-484E-96A7-D24B1D2A10FC}" presName="compNode" presStyleCnt="0"/>
      <dgm:spPr/>
    </dgm:pt>
    <dgm:pt modelId="{EDD50F08-6A68-43BD-9965-82627C6691F6}" type="pres">
      <dgm:prSet presAssocID="{3465CEA1-E94A-484E-96A7-D24B1D2A10F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FE4C740C-07E4-46E2-A2E0-636ABE5E353C}" type="pres">
      <dgm:prSet presAssocID="{3465CEA1-E94A-484E-96A7-D24B1D2A10FC}" presName="spaceRect" presStyleCnt="0"/>
      <dgm:spPr/>
    </dgm:pt>
    <dgm:pt modelId="{CB53F676-8803-4F00-8F25-CAE40AB68032}" type="pres">
      <dgm:prSet presAssocID="{3465CEA1-E94A-484E-96A7-D24B1D2A10FC}" presName="textRect" presStyleLbl="revTx" presStyleIdx="5" presStyleCnt="6">
        <dgm:presLayoutVars>
          <dgm:chMax val="1"/>
          <dgm:chPref val="1"/>
        </dgm:presLayoutVars>
      </dgm:prSet>
      <dgm:spPr/>
    </dgm:pt>
  </dgm:ptLst>
  <dgm:cxnLst>
    <dgm:cxn modelId="{7C087112-CEA6-4FE6-8A10-A42D467018F5}" type="presOf" srcId="{6BA1E86B-7EAD-4EBC-A6FD-ADDE06A5654F}" destId="{DDFEF028-87A3-4115-AB73-9CD412B74E81}" srcOrd="0" destOrd="0" presId="urn:microsoft.com/office/officeart/2018/2/layout/IconLabelList"/>
    <dgm:cxn modelId="{1E2C971C-272F-4E24-B313-469C3F1E5CBF}" srcId="{15215E8A-5C05-4C9F-A821-BC2603F13D04}" destId="{6BA1E86B-7EAD-4EBC-A6FD-ADDE06A5654F}" srcOrd="2" destOrd="0" parTransId="{A2A917AF-11A5-442A-B1E3-F7F1A06F0C24}" sibTransId="{A5E41C5E-FD3B-494F-8A42-65B82449BEE9}"/>
    <dgm:cxn modelId="{31F3273E-F228-48BE-A2DB-A7F630FB7F00}" srcId="{15215E8A-5C05-4C9F-A821-BC2603F13D04}" destId="{3465CEA1-E94A-484E-96A7-D24B1D2A10FC}" srcOrd="5" destOrd="0" parTransId="{C1F9BE67-9ED0-40C4-9F60-309ED7AFF9AE}" sibTransId="{24B97327-B94B-48BC-995E-DAA1F6B3E7E6}"/>
    <dgm:cxn modelId="{43498A5E-BB7C-411A-9538-D766A3522877}" type="presOf" srcId="{3465CEA1-E94A-484E-96A7-D24B1D2A10FC}" destId="{CB53F676-8803-4F00-8F25-CAE40AB68032}" srcOrd="0" destOrd="0" presId="urn:microsoft.com/office/officeart/2018/2/layout/IconLabelList"/>
    <dgm:cxn modelId="{BC39AC5E-607B-4D1D-BAC9-2720259F7220}" type="presOf" srcId="{1CEFE444-7530-4413-9AC6-18AFA17096B5}" destId="{E93F25F7-2871-40D9-AD17-C62F71FA67F7}" srcOrd="0" destOrd="0" presId="urn:microsoft.com/office/officeart/2018/2/layout/IconLabelList"/>
    <dgm:cxn modelId="{F1F22B43-2D4A-44AE-B7A4-68620628D0A6}" type="presOf" srcId="{E04BF8A5-0B14-4705-BD08-A060BE965228}" destId="{8C13F526-44AE-4FA3-AA7F-924027C99143}" srcOrd="0" destOrd="0" presId="urn:microsoft.com/office/officeart/2018/2/layout/IconLabelList"/>
    <dgm:cxn modelId="{CA177D63-A5D7-4D66-87BB-B03298B9675E}" type="presOf" srcId="{0074D67A-173D-4857-A090-AC295F7F8C7B}" destId="{247565C5-ADF5-4754-A21C-5B2B6D7669A8}" srcOrd="0" destOrd="0" presId="urn:microsoft.com/office/officeart/2018/2/layout/IconLabelList"/>
    <dgm:cxn modelId="{032FED81-6C38-47A4-9CD5-DDCBFB68EF6A}" srcId="{15215E8A-5C05-4C9F-A821-BC2603F13D04}" destId="{4D2077E6-A1C9-4FE3-AE1F-1A15A8D49ABF}" srcOrd="1" destOrd="0" parTransId="{600E1545-C870-4B97-BE46-A7248B4F511A}" sibTransId="{4610DECD-5F4C-4301-8B90-53D5C8FD32E9}"/>
    <dgm:cxn modelId="{3620EEA1-9264-4F92-B8F7-28D7EC3971B2}" srcId="{15215E8A-5C05-4C9F-A821-BC2603F13D04}" destId="{E04BF8A5-0B14-4705-BD08-A060BE965228}" srcOrd="3" destOrd="0" parTransId="{5421B339-72B4-4BB6-97DD-18DB049DCD4F}" sibTransId="{FA9A2D75-ECE8-4930-8B81-D808FAFD2344}"/>
    <dgm:cxn modelId="{E82522B8-E4C4-4C81-B05A-B2CF580A8D5A}" type="presOf" srcId="{15215E8A-5C05-4C9F-A821-BC2603F13D04}" destId="{6FF548AE-6A42-4B2A-8857-FA0B90E8B1F3}" srcOrd="0" destOrd="0" presId="urn:microsoft.com/office/officeart/2018/2/layout/IconLabelList"/>
    <dgm:cxn modelId="{CD18F5CB-67DF-4A16-A529-4455B06C50ED}" srcId="{15215E8A-5C05-4C9F-A821-BC2603F13D04}" destId="{0074D67A-173D-4857-A090-AC295F7F8C7B}" srcOrd="4" destOrd="0" parTransId="{7C43026B-5800-4F3B-B3DB-9FFD686B1913}" sibTransId="{AF109636-3867-48EB-876E-B84EB96FD61D}"/>
    <dgm:cxn modelId="{B4E3B2DC-C84C-41D4-9059-320900A58A71}" srcId="{15215E8A-5C05-4C9F-A821-BC2603F13D04}" destId="{1CEFE444-7530-4413-9AC6-18AFA17096B5}" srcOrd="0" destOrd="0" parTransId="{38B26D84-F6B5-497E-B342-5DD4E1A9261E}" sibTransId="{02662473-D160-4CE0-A78B-7D4327EDC898}"/>
    <dgm:cxn modelId="{4D2667F6-2E78-482E-AEE4-C3B875F927BE}" type="presOf" srcId="{4D2077E6-A1C9-4FE3-AE1F-1A15A8D49ABF}" destId="{8C37CA6E-0C99-4A0C-83B7-CAD605B30F4F}" srcOrd="0" destOrd="0" presId="urn:microsoft.com/office/officeart/2018/2/layout/IconLabelList"/>
    <dgm:cxn modelId="{DDEBDB60-98B4-4BA7-844A-003114162FA0}" type="presParOf" srcId="{6FF548AE-6A42-4B2A-8857-FA0B90E8B1F3}" destId="{CA341C93-DB19-4DC5-9ADE-75BE64C40AA8}" srcOrd="0" destOrd="0" presId="urn:microsoft.com/office/officeart/2018/2/layout/IconLabelList"/>
    <dgm:cxn modelId="{6F298EAD-6E90-4278-A3D0-BCC0082CCD94}" type="presParOf" srcId="{CA341C93-DB19-4DC5-9ADE-75BE64C40AA8}" destId="{629F7186-9461-4608-BE27-67F2810AEDC8}" srcOrd="0" destOrd="0" presId="urn:microsoft.com/office/officeart/2018/2/layout/IconLabelList"/>
    <dgm:cxn modelId="{7CB3117E-33EF-48B2-A864-8CD76C03452E}" type="presParOf" srcId="{CA341C93-DB19-4DC5-9ADE-75BE64C40AA8}" destId="{89834926-F484-4708-AB9C-A04C96E4C145}" srcOrd="1" destOrd="0" presId="urn:microsoft.com/office/officeart/2018/2/layout/IconLabelList"/>
    <dgm:cxn modelId="{2A0A1D75-C20C-4EF9-A3B0-0FBEFD5069FD}" type="presParOf" srcId="{CA341C93-DB19-4DC5-9ADE-75BE64C40AA8}" destId="{E93F25F7-2871-40D9-AD17-C62F71FA67F7}" srcOrd="2" destOrd="0" presId="urn:microsoft.com/office/officeart/2018/2/layout/IconLabelList"/>
    <dgm:cxn modelId="{A0B74733-34BF-4948-8D90-4C96C543AB28}" type="presParOf" srcId="{6FF548AE-6A42-4B2A-8857-FA0B90E8B1F3}" destId="{12D1C585-4426-4861-B8A9-BB79D2F1C6B3}" srcOrd="1" destOrd="0" presId="urn:microsoft.com/office/officeart/2018/2/layout/IconLabelList"/>
    <dgm:cxn modelId="{A85ECE88-B48C-4004-AEE7-BF1BE3D48A48}" type="presParOf" srcId="{6FF548AE-6A42-4B2A-8857-FA0B90E8B1F3}" destId="{9099B52E-3F00-47CD-823B-F05495B6F495}" srcOrd="2" destOrd="0" presId="urn:microsoft.com/office/officeart/2018/2/layout/IconLabelList"/>
    <dgm:cxn modelId="{2D887418-C169-4EC1-A6AC-07B3D9C0F2CE}" type="presParOf" srcId="{9099B52E-3F00-47CD-823B-F05495B6F495}" destId="{4089746F-AE1D-4B3A-A5E8-FCF7AF75FA7C}" srcOrd="0" destOrd="0" presId="urn:microsoft.com/office/officeart/2018/2/layout/IconLabelList"/>
    <dgm:cxn modelId="{206A1515-BB74-4FD9-8D6A-5B1D671894FA}" type="presParOf" srcId="{9099B52E-3F00-47CD-823B-F05495B6F495}" destId="{DF4E4ACD-359C-4941-9A86-EDD129D41820}" srcOrd="1" destOrd="0" presId="urn:microsoft.com/office/officeart/2018/2/layout/IconLabelList"/>
    <dgm:cxn modelId="{9B830F1E-4B41-4305-8772-542D85182BD3}" type="presParOf" srcId="{9099B52E-3F00-47CD-823B-F05495B6F495}" destId="{8C37CA6E-0C99-4A0C-83B7-CAD605B30F4F}" srcOrd="2" destOrd="0" presId="urn:microsoft.com/office/officeart/2018/2/layout/IconLabelList"/>
    <dgm:cxn modelId="{6D9A8AAD-3329-4FD7-9444-83A242D00887}" type="presParOf" srcId="{6FF548AE-6A42-4B2A-8857-FA0B90E8B1F3}" destId="{F5AFFD6C-78C0-472F-9758-F5534F84D729}" srcOrd="3" destOrd="0" presId="urn:microsoft.com/office/officeart/2018/2/layout/IconLabelList"/>
    <dgm:cxn modelId="{ABBFD953-99ED-428A-8D95-21511D7A454B}" type="presParOf" srcId="{6FF548AE-6A42-4B2A-8857-FA0B90E8B1F3}" destId="{0AF14BED-F57C-4753-84B3-59C1B2B567CD}" srcOrd="4" destOrd="0" presId="urn:microsoft.com/office/officeart/2018/2/layout/IconLabelList"/>
    <dgm:cxn modelId="{B171588F-6CFE-4CAE-81F7-2220A2BEA7D9}" type="presParOf" srcId="{0AF14BED-F57C-4753-84B3-59C1B2B567CD}" destId="{6D35366C-E1B6-4240-9CB3-2E593E2E7614}" srcOrd="0" destOrd="0" presId="urn:microsoft.com/office/officeart/2018/2/layout/IconLabelList"/>
    <dgm:cxn modelId="{4E699041-3560-40AF-A2E1-EEA2D09C22E6}" type="presParOf" srcId="{0AF14BED-F57C-4753-84B3-59C1B2B567CD}" destId="{D991323F-DDA7-47C8-A3F4-4B0053E62E42}" srcOrd="1" destOrd="0" presId="urn:microsoft.com/office/officeart/2018/2/layout/IconLabelList"/>
    <dgm:cxn modelId="{178A65A7-8097-4156-88DB-785E5C33848A}" type="presParOf" srcId="{0AF14BED-F57C-4753-84B3-59C1B2B567CD}" destId="{DDFEF028-87A3-4115-AB73-9CD412B74E81}" srcOrd="2" destOrd="0" presId="urn:microsoft.com/office/officeart/2018/2/layout/IconLabelList"/>
    <dgm:cxn modelId="{DA24FC16-3934-4FBD-AEBC-8638276A5D64}" type="presParOf" srcId="{6FF548AE-6A42-4B2A-8857-FA0B90E8B1F3}" destId="{60DE9D29-7EA7-4988-B0D6-8E68A96EBBA6}" srcOrd="5" destOrd="0" presId="urn:microsoft.com/office/officeart/2018/2/layout/IconLabelList"/>
    <dgm:cxn modelId="{6D25644A-0FBF-49B3-9FAC-235B6FEC73D9}" type="presParOf" srcId="{6FF548AE-6A42-4B2A-8857-FA0B90E8B1F3}" destId="{220147CB-B680-41E9-AC43-385AAECE0302}" srcOrd="6" destOrd="0" presId="urn:microsoft.com/office/officeart/2018/2/layout/IconLabelList"/>
    <dgm:cxn modelId="{151D2CD1-F5F6-4484-B696-16E84B60266F}" type="presParOf" srcId="{220147CB-B680-41E9-AC43-385AAECE0302}" destId="{0B0656D8-7EED-4064-A86C-EC3BA69E0930}" srcOrd="0" destOrd="0" presId="urn:microsoft.com/office/officeart/2018/2/layout/IconLabelList"/>
    <dgm:cxn modelId="{FBD04737-E4C4-489C-97EF-A779CB58508B}" type="presParOf" srcId="{220147CB-B680-41E9-AC43-385AAECE0302}" destId="{3EFE0D60-A37A-4EEB-AD63-7AA7784579A3}" srcOrd="1" destOrd="0" presId="urn:microsoft.com/office/officeart/2018/2/layout/IconLabelList"/>
    <dgm:cxn modelId="{46A95CB2-2CA7-4709-A5B7-27CD9BF22C3C}" type="presParOf" srcId="{220147CB-B680-41E9-AC43-385AAECE0302}" destId="{8C13F526-44AE-4FA3-AA7F-924027C99143}" srcOrd="2" destOrd="0" presId="urn:microsoft.com/office/officeart/2018/2/layout/IconLabelList"/>
    <dgm:cxn modelId="{EACC8D07-B2B9-49B0-8BC1-D4F1216630D5}" type="presParOf" srcId="{6FF548AE-6A42-4B2A-8857-FA0B90E8B1F3}" destId="{2DEE8732-703D-4DF0-9C5D-611A63F27F9F}" srcOrd="7" destOrd="0" presId="urn:microsoft.com/office/officeart/2018/2/layout/IconLabelList"/>
    <dgm:cxn modelId="{DB842461-3D17-4825-ADE3-E6249BC61587}" type="presParOf" srcId="{6FF548AE-6A42-4B2A-8857-FA0B90E8B1F3}" destId="{36580B3D-AB99-49A1-AF28-4DA9A3666CC3}" srcOrd="8" destOrd="0" presId="urn:microsoft.com/office/officeart/2018/2/layout/IconLabelList"/>
    <dgm:cxn modelId="{7AB93A4E-4C93-4301-A03C-40EDEF8BDBA3}" type="presParOf" srcId="{36580B3D-AB99-49A1-AF28-4DA9A3666CC3}" destId="{6F32F577-30C7-4BDE-B28E-5C97ACBE76AE}" srcOrd="0" destOrd="0" presId="urn:microsoft.com/office/officeart/2018/2/layout/IconLabelList"/>
    <dgm:cxn modelId="{09B5A234-84DA-43E8-B026-2EAF5DC29A43}" type="presParOf" srcId="{36580B3D-AB99-49A1-AF28-4DA9A3666CC3}" destId="{5B145D29-2766-4B40-B553-041B525E194B}" srcOrd="1" destOrd="0" presId="urn:microsoft.com/office/officeart/2018/2/layout/IconLabelList"/>
    <dgm:cxn modelId="{B806F819-17AF-487D-BC8C-6D7457A3D76F}" type="presParOf" srcId="{36580B3D-AB99-49A1-AF28-4DA9A3666CC3}" destId="{247565C5-ADF5-4754-A21C-5B2B6D7669A8}" srcOrd="2" destOrd="0" presId="urn:microsoft.com/office/officeart/2018/2/layout/IconLabelList"/>
    <dgm:cxn modelId="{3BA0A926-0858-421F-9F76-DBC13DD44759}" type="presParOf" srcId="{6FF548AE-6A42-4B2A-8857-FA0B90E8B1F3}" destId="{EC382896-3419-4497-A1EE-58037D783373}" srcOrd="9" destOrd="0" presId="urn:microsoft.com/office/officeart/2018/2/layout/IconLabelList"/>
    <dgm:cxn modelId="{74BF11DF-880C-4E0E-9605-69546B1106E8}" type="presParOf" srcId="{6FF548AE-6A42-4B2A-8857-FA0B90E8B1F3}" destId="{EC0CFCB7-D500-4A08-9321-44AC5EDB9994}" srcOrd="10" destOrd="0" presId="urn:microsoft.com/office/officeart/2018/2/layout/IconLabelList"/>
    <dgm:cxn modelId="{28E55D82-E62D-4BB2-A12F-2467D8FC66E4}" type="presParOf" srcId="{EC0CFCB7-D500-4A08-9321-44AC5EDB9994}" destId="{EDD50F08-6A68-43BD-9965-82627C6691F6}" srcOrd="0" destOrd="0" presId="urn:microsoft.com/office/officeart/2018/2/layout/IconLabelList"/>
    <dgm:cxn modelId="{9FBFCF3B-61F9-4ED9-8A3D-41D3FF05C189}" type="presParOf" srcId="{EC0CFCB7-D500-4A08-9321-44AC5EDB9994}" destId="{FE4C740C-07E4-46E2-A2E0-636ABE5E353C}" srcOrd="1" destOrd="0" presId="urn:microsoft.com/office/officeart/2018/2/layout/IconLabelList"/>
    <dgm:cxn modelId="{478A6989-F8E3-4895-BD0D-DE5F154AED42}" type="presParOf" srcId="{EC0CFCB7-D500-4A08-9321-44AC5EDB9994}" destId="{CB53F676-8803-4F00-8F25-CAE40AB68032}"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50343-FB8C-C14E-ADE3-F6731AB69CB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9F2B3C8-79CF-764A-9381-C8432A9E145D}">
      <dgm:prSet/>
      <dgm:spPr>
        <a:solidFill>
          <a:schemeClr val="accent1">
            <a:hueOff val="0"/>
            <a:satOff val="0"/>
            <a:lumOff val="0"/>
          </a:schemeClr>
        </a:solidFill>
      </dgm:spPr>
      <dgm:t>
        <a:bodyPr/>
        <a:lstStyle/>
        <a:p>
          <a:r>
            <a:rPr lang="en-US"/>
            <a:t>Freshman</a:t>
          </a:r>
        </a:p>
      </dgm:t>
    </dgm:pt>
    <dgm:pt modelId="{B706D6C9-5DF1-8F4A-A130-B291B5563037}" type="parTrans" cxnId="{C00AE9C2-831D-EC4F-A617-960FFD3DBD3D}">
      <dgm:prSet/>
      <dgm:spPr/>
      <dgm:t>
        <a:bodyPr/>
        <a:lstStyle/>
        <a:p>
          <a:endParaRPr lang="en-US"/>
        </a:p>
      </dgm:t>
    </dgm:pt>
    <dgm:pt modelId="{00FB6B7D-DD4A-C74D-B94E-0267767B5880}" type="sibTrans" cxnId="{C00AE9C2-831D-EC4F-A617-960FFD3DBD3D}">
      <dgm:prSet/>
      <dgm:spPr/>
      <dgm:t>
        <a:bodyPr/>
        <a:lstStyle/>
        <a:p>
          <a:endParaRPr lang="en-US"/>
        </a:p>
      </dgm:t>
    </dgm:pt>
    <dgm:pt modelId="{AB48D0F6-F790-D04F-AD47-4D2002D8013B}">
      <dgm:prSet/>
      <dgm:spPr/>
      <dgm:t>
        <a:bodyPr/>
        <a:lstStyle/>
        <a:p>
          <a:r>
            <a:rPr lang="en-US"/>
            <a:t>Sophomore 27</a:t>
          </a:r>
        </a:p>
      </dgm:t>
    </dgm:pt>
    <dgm:pt modelId="{3B7931ED-7792-694E-89D1-EB0BE46C0FAF}" type="parTrans" cxnId="{C58B0D5C-598E-3148-91F3-0F2AE798C09B}">
      <dgm:prSet/>
      <dgm:spPr/>
      <dgm:t>
        <a:bodyPr/>
        <a:lstStyle/>
        <a:p>
          <a:endParaRPr lang="en-US"/>
        </a:p>
      </dgm:t>
    </dgm:pt>
    <dgm:pt modelId="{325C9DCF-323D-1F4E-ABCA-25E3D7E28807}" type="sibTrans" cxnId="{C58B0D5C-598E-3148-91F3-0F2AE798C09B}">
      <dgm:prSet/>
      <dgm:spPr/>
      <dgm:t>
        <a:bodyPr/>
        <a:lstStyle/>
        <a:p>
          <a:endParaRPr lang="en-US"/>
        </a:p>
      </dgm:t>
    </dgm:pt>
    <dgm:pt modelId="{CE7F4CCF-3832-A64C-AEB8-CCE012AC9FF6}">
      <dgm:prSet/>
      <dgm:spPr/>
      <dgm:t>
        <a:bodyPr/>
        <a:lstStyle/>
        <a:p>
          <a:r>
            <a:rPr lang="en-US"/>
            <a:t>Junior 49</a:t>
          </a:r>
        </a:p>
      </dgm:t>
    </dgm:pt>
    <dgm:pt modelId="{BC2B638B-62B9-504F-8CAF-D772F38E89C5}" type="parTrans" cxnId="{4F14680E-EE9E-1146-AA04-95619954C09C}">
      <dgm:prSet/>
      <dgm:spPr/>
      <dgm:t>
        <a:bodyPr/>
        <a:lstStyle/>
        <a:p>
          <a:endParaRPr lang="en-US"/>
        </a:p>
      </dgm:t>
    </dgm:pt>
    <dgm:pt modelId="{48CC6943-C958-C446-9DAD-1DF889E424C9}" type="sibTrans" cxnId="{4F14680E-EE9E-1146-AA04-95619954C09C}">
      <dgm:prSet/>
      <dgm:spPr/>
      <dgm:t>
        <a:bodyPr/>
        <a:lstStyle/>
        <a:p>
          <a:endParaRPr lang="en-US"/>
        </a:p>
      </dgm:t>
    </dgm:pt>
    <dgm:pt modelId="{3696FDDA-2A94-3042-8F60-0EC86FDD901F}">
      <dgm:prSet/>
      <dgm:spPr/>
      <dgm:t>
        <a:bodyPr/>
        <a:lstStyle/>
        <a:p>
          <a:r>
            <a:rPr lang="en-US"/>
            <a:t>Senior 72</a:t>
          </a:r>
        </a:p>
      </dgm:t>
    </dgm:pt>
    <dgm:pt modelId="{58CA007A-C120-DC43-B00D-2D6E31DA8AD1}" type="parTrans" cxnId="{9B163F16-F6AA-4144-86AE-E302D8A1945B}">
      <dgm:prSet/>
      <dgm:spPr/>
      <dgm:t>
        <a:bodyPr/>
        <a:lstStyle/>
        <a:p>
          <a:endParaRPr lang="en-US"/>
        </a:p>
      </dgm:t>
    </dgm:pt>
    <dgm:pt modelId="{5A666867-1CEF-3346-BA86-6CFEA405E2DB}" type="sibTrans" cxnId="{9B163F16-F6AA-4144-86AE-E302D8A1945B}">
      <dgm:prSet/>
      <dgm:spPr/>
      <dgm:t>
        <a:bodyPr/>
        <a:lstStyle/>
        <a:p>
          <a:endParaRPr lang="en-US"/>
        </a:p>
      </dgm:t>
    </dgm:pt>
    <dgm:pt modelId="{1F9245EE-DAF0-7845-A3A1-2985EC781FF7}" type="pres">
      <dgm:prSet presAssocID="{15350343-FB8C-C14E-ADE3-F6731AB69CBD}" presName="CompostProcess" presStyleCnt="0">
        <dgm:presLayoutVars>
          <dgm:dir/>
          <dgm:resizeHandles val="exact"/>
        </dgm:presLayoutVars>
      </dgm:prSet>
      <dgm:spPr/>
    </dgm:pt>
    <dgm:pt modelId="{F7DA1012-7DAF-A64E-BFE5-6337BE7C7EDC}" type="pres">
      <dgm:prSet presAssocID="{15350343-FB8C-C14E-ADE3-F6731AB69CBD}" presName="arrow" presStyleLbl="bgShp" presStyleIdx="0" presStyleCnt="1" custLinFactNeighborX="-1408" custLinFactNeighborY="-277"/>
      <dgm:spPr/>
    </dgm:pt>
    <dgm:pt modelId="{9871F96C-0A30-C243-9ACA-A33CB97BBCF5}" type="pres">
      <dgm:prSet presAssocID="{15350343-FB8C-C14E-ADE3-F6731AB69CBD}" presName="linearProcess" presStyleCnt="0"/>
      <dgm:spPr/>
    </dgm:pt>
    <dgm:pt modelId="{2266E16B-716E-3645-8028-078C1C1FC63F}" type="pres">
      <dgm:prSet presAssocID="{89F2B3C8-79CF-764A-9381-C8432A9E145D}" presName="textNode" presStyleLbl="node1" presStyleIdx="0" presStyleCnt="4">
        <dgm:presLayoutVars>
          <dgm:bulletEnabled val="1"/>
        </dgm:presLayoutVars>
      </dgm:prSet>
      <dgm:spPr/>
    </dgm:pt>
    <dgm:pt modelId="{9368DF60-47A8-1D47-82E0-11F7A47AFA13}" type="pres">
      <dgm:prSet presAssocID="{00FB6B7D-DD4A-C74D-B94E-0267767B5880}" presName="sibTrans" presStyleCnt="0"/>
      <dgm:spPr/>
    </dgm:pt>
    <dgm:pt modelId="{16721F62-2919-ED4D-BBC0-176B68CABEB3}" type="pres">
      <dgm:prSet presAssocID="{AB48D0F6-F790-D04F-AD47-4D2002D8013B}" presName="textNode" presStyleLbl="node1" presStyleIdx="1" presStyleCnt="4">
        <dgm:presLayoutVars>
          <dgm:bulletEnabled val="1"/>
        </dgm:presLayoutVars>
      </dgm:prSet>
      <dgm:spPr/>
    </dgm:pt>
    <dgm:pt modelId="{D94A193B-95AD-AC4E-81E0-1EDE66A531C6}" type="pres">
      <dgm:prSet presAssocID="{325C9DCF-323D-1F4E-ABCA-25E3D7E28807}" presName="sibTrans" presStyleCnt="0"/>
      <dgm:spPr/>
    </dgm:pt>
    <dgm:pt modelId="{570E4E88-983F-E044-8724-86DEE8C897F0}" type="pres">
      <dgm:prSet presAssocID="{CE7F4CCF-3832-A64C-AEB8-CCE012AC9FF6}" presName="textNode" presStyleLbl="node1" presStyleIdx="2" presStyleCnt="4">
        <dgm:presLayoutVars>
          <dgm:bulletEnabled val="1"/>
        </dgm:presLayoutVars>
      </dgm:prSet>
      <dgm:spPr/>
    </dgm:pt>
    <dgm:pt modelId="{D985CB39-BECD-8B42-88A8-9723FA96F08A}" type="pres">
      <dgm:prSet presAssocID="{48CC6943-C958-C446-9DAD-1DF889E424C9}" presName="sibTrans" presStyleCnt="0"/>
      <dgm:spPr/>
    </dgm:pt>
    <dgm:pt modelId="{16098AD8-0D1A-364F-AB06-0303879D2D21}" type="pres">
      <dgm:prSet presAssocID="{3696FDDA-2A94-3042-8F60-0EC86FDD901F}" presName="textNode" presStyleLbl="node1" presStyleIdx="3" presStyleCnt="4">
        <dgm:presLayoutVars>
          <dgm:bulletEnabled val="1"/>
        </dgm:presLayoutVars>
      </dgm:prSet>
      <dgm:spPr/>
    </dgm:pt>
  </dgm:ptLst>
  <dgm:cxnLst>
    <dgm:cxn modelId="{4F14680E-EE9E-1146-AA04-95619954C09C}" srcId="{15350343-FB8C-C14E-ADE3-F6731AB69CBD}" destId="{CE7F4CCF-3832-A64C-AEB8-CCE012AC9FF6}" srcOrd="2" destOrd="0" parTransId="{BC2B638B-62B9-504F-8CAF-D772F38E89C5}" sibTransId="{48CC6943-C958-C446-9DAD-1DF889E424C9}"/>
    <dgm:cxn modelId="{9B163F16-F6AA-4144-86AE-E302D8A1945B}" srcId="{15350343-FB8C-C14E-ADE3-F6731AB69CBD}" destId="{3696FDDA-2A94-3042-8F60-0EC86FDD901F}" srcOrd="3" destOrd="0" parTransId="{58CA007A-C120-DC43-B00D-2D6E31DA8AD1}" sibTransId="{5A666867-1CEF-3346-BA86-6CFEA405E2DB}"/>
    <dgm:cxn modelId="{35B50C18-CBD6-0245-BDD5-4580A713314E}" type="presOf" srcId="{AB48D0F6-F790-D04F-AD47-4D2002D8013B}" destId="{16721F62-2919-ED4D-BBC0-176B68CABEB3}" srcOrd="0" destOrd="0" presId="urn:microsoft.com/office/officeart/2005/8/layout/hProcess9"/>
    <dgm:cxn modelId="{96A99536-8147-3944-82C9-77727A4398E3}" type="presOf" srcId="{89F2B3C8-79CF-764A-9381-C8432A9E145D}" destId="{2266E16B-716E-3645-8028-078C1C1FC63F}" srcOrd="0" destOrd="0" presId="urn:microsoft.com/office/officeart/2005/8/layout/hProcess9"/>
    <dgm:cxn modelId="{C58B0D5C-598E-3148-91F3-0F2AE798C09B}" srcId="{15350343-FB8C-C14E-ADE3-F6731AB69CBD}" destId="{AB48D0F6-F790-D04F-AD47-4D2002D8013B}" srcOrd="1" destOrd="0" parTransId="{3B7931ED-7792-694E-89D1-EB0BE46C0FAF}" sibTransId="{325C9DCF-323D-1F4E-ABCA-25E3D7E28807}"/>
    <dgm:cxn modelId="{00D1CA71-0303-4D49-92C7-F748F2C6F062}" type="presOf" srcId="{CE7F4CCF-3832-A64C-AEB8-CCE012AC9FF6}" destId="{570E4E88-983F-E044-8724-86DEE8C897F0}" srcOrd="0" destOrd="0" presId="urn:microsoft.com/office/officeart/2005/8/layout/hProcess9"/>
    <dgm:cxn modelId="{1EB6A692-4EB2-7049-A8F9-43C59FCD2393}" type="presOf" srcId="{15350343-FB8C-C14E-ADE3-F6731AB69CBD}" destId="{1F9245EE-DAF0-7845-A3A1-2985EC781FF7}" srcOrd="0" destOrd="0" presId="urn:microsoft.com/office/officeart/2005/8/layout/hProcess9"/>
    <dgm:cxn modelId="{C00AE9C2-831D-EC4F-A617-960FFD3DBD3D}" srcId="{15350343-FB8C-C14E-ADE3-F6731AB69CBD}" destId="{89F2B3C8-79CF-764A-9381-C8432A9E145D}" srcOrd="0" destOrd="0" parTransId="{B706D6C9-5DF1-8F4A-A130-B291B5563037}" sibTransId="{00FB6B7D-DD4A-C74D-B94E-0267767B5880}"/>
    <dgm:cxn modelId="{8F7191CD-4FBA-AD45-AC72-75E699EA8843}" type="presOf" srcId="{3696FDDA-2A94-3042-8F60-0EC86FDD901F}" destId="{16098AD8-0D1A-364F-AB06-0303879D2D21}" srcOrd="0" destOrd="0" presId="urn:microsoft.com/office/officeart/2005/8/layout/hProcess9"/>
    <dgm:cxn modelId="{A67BF9D6-C395-3E47-A493-D7D088295AD0}" type="presParOf" srcId="{1F9245EE-DAF0-7845-A3A1-2985EC781FF7}" destId="{F7DA1012-7DAF-A64E-BFE5-6337BE7C7EDC}" srcOrd="0" destOrd="0" presId="urn:microsoft.com/office/officeart/2005/8/layout/hProcess9"/>
    <dgm:cxn modelId="{1898E766-1C2F-7C48-B727-C7B0DE6CFE03}" type="presParOf" srcId="{1F9245EE-DAF0-7845-A3A1-2985EC781FF7}" destId="{9871F96C-0A30-C243-9ACA-A33CB97BBCF5}" srcOrd="1" destOrd="0" presId="urn:microsoft.com/office/officeart/2005/8/layout/hProcess9"/>
    <dgm:cxn modelId="{8A30C90C-98B4-404E-A115-E56CC7A487C2}" type="presParOf" srcId="{9871F96C-0A30-C243-9ACA-A33CB97BBCF5}" destId="{2266E16B-716E-3645-8028-078C1C1FC63F}" srcOrd="0" destOrd="0" presId="urn:microsoft.com/office/officeart/2005/8/layout/hProcess9"/>
    <dgm:cxn modelId="{DA766FF2-A56A-6C4A-A630-65DD359E38F6}" type="presParOf" srcId="{9871F96C-0A30-C243-9ACA-A33CB97BBCF5}" destId="{9368DF60-47A8-1D47-82E0-11F7A47AFA13}" srcOrd="1" destOrd="0" presId="urn:microsoft.com/office/officeart/2005/8/layout/hProcess9"/>
    <dgm:cxn modelId="{78D2C813-D928-A64B-BF24-69B951F3B861}" type="presParOf" srcId="{9871F96C-0A30-C243-9ACA-A33CB97BBCF5}" destId="{16721F62-2919-ED4D-BBC0-176B68CABEB3}" srcOrd="2" destOrd="0" presId="urn:microsoft.com/office/officeart/2005/8/layout/hProcess9"/>
    <dgm:cxn modelId="{74B0073D-23F5-F54F-A4EC-FE09C696EDA0}" type="presParOf" srcId="{9871F96C-0A30-C243-9ACA-A33CB97BBCF5}" destId="{D94A193B-95AD-AC4E-81E0-1EDE66A531C6}" srcOrd="3" destOrd="0" presId="urn:microsoft.com/office/officeart/2005/8/layout/hProcess9"/>
    <dgm:cxn modelId="{E63CBC1D-A30A-5243-813D-DD04BCDD0D49}" type="presParOf" srcId="{9871F96C-0A30-C243-9ACA-A33CB97BBCF5}" destId="{570E4E88-983F-E044-8724-86DEE8C897F0}" srcOrd="4" destOrd="0" presId="urn:microsoft.com/office/officeart/2005/8/layout/hProcess9"/>
    <dgm:cxn modelId="{4B0116B2-88F4-384E-83EB-F6D195FDCBA2}" type="presParOf" srcId="{9871F96C-0A30-C243-9ACA-A33CB97BBCF5}" destId="{D985CB39-BECD-8B42-88A8-9723FA96F08A}" srcOrd="5" destOrd="0" presId="urn:microsoft.com/office/officeart/2005/8/layout/hProcess9"/>
    <dgm:cxn modelId="{50B22BBF-6591-6645-9570-672A85D2EA8B}" type="presParOf" srcId="{9871F96C-0A30-C243-9ACA-A33CB97BBCF5}" destId="{16098AD8-0D1A-364F-AB06-0303879D2D21}" srcOrd="6"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86B44D-8FC8-42EE-8F03-BB9219AA25A2}"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8B4EF3E3-C32D-4D14-AA56-6F21A7D79497}">
      <dgm:prSet/>
      <dgm:spPr/>
      <dgm:t>
        <a:bodyPr/>
        <a:lstStyle/>
        <a:p>
          <a:pPr>
            <a:lnSpc>
              <a:spcPct val="100000"/>
            </a:lnSpc>
          </a:pPr>
          <a:r>
            <a:rPr lang="en-US"/>
            <a:t>Credits are like a paycheck. You earn them by passing a course.</a:t>
          </a:r>
        </a:p>
      </dgm:t>
    </dgm:pt>
    <dgm:pt modelId="{3D1C48B6-3EB6-4AB0-BB8D-830C1C51D756}" type="parTrans" cxnId="{D841D91C-D13E-48B7-8F39-4F084D787CB1}">
      <dgm:prSet/>
      <dgm:spPr/>
      <dgm:t>
        <a:bodyPr/>
        <a:lstStyle/>
        <a:p>
          <a:endParaRPr lang="en-US"/>
        </a:p>
      </dgm:t>
    </dgm:pt>
    <dgm:pt modelId="{CF995687-81D6-49E8-A333-FD1DF631B800}" type="sibTrans" cxnId="{D841D91C-D13E-48B7-8F39-4F084D787CB1}">
      <dgm:prSet/>
      <dgm:spPr/>
      <dgm:t>
        <a:bodyPr/>
        <a:lstStyle/>
        <a:p>
          <a:pPr>
            <a:lnSpc>
              <a:spcPct val="100000"/>
            </a:lnSpc>
          </a:pPr>
          <a:endParaRPr lang="en-US"/>
        </a:p>
      </dgm:t>
    </dgm:pt>
    <dgm:pt modelId="{956E271C-41D9-4F10-9984-FB27F136CB0D}">
      <dgm:prSet/>
      <dgm:spPr/>
      <dgm:t>
        <a:bodyPr/>
        <a:lstStyle/>
        <a:p>
          <a:pPr>
            <a:lnSpc>
              <a:spcPct val="100000"/>
            </a:lnSpc>
          </a:pPr>
          <a:r>
            <a:rPr lang="en-US"/>
            <a:t>Credits are not proportional to your final grade in  a course. They are proportional to the length and number of days you spend in a course.</a:t>
          </a:r>
        </a:p>
      </dgm:t>
    </dgm:pt>
    <dgm:pt modelId="{D9464453-0434-40C3-BB50-DF2E8B9DE787}" type="parTrans" cxnId="{BA71EABA-D704-42E4-BAFD-806D1C399C67}">
      <dgm:prSet/>
      <dgm:spPr/>
      <dgm:t>
        <a:bodyPr/>
        <a:lstStyle/>
        <a:p>
          <a:endParaRPr lang="en-US"/>
        </a:p>
      </dgm:t>
    </dgm:pt>
    <dgm:pt modelId="{17B37C00-5528-45F5-8F32-09FF366E5645}" type="sibTrans" cxnId="{BA71EABA-D704-42E4-BAFD-806D1C399C67}">
      <dgm:prSet/>
      <dgm:spPr/>
      <dgm:t>
        <a:bodyPr/>
        <a:lstStyle/>
        <a:p>
          <a:pPr>
            <a:lnSpc>
              <a:spcPct val="100000"/>
            </a:lnSpc>
          </a:pPr>
          <a:endParaRPr lang="en-US"/>
        </a:p>
      </dgm:t>
    </dgm:pt>
    <dgm:pt modelId="{70FF2142-471B-407B-8E66-A6A7C9E8B62D}">
      <dgm:prSet/>
      <dgm:spPr/>
      <dgm:t>
        <a:bodyPr/>
        <a:lstStyle/>
        <a:p>
          <a:pPr>
            <a:lnSpc>
              <a:spcPct val="100000"/>
            </a:lnSpc>
          </a:pPr>
          <a:r>
            <a:rPr lang="en-US"/>
            <a:t>6 Credits, 3 Credits, 1.5 Credits</a:t>
          </a:r>
        </a:p>
      </dgm:t>
    </dgm:pt>
    <dgm:pt modelId="{184634D4-E2F8-4134-8280-E9206D5D9318}" type="parTrans" cxnId="{2ACB0D85-0DDF-4996-9B3F-FAC5E95C552E}">
      <dgm:prSet/>
      <dgm:spPr/>
      <dgm:t>
        <a:bodyPr/>
        <a:lstStyle/>
        <a:p>
          <a:endParaRPr lang="en-US"/>
        </a:p>
      </dgm:t>
    </dgm:pt>
    <dgm:pt modelId="{4DC90135-6FCC-4F8F-BFBF-D9A0E127E9C7}" type="sibTrans" cxnId="{2ACB0D85-0DDF-4996-9B3F-FAC5E95C552E}">
      <dgm:prSet/>
      <dgm:spPr/>
      <dgm:t>
        <a:bodyPr/>
        <a:lstStyle/>
        <a:p>
          <a:endParaRPr lang="en-US"/>
        </a:p>
      </dgm:t>
    </dgm:pt>
    <dgm:pt modelId="{D5455064-0244-4512-B865-FC17EAFE9340}" type="pres">
      <dgm:prSet presAssocID="{0B86B44D-8FC8-42EE-8F03-BB9219AA25A2}" presName="root" presStyleCnt="0">
        <dgm:presLayoutVars>
          <dgm:dir/>
          <dgm:resizeHandles val="exact"/>
        </dgm:presLayoutVars>
      </dgm:prSet>
      <dgm:spPr/>
    </dgm:pt>
    <dgm:pt modelId="{571628E8-B2EA-4805-A59B-737C3CE3920F}" type="pres">
      <dgm:prSet presAssocID="{8B4EF3E3-C32D-4D14-AA56-6F21A7D79497}" presName="compNode" presStyleCnt="0"/>
      <dgm:spPr/>
    </dgm:pt>
    <dgm:pt modelId="{E74C397E-9527-4E9A-B37F-9D3547F70CC3}" type="pres">
      <dgm:prSet presAssocID="{8B4EF3E3-C32D-4D14-AA56-6F21A7D79497}" presName="bgRect" presStyleLbl="bgShp" presStyleIdx="0" presStyleCnt="3"/>
      <dgm:spPr/>
    </dgm:pt>
    <dgm:pt modelId="{798E2FF3-BB36-4E2A-A607-39E5D28B24D5}" type="pres">
      <dgm:prSet presAssocID="{8B4EF3E3-C32D-4D14-AA56-6F21A7D794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5B013D85-CF72-4855-919F-8FA194A2DA48}" type="pres">
      <dgm:prSet presAssocID="{8B4EF3E3-C32D-4D14-AA56-6F21A7D79497}" presName="spaceRect" presStyleCnt="0"/>
      <dgm:spPr/>
    </dgm:pt>
    <dgm:pt modelId="{1A490CD9-7015-451E-B2A3-8091AA70F6CE}" type="pres">
      <dgm:prSet presAssocID="{8B4EF3E3-C32D-4D14-AA56-6F21A7D79497}" presName="parTx" presStyleLbl="revTx" presStyleIdx="0" presStyleCnt="3">
        <dgm:presLayoutVars>
          <dgm:chMax val="0"/>
          <dgm:chPref val="0"/>
        </dgm:presLayoutVars>
      </dgm:prSet>
      <dgm:spPr/>
    </dgm:pt>
    <dgm:pt modelId="{0A4CC5F5-8D4D-4FDB-A45F-ED7B5CC10BFA}" type="pres">
      <dgm:prSet presAssocID="{CF995687-81D6-49E8-A333-FD1DF631B800}" presName="sibTrans" presStyleCnt="0"/>
      <dgm:spPr/>
    </dgm:pt>
    <dgm:pt modelId="{E7456C61-34FE-45AE-A5BC-BE293ED211B2}" type="pres">
      <dgm:prSet presAssocID="{956E271C-41D9-4F10-9984-FB27F136CB0D}" presName="compNode" presStyleCnt="0"/>
      <dgm:spPr/>
    </dgm:pt>
    <dgm:pt modelId="{4396B3D8-EA4E-4037-B698-03DDD2EDDB2B}" type="pres">
      <dgm:prSet presAssocID="{956E271C-41D9-4F10-9984-FB27F136CB0D}" presName="bgRect" presStyleLbl="bgShp" presStyleIdx="1" presStyleCnt="3"/>
      <dgm:spPr/>
    </dgm:pt>
    <dgm:pt modelId="{A565D0D0-B8D0-48AD-83AA-1D11A83696F9}" type="pres">
      <dgm:prSet presAssocID="{956E271C-41D9-4F10-9984-FB27F136CB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949B3085-A09C-4C01-A93F-22B3E1D8CB2F}" type="pres">
      <dgm:prSet presAssocID="{956E271C-41D9-4F10-9984-FB27F136CB0D}" presName="spaceRect" presStyleCnt="0"/>
      <dgm:spPr/>
    </dgm:pt>
    <dgm:pt modelId="{628D4653-329A-4072-950D-0ED57E815F55}" type="pres">
      <dgm:prSet presAssocID="{956E271C-41D9-4F10-9984-FB27F136CB0D}" presName="parTx" presStyleLbl="revTx" presStyleIdx="1" presStyleCnt="3">
        <dgm:presLayoutVars>
          <dgm:chMax val="0"/>
          <dgm:chPref val="0"/>
        </dgm:presLayoutVars>
      </dgm:prSet>
      <dgm:spPr/>
    </dgm:pt>
    <dgm:pt modelId="{BB1B7238-226D-449E-B1B9-DE8D24DCC4ED}" type="pres">
      <dgm:prSet presAssocID="{17B37C00-5528-45F5-8F32-09FF366E5645}" presName="sibTrans" presStyleCnt="0"/>
      <dgm:spPr/>
    </dgm:pt>
    <dgm:pt modelId="{EA226A1B-236A-4743-B6B3-4F9EF08E6D8E}" type="pres">
      <dgm:prSet presAssocID="{70FF2142-471B-407B-8E66-A6A7C9E8B62D}" presName="compNode" presStyleCnt="0"/>
      <dgm:spPr/>
    </dgm:pt>
    <dgm:pt modelId="{49A6EE0C-BA91-471F-A25C-370B38B5CC79}" type="pres">
      <dgm:prSet presAssocID="{70FF2142-471B-407B-8E66-A6A7C9E8B62D}" presName="bgRect" presStyleLbl="bgShp" presStyleIdx="2" presStyleCnt="3"/>
      <dgm:spPr/>
    </dgm:pt>
    <dgm:pt modelId="{1E0672D6-E2B1-4E4F-A857-ECC67AE3DB13}" type="pres">
      <dgm:prSet presAssocID="{70FF2142-471B-407B-8E66-A6A7C9E8B6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47A10D96-C360-45B2-9EDF-E6B72E894015}" type="pres">
      <dgm:prSet presAssocID="{70FF2142-471B-407B-8E66-A6A7C9E8B62D}" presName="spaceRect" presStyleCnt="0"/>
      <dgm:spPr/>
    </dgm:pt>
    <dgm:pt modelId="{238BBF0D-AA9E-4073-9EEB-077E651FC26B}" type="pres">
      <dgm:prSet presAssocID="{70FF2142-471B-407B-8E66-A6A7C9E8B62D}" presName="parTx" presStyleLbl="revTx" presStyleIdx="2" presStyleCnt="3">
        <dgm:presLayoutVars>
          <dgm:chMax val="0"/>
          <dgm:chPref val="0"/>
        </dgm:presLayoutVars>
      </dgm:prSet>
      <dgm:spPr/>
    </dgm:pt>
  </dgm:ptLst>
  <dgm:cxnLst>
    <dgm:cxn modelId="{D841D91C-D13E-48B7-8F39-4F084D787CB1}" srcId="{0B86B44D-8FC8-42EE-8F03-BB9219AA25A2}" destId="{8B4EF3E3-C32D-4D14-AA56-6F21A7D79497}" srcOrd="0" destOrd="0" parTransId="{3D1C48B6-3EB6-4AB0-BB8D-830C1C51D756}" sibTransId="{CF995687-81D6-49E8-A333-FD1DF631B800}"/>
    <dgm:cxn modelId="{E9789951-A75D-D343-AEBF-71066BB73FDB}" type="presOf" srcId="{8B4EF3E3-C32D-4D14-AA56-6F21A7D79497}" destId="{1A490CD9-7015-451E-B2A3-8091AA70F6CE}" srcOrd="0" destOrd="0" presId="urn:microsoft.com/office/officeart/2018/2/layout/IconVerticalSolidList"/>
    <dgm:cxn modelId="{5A0E8875-1B8E-2649-9C75-264E45FFC464}" type="presOf" srcId="{956E271C-41D9-4F10-9984-FB27F136CB0D}" destId="{628D4653-329A-4072-950D-0ED57E815F55}" srcOrd="0" destOrd="0" presId="urn:microsoft.com/office/officeart/2018/2/layout/IconVerticalSolidList"/>
    <dgm:cxn modelId="{2ACB0D85-0DDF-4996-9B3F-FAC5E95C552E}" srcId="{0B86B44D-8FC8-42EE-8F03-BB9219AA25A2}" destId="{70FF2142-471B-407B-8E66-A6A7C9E8B62D}" srcOrd="2" destOrd="0" parTransId="{184634D4-E2F8-4134-8280-E9206D5D9318}" sibTransId="{4DC90135-6FCC-4F8F-BFBF-D9A0E127E9C7}"/>
    <dgm:cxn modelId="{0054888C-B024-5846-8427-B5A4EC9BEDA4}" type="presOf" srcId="{0B86B44D-8FC8-42EE-8F03-BB9219AA25A2}" destId="{D5455064-0244-4512-B865-FC17EAFE9340}" srcOrd="0" destOrd="0" presId="urn:microsoft.com/office/officeart/2018/2/layout/IconVerticalSolidList"/>
    <dgm:cxn modelId="{BA71EABA-D704-42E4-BAFD-806D1C399C67}" srcId="{0B86B44D-8FC8-42EE-8F03-BB9219AA25A2}" destId="{956E271C-41D9-4F10-9984-FB27F136CB0D}" srcOrd="1" destOrd="0" parTransId="{D9464453-0434-40C3-BB50-DF2E8B9DE787}" sibTransId="{17B37C00-5528-45F5-8F32-09FF366E5645}"/>
    <dgm:cxn modelId="{E69A4FD3-A3E0-FB49-8CD5-D4A9F8E4E63E}" type="presOf" srcId="{70FF2142-471B-407B-8E66-A6A7C9E8B62D}" destId="{238BBF0D-AA9E-4073-9EEB-077E651FC26B}" srcOrd="0" destOrd="0" presId="urn:microsoft.com/office/officeart/2018/2/layout/IconVerticalSolidList"/>
    <dgm:cxn modelId="{514522E7-3E46-8F4A-BC4F-C09172EAD58C}" type="presParOf" srcId="{D5455064-0244-4512-B865-FC17EAFE9340}" destId="{571628E8-B2EA-4805-A59B-737C3CE3920F}" srcOrd="0" destOrd="0" presId="urn:microsoft.com/office/officeart/2018/2/layout/IconVerticalSolidList"/>
    <dgm:cxn modelId="{CD5156B6-7646-D346-A217-AE53C65657AD}" type="presParOf" srcId="{571628E8-B2EA-4805-A59B-737C3CE3920F}" destId="{E74C397E-9527-4E9A-B37F-9D3547F70CC3}" srcOrd="0" destOrd="0" presId="urn:microsoft.com/office/officeart/2018/2/layout/IconVerticalSolidList"/>
    <dgm:cxn modelId="{77B79862-AFC9-CA40-8C33-56C4E78F9A4D}" type="presParOf" srcId="{571628E8-B2EA-4805-A59B-737C3CE3920F}" destId="{798E2FF3-BB36-4E2A-A607-39E5D28B24D5}" srcOrd="1" destOrd="0" presId="urn:microsoft.com/office/officeart/2018/2/layout/IconVerticalSolidList"/>
    <dgm:cxn modelId="{D7E27B27-9A61-584C-AC44-4E9064B9AB97}" type="presParOf" srcId="{571628E8-B2EA-4805-A59B-737C3CE3920F}" destId="{5B013D85-CF72-4855-919F-8FA194A2DA48}" srcOrd="2" destOrd="0" presId="urn:microsoft.com/office/officeart/2018/2/layout/IconVerticalSolidList"/>
    <dgm:cxn modelId="{9D4EDA97-AE6E-6749-8E84-5939075AAE96}" type="presParOf" srcId="{571628E8-B2EA-4805-A59B-737C3CE3920F}" destId="{1A490CD9-7015-451E-B2A3-8091AA70F6CE}" srcOrd="3" destOrd="0" presId="urn:microsoft.com/office/officeart/2018/2/layout/IconVerticalSolidList"/>
    <dgm:cxn modelId="{DB6D7608-973F-094E-9681-1AE619AE627D}" type="presParOf" srcId="{D5455064-0244-4512-B865-FC17EAFE9340}" destId="{0A4CC5F5-8D4D-4FDB-A45F-ED7B5CC10BFA}" srcOrd="1" destOrd="0" presId="urn:microsoft.com/office/officeart/2018/2/layout/IconVerticalSolidList"/>
    <dgm:cxn modelId="{46AAFB7C-9D20-2C4F-AA4E-2688F4CF21E7}" type="presParOf" srcId="{D5455064-0244-4512-B865-FC17EAFE9340}" destId="{E7456C61-34FE-45AE-A5BC-BE293ED211B2}" srcOrd="2" destOrd="0" presId="urn:microsoft.com/office/officeart/2018/2/layout/IconVerticalSolidList"/>
    <dgm:cxn modelId="{A5FD370D-0C0C-3C49-901C-FBC56B5DD339}" type="presParOf" srcId="{E7456C61-34FE-45AE-A5BC-BE293ED211B2}" destId="{4396B3D8-EA4E-4037-B698-03DDD2EDDB2B}" srcOrd="0" destOrd="0" presId="urn:microsoft.com/office/officeart/2018/2/layout/IconVerticalSolidList"/>
    <dgm:cxn modelId="{BEF13F44-1E6B-C649-8837-7A4D5A350820}" type="presParOf" srcId="{E7456C61-34FE-45AE-A5BC-BE293ED211B2}" destId="{A565D0D0-B8D0-48AD-83AA-1D11A83696F9}" srcOrd="1" destOrd="0" presId="urn:microsoft.com/office/officeart/2018/2/layout/IconVerticalSolidList"/>
    <dgm:cxn modelId="{BFD44234-7F08-5540-9016-85BDDEA1A37C}" type="presParOf" srcId="{E7456C61-34FE-45AE-A5BC-BE293ED211B2}" destId="{949B3085-A09C-4C01-A93F-22B3E1D8CB2F}" srcOrd="2" destOrd="0" presId="urn:microsoft.com/office/officeart/2018/2/layout/IconVerticalSolidList"/>
    <dgm:cxn modelId="{BFD56D44-C6EE-A64D-B807-84A3CDF205BF}" type="presParOf" srcId="{E7456C61-34FE-45AE-A5BC-BE293ED211B2}" destId="{628D4653-329A-4072-950D-0ED57E815F55}" srcOrd="3" destOrd="0" presId="urn:microsoft.com/office/officeart/2018/2/layout/IconVerticalSolidList"/>
    <dgm:cxn modelId="{5EBCD629-0B74-E449-9599-75D152C056AC}" type="presParOf" srcId="{D5455064-0244-4512-B865-FC17EAFE9340}" destId="{BB1B7238-226D-449E-B1B9-DE8D24DCC4ED}" srcOrd="3" destOrd="0" presId="urn:microsoft.com/office/officeart/2018/2/layout/IconVerticalSolidList"/>
    <dgm:cxn modelId="{1C83DFF4-0242-7048-9C46-9F963AA38724}" type="presParOf" srcId="{D5455064-0244-4512-B865-FC17EAFE9340}" destId="{EA226A1B-236A-4743-B6B3-4F9EF08E6D8E}" srcOrd="4" destOrd="0" presId="urn:microsoft.com/office/officeart/2018/2/layout/IconVerticalSolidList"/>
    <dgm:cxn modelId="{AB0A5E64-70A0-FB44-97B5-CD13FDD55F6A}" type="presParOf" srcId="{EA226A1B-236A-4743-B6B3-4F9EF08E6D8E}" destId="{49A6EE0C-BA91-471F-A25C-370B38B5CC79}" srcOrd="0" destOrd="0" presId="urn:microsoft.com/office/officeart/2018/2/layout/IconVerticalSolidList"/>
    <dgm:cxn modelId="{31F56B2A-DC5E-D943-8808-21EED6079820}" type="presParOf" srcId="{EA226A1B-236A-4743-B6B3-4F9EF08E6D8E}" destId="{1E0672D6-E2B1-4E4F-A857-ECC67AE3DB13}" srcOrd="1" destOrd="0" presId="urn:microsoft.com/office/officeart/2018/2/layout/IconVerticalSolidList"/>
    <dgm:cxn modelId="{450EE59B-08E1-BC45-AC79-9C9FFEFB18F4}" type="presParOf" srcId="{EA226A1B-236A-4743-B6B3-4F9EF08E6D8E}" destId="{47A10D96-C360-45B2-9EDF-E6B72E894015}" srcOrd="2" destOrd="0" presId="urn:microsoft.com/office/officeart/2018/2/layout/IconVerticalSolidList"/>
    <dgm:cxn modelId="{E70A06FC-963B-FF47-9241-ACDACAD8A362}" type="presParOf" srcId="{EA226A1B-236A-4743-B6B3-4F9EF08E6D8E}" destId="{238BBF0D-AA9E-4073-9EEB-077E651FC26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EB9C6F-5F40-467E-9442-E50F19E04A4D}"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0F11ECCE-5B5B-4677-9659-3D567CFB52E4}">
      <dgm:prSet custT="1"/>
      <dgm:spPr/>
      <dgm:t>
        <a:bodyPr/>
        <a:lstStyle/>
        <a:p>
          <a:r>
            <a:rPr lang="en-US" sz="1800" b="1"/>
            <a:t>For example  a </a:t>
          </a:r>
          <a:r>
            <a:rPr lang="en-US" sz="3200" b="1"/>
            <a:t>‘B’</a:t>
          </a:r>
          <a:endParaRPr lang="en-US" sz="1800"/>
        </a:p>
      </dgm:t>
    </dgm:pt>
    <dgm:pt modelId="{7D771F6C-B5E7-4296-9C7A-0179377D9442}" type="parTrans" cxnId="{F5874EAD-DA4F-4774-B3EE-92FF32FEA784}">
      <dgm:prSet/>
      <dgm:spPr/>
      <dgm:t>
        <a:bodyPr/>
        <a:lstStyle/>
        <a:p>
          <a:endParaRPr lang="en-US"/>
        </a:p>
      </dgm:t>
    </dgm:pt>
    <dgm:pt modelId="{9C74A087-BD2B-4FCF-93A0-FCA4AE692D58}" type="sibTrans" cxnId="{F5874EAD-DA4F-4774-B3EE-92FF32FEA784}">
      <dgm:prSet/>
      <dgm:spPr/>
      <dgm:t>
        <a:bodyPr/>
        <a:lstStyle/>
        <a:p>
          <a:endParaRPr lang="en-US"/>
        </a:p>
      </dgm:t>
    </dgm:pt>
    <dgm:pt modelId="{004FD2F6-6D4B-4CA5-9BC7-F87D1988EBB5}">
      <dgm:prSet/>
      <dgm:spPr/>
      <dgm:t>
        <a:bodyPr/>
        <a:lstStyle/>
        <a:p>
          <a:r>
            <a:rPr lang="en-US" b="1"/>
            <a:t>Honors</a:t>
          </a:r>
        </a:p>
        <a:p>
          <a:r>
            <a:rPr lang="en-US" b="1"/>
            <a:t> 3.5 points</a:t>
          </a:r>
          <a:endParaRPr lang="en-US"/>
        </a:p>
      </dgm:t>
    </dgm:pt>
    <dgm:pt modelId="{74A80986-ADE1-4ECE-A643-83FD5E688DA3}" type="parTrans" cxnId="{FCF3710D-A209-4501-BE05-D749965E539C}">
      <dgm:prSet/>
      <dgm:spPr/>
      <dgm:t>
        <a:bodyPr/>
        <a:lstStyle/>
        <a:p>
          <a:endParaRPr lang="en-US"/>
        </a:p>
      </dgm:t>
    </dgm:pt>
    <dgm:pt modelId="{2682F4B9-131E-4B0B-A6C9-9B64B7A476B1}" type="sibTrans" cxnId="{FCF3710D-A209-4501-BE05-D749965E539C}">
      <dgm:prSet/>
      <dgm:spPr/>
      <dgm:t>
        <a:bodyPr/>
        <a:lstStyle/>
        <a:p>
          <a:endParaRPr lang="en-US"/>
        </a:p>
      </dgm:t>
    </dgm:pt>
    <dgm:pt modelId="{2CA97A08-BB0D-4020-A0A4-625F26398769}">
      <dgm:prSet/>
      <dgm:spPr/>
      <dgm:t>
        <a:bodyPr/>
        <a:lstStyle/>
        <a:p>
          <a:pPr algn="ctr"/>
          <a:r>
            <a:rPr lang="en-US" b="1"/>
            <a:t>College Prep   Advanced</a:t>
          </a:r>
        </a:p>
        <a:p>
          <a:pPr algn="ctr"/>
          <a:r>
            <a:rPr lang="en-US" b="1"/>
            <a:t> 3.2 points</a:t>
          </a:r>
          <a:endParaRPr lang="en-US"/>
        </a:p>
      </dgm:t>
    </dgm:pt>
    <dgm:pt modelId="{81EDBE95-88F4-435C-823F-6A7526402C9F}" type="parTrans" cxnId="{12FB1104-B535-4717-B5F7-80DC7C13E747}">
      <dgm:prSet/>
      <dgm:spPr/>
      <dgm:t>
        <a:bodyPr/>
        <a:lstStyle/>
        <a:p>
          <a:endParaRPr lang="en-US"/>
        </a:p>
      </dgm:t>
    </dgm:pt>
    <dgm:pt modelId="{B916FE06-C1CA-45AD-ACDE-80C34195170F}" type="sibTrans" cxnId="{12FB1104-B535-4717-B5F7-80DC7C13E747}">
      <dgm:prSet/>
      <dgm:spPr/>
      <dgm:t>
        <a:bodyPr/>
        <a:lstStyle/>
        <a:p>
          <a:endParaRPr lang="en-US"/>
        </a:p>
      </dgm:t>
    </dgm:pt>
    <dgm:pt modelId="{018F3269-79F8-41F3-B284-59F370AE33DA}">
      <dgm:prSet/>
      <dgm:spPr/>
      <dgm:t>
        <a:bodyPr/>
        <a:lstStyle/>
        <a:p>
          <a:pPr algn="ctr"/>
          <a:r>
            <a:rPr lang="en-US" b="1"/>
            <a:t>College Prep </a:t>
          </a:r>
        </a:p>
        <a:p>
          <a:pPr algn="ctr"/>
          <a:r>
            <a:rPr lang="en-US" b="1"/>
            <a:t> 3.0 points</a:t>
          </a:r>
          <a:endParaRPr lang="en-US"/>
        </a:p>
      </dgm:t>
    </dgm:pt>
    <dgm:pt modelId="{AD5FD8C3-2F18-4E2D-AA97-6973D7550D59}" type="parTrans" cxnId="{2471FA89-D4E8-4608-86E3-F45C71E2913E}">
      <dgm:prSet/>
      <dgm:spPr/>
      <dgm:t>
        <a:bodyPr/>
        <a:lstStyle/>
        <a:p>
          <a:endParaRPr lang="en-US"/>
        </a:p>
      </dgm:t>
    </dgm:pt>
    <dgm:pt modelId="{DD515D42-00D0-4414-929E-35BAAD6AAB69}" type="sibTrans" cxnId="{2471FA89-D4E8-4608-86E3-F45C71E2913E}">
      <dgm:prSet/>
      <dgm:spPr/>
      <dgm:t>
        <a:bodyPr/>
        <a:lstStyle/>
        <a:p>
          <a:endParaRPr lang="en-US"/>
        </a:p>
      </dgm:t>
    </dgm:pt>
    <dgm:pt modelId="{379DCBA3-E6D7-5E4A-91FB-D129E95A9A99}" type="pres">
      <dgm:prSet presAssocID="{90EB9C6F-5F40-467E-9442-E50F19E04A4D}" presName="Name0" presStyleCnt="0">
        <dgm:presLayoutVars>
          <dgm:dir/>
          <dgm:animLvl val="lvl"/>
          <dgm:resizeHandles val="exact"/>
        </dgm:presLayoutVars>
      </dgm:prSet>
      <dgm:spPr/>
    </dgm:pt>
    <dgm:pt modelId="{B87B540F-79B3-4545-AA0E-BB1AFD360B3F}" type="pres">
      <dgm:prSet presAssocID="{0F11ECCE-5B5B-4677-9659-3D567CFB52E4}" presName="linNode" presStyleCnt="0"/>
      <dgm:spPr/>
    </dgm:pt>
    <dgm:pt modelId="{688BCAC4-C9EE-E740-BBAD-861A0876E8C4}" type="pres">
      <dgm:prSet presAssocID="{0F11ECCE-5B5B-4677-9659-3D567CFB52E4}" presName="parentText" presStyleLbl="node1" presStyleIdx="0" presStyleCnt="4" custLinFactNeighborX="122" custLinFactNeighborY="614">
        <dgm:presLayoutVars>
          <dgm:chMax val="1"/>
          <dgm:bulletEnabled val="1"/>
        </dgm:presLayoutVars>
      </dgm:prSet>
      <dgm:spPr/>
    </dgm:pt>
    <dgm:pt modelId="{A3F30D20-6A71-B24C-96C0-A391972FF6AC}" type="pres">
      <dgm:prSet presAssocID="{9C74A087-BD2B-4FCF-93A0-FCA4AE692D58}" presName="sp" presStyleCnt="0"/>
      <dgm:spPr/>
    </dgm:pt>
    <dgm:pt modelId="{01372C2D-42D6-F840-8A19-44C23C8D13AB}" type="pres">
      <dgm:prSet presAssocID="{004FD2F6-6D4B-4CA5-9BC7-F87D1988EBB5}" presName="linNode" presStyleCnt="0"/>
      <dgm:spPr/>
    </dgm:pt>
    <dgm:pt modelId="{5AB7D8B3-679D-CB4B-9FB2-32224749757E}" type="pres">
      <dgm:prSet presAssocID="{004FD2F6-6D4B-4CA5-9BC7-F87D1988EBB5}" presName="parentText" presStyleLbl="node1" presStyleIdx="1" presStyleCnt="4">
        <dgm:presLayoutVars>
          <dgm:chMax val="1"/>
          <dgm:bulletEnabled val="1"/>
        </dgm:presLayoutVars>
      </dgm:prSet>
      <dgm:spPr/>
    </dgm:pt>
    <dgm:pt modelId="{572FF838-AD6D-E540-A672-A79F6826492A}" type="pres">
      <dgm:prSet presAssocID="{2682F4B9-131E-4B0B-A6C9-9B64B7A476B1}" presName="sp" presStyleCnt="0"/>
      <dgm:spPr/>
    </dgm:pt>
    <dgm:pt modelId="{C5E28297-CD78-C14B-BAD0-10A67C2027BA}" type="pres">
      <dgm:prSet presAssocID="{2CA97A08-BB0D-4020-A0A4-625F26398769}" presName="linNode" presStyleCnt="0"/>
      <dgm:spPr/>
    </dgm:pt>
    <dgm:pt modelId="{430DFFC7-F8E3-1C45-99BB-A37EC21298AB}" type="pres">
      <dgm:prSet presAssocID="{2CA97A08-BB0D-4020-A0A4-625F26398769}" presName="parentText" presStyleLbl="node1" presStyleIdx="2" presStyleCnt="4">
        <dgm:presLayoutVars>
          <dgm:chMax val="1"/>
          <dgm:bulletEnabled val="1"/>
        </dgm:presLayoutVars>
      </dgm:prSet>
      <dgm:spPr/>
    </dgm:pt>
    <dgm:pt modelId="{E14341F6-D730-3F4E-BAF4-A63A62A2D89A}" type="pres">
      <dgm:prSet presAssocID="{B916FE06-C1CA-45AD-ACDE-80C34195170F}" presName="sp" presStyleCnt="0"/>
      <dgm:spPr/>
    </dgm:pt>
    <dgm:pt modelId="{71CDE629-A375-DB49-9979-5DF2750B235A}" type="pres">
      <dgm:prSet presAssocID="{018F3269-79F8-41F3-B284-59F370AE33DA}" presName="linNode" presStyleCnt="0"/>
      <dgm:spPr/>
    </dgm:pt>
    <dgm:pt modelId="{165FAD4E-D1C3-7F46-B4CF-EC3E6082288A}" type="pres">
      <dgm:prSet presAssocID="{018F3269-79F8-41F3-B284-59F370AE33DA}" presName="parentText" presStyleLbl="node1" presStyleIdx="3" presStyleCnt="4">
        <dgm:presLayoutVars>
          <dgm:chMax val="1"/>
          <dgm:bulletEnabled val="1"/>
        </dgm:presLayoutVars>
      </dgm:prSet>
      <dgm:spPr/>
    </dgm:pt>
  </dgm:ptLst>
  <dgm:cxnLst>
    <dgm:cxn modelId="{12FB1104-B535-4717-B5F7-80DC7C13E747}" srcId="{90EB9C6F-5F40-467E-9442-E50F19E04A4D}" destId="{2CA97A08-BB0D-4020-A0A4-625F26398769}" srcOrd="2" destOrd="0" parTransId="{81EDBE95-88F4-435C-823F-6A7526402C9F}" sibTransId="{B916FE06-C1CA-45AD-ACDE-80C34195170F}"/>
    <dgm:cxn modelId="{FCF3710D-A209-4501-BE05-D749965E539C}" srcId="{90EB9C6F-5F40-467E-9442-E50F19E04A4D}" destId="{004FD2F6-6D4B-4CA5-9BC7-F87D1988EBB5}" srcOrd="1" destOrd="0" parTransId="{74A80986-ADE1-4ECE-A643-83FD5E688DA3}" sibTransId="{2682F4B9-131E-4B0B-A6C9-9B64B7A476B1}"/>
    <dgm:cxn modelId="{E8A2DA1E-5A46-6942-BF5F-A7E3548248F4}" type="presOf" srcId="{004FD2F6-6D4B-4CA5-9BC7-F87D1988EBB5}" destId="{5AB7D8B3-679D-CB4B-9FB2-32224749757E}" srcOrd="0" destOrd="0" presId="urn:microsoft.com/office/officeart/2005/8/layout/vList5"/>
    <dgm:cxn modelId="{B67DF03B-3B3D-DF43-BFD5-45395A9DFBCC}" type="presOf" srcId="{90EB9C6F-5F40-467E-9442-E50F19E04A4D}" destId="{379DCBA3-E6D7-5E4A-91FB-D129E95A9A99}" srcOrd="0" destOrd="0" presId="urn:microsoft.com/office/officeart/2005/8/layout/vList5"/>
    <dgm:cxn modelId="{88C5FB3F-DA50-DF44-B0F6-DDA273DC827F}" type="presOf" srcId="{018F3269-79F8-41F3-B284-59F370AE33DA}" destId="{165FAD4E-D1C3-7F46-B4CF-EC3E6082288A}" srcOrd="0" destOrd="0" presId="urn:microsoft.com/office/officeart/2005/8/layout/vList5"/>
    <dgm:cxn modelId="{2471FA89-D4E8-4608-86E3-F45C71E2913E}" srcId="{90EB9C6F-5F40-467E-9442-E50F19E04A4D}" destId="{018F3269-79F8-41F3-B284-59F370AE33DA}" srcOrd="3" destOrd="0" parTransId="{AD5FD8C3-2F18-4E2D-AA97-6973D7550D59}" sibTransId="{DD515D42-00D0-4414-929E-35BAAD6AAB69}"/>
    <dgm:cxn modelId="{D822D89B-528F-B248-AC8D-60B37A8B4670}" type="presOf" srcId="{0F11ECCE-5B5B-4677-9659-3D567CFB52E4}" destId="{688BCAC4-C9EE-E740-BBAD-861A0876E8C4}" srcOrd="0" destOrd="0" presId="urn:microsoft.com/office/officeart/2005/8/layout/vList5"/>
    <dgm:cxn modelId="{F5874EAD-DA4F-4774-B3EE-92FF32FEA784}" srcId="{90EB9C6F-5F40-467E-9442-E50F19E04A4D}" destId="{0F11ECCE-5B5B-4677-9659-3D567CFB52E4}" srcOrd="0" destOrd="0" parTransId="{7D771F6C-B5E7-4296-9C7A-0179377D9442}" sibTransId="{9C74A087-BD2B-4FCF-93A0-FCA4AE692D58}"/>
    <dgm:cxn modelId="{493982D7-4C20-774C-A66B-94C455B947BF}" type="presOf" srcId="{2CA97A08-BB0D-4020-A0A4-625F26398769}" destId="{430DFFC7-F8E3-1C45-99BB-A37EC21298AB}" srcOrd="0" destOrd="0" presId="urn:microsoft.com/office/officeart/2005/8/layout/vList5"/>
    <dgm:cxn modelId="{D8392194-B5DB-BA44-8A0F-A7EA7AB8EF93}" type="presParOf" srcId="{379DCBA3-E6D7-5E4A-91FB-D129E95A9A99}" destId="{B87B540F-79B3-4545-AA0E-BB1AFD360B3F}" srcOrd="0" destOrd="0" presId="urn:microsoft.com/office/officeart/2005/8/layout/vList5"/>
    <dgm:cxn modelId="{DBF3E8C3-9150-6345-9CC8-3C6F1A42830E}" type="presParOf" srcId="{B87B540F-79B3-4545-AA0E-BB1AFD360B3F}" destId="{688BCAC4-C9EE-E740-BBAD-861A0876E8C4}" srcOrd="0" destOrd="0" presId="urn:microsoft.com/office/officeart/2005/8/layout/vList5"/>
    <dgm:cxn modelId="{A08020DD-03F5-7241-B32C-20056C9CEED1}" type="presParOf" srcId="{379DCBA3-E6D7-5E4A-91FB-D129E95A9A99}" destId="{A3F30D20-6A71-B24C-96C0-A391972FF6AC}" srcOrd="1" destOrd="0" presId="urn:microsoft.com/office/officeart/2005/8/layout/vList5"/>
    <dgm:cxn modelId="{8D17A827-D9F9-2440-9BB2-939C4477B316}" type="presParOf" srcId="{379DCBA3-E6D7-5E4A-91FB-D129E95A9A99}" destId="{01372C2D-42D6-F840-8A19-44C23C8D13AB}" srcOrd="2" destOrd="0" presId="urn:microsoft.com/office/officeart/2005/8/layout/vList5"/>
    <dgm:cxn modelId="{0AA43E7B-BA4A-994F-8994-674FFE379DFC}" type="presParOf" srcId="{01372C2D-42D6-F840-8A19-44C23C8D13AB}" destId="{5AB7D8B3-679D-CB4B-9FB2-32224749757E}" srcOrd="0" destOrd="0" presId="urn:microsoft.com/office/officeart/2005/8/layout/vList5"/>
    <dgm:cxn modelId="{77934065-DE5E-8742-A3F6-F4CA7D685189}" type="presParOf" srcId="{379DCBA3-E6D7-5E4A-91FB-D129E95A9A99}" destId="{572FF838-AD6D-E540-A672-A79F6826492A}" srcOrd="3" destOrd="0" presId="urn:microsoft.com/office/officeart/2005/8/layout/vList5"/>
    <dgm:cxn modelId="{D8D3C825-A3FA-4947-AF3A-744D0EDE5604}" type="presParOf" srcId="{379DCBA3-E6D7-5E4A-91FB-D129E95A9A99}" destId="{C5E28297-CD78-C14B-BAD0-10A67C2027BA}" srcOrd="4" destOrd="0" presId="urn:microsoft.com/office/officeart/2005/8/layout/vList5"/>
    <dgm:cxn modelId="{37557068-FEF0-E546-BBD8-89F94090F87F}" type="presParOf" srcId="{C5E28297-CD78-C14B-BAD0-10A67C2027BA}" destId="{430DFFC7-F8E3-1C45-99BB-A37EC21298AB}" srcOrd="0" destOrd="0" presId="urn:microsoft.com/office/officeart/2005/8/layout/vList5"/>
    <dgm:cxn modelId="{9AA2D4DF-D7A3-6745-BB57-4EA37F1EBFF5}" type="presParOf" srcId="{379DCBA3-E6D7-5E4A-91FB-D129E95A9A99}" destId="{E14341F6-D730-3F4E-BAF4-A63A62A2D89A}" srcOrd="5" destOrd="0" presId="urn:microsoft.com/office/officeart/2005/8/layout/vList5"/>
    <dgm:cxn modelId="{561A0FFC-4775-1B4F-9D64-DD8CE1F7F1B0}" type="presParOf" srcId="{379DCBA3-E6D7-5E4A-91FB-D129E95A9A99}" destId="{71CDE629-A375-DB49-9979-5DF2750B235A}" srcOrd="6" destOrd="0" presId="urn:microsoft.com/office/officeart/2005/8/layout/vList5"/>
    <dgm:cxn modelId="{6106CF9F-A35A-5D4F-8EE3-CCFFFCAD4495}" type="presParOf" srcId="{71CDE629-A375-DB49-9979-5DF2750B235A}" destId="{165FAD4E-D1C3-7F46-B4CF-EC3E6082288A}"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61BBCA-DDE0-472F-9C4D-4AEB0FB16F9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285AA2-5E35-4280-B4CD-52406C8751B1}">
      <dgm:prSet/>
      <dgm:spPr/>
      <dgm:t>
        <a:bodyPr/>
        <a:lstStyle/>
        <a:p>
          <a:pPr>
            <a:lnSpc>
              <a:spcPct val="100000"/>
            </a:lnSpc>
          </a:pPr>
          <a:r>
            <a:rPr lang="en-US" b="1"/>
            <a:t>Your Grade Point Average will determine your order  within your entire class.</a:t>
          </a:r>
          <a:endParaRPr lang="en-US"/>
        </a:p>
      </dgm:t>
    </dgm:pt>
    <dgm:pt modelId="{CA80B9B8-F1DC-4856-92BF-5BAAE183A763}" type="parTrans" cxnId="{0D0F1532-AFC3-46A0-AD27-7BDB2116F350}">
      <dgm:prSet/>
      <dgm:spPr/>
      <dgm:t>
        <a:bodyPr/>
        <a:lstStyle/>
        <a:p>
          <a:endParaRPr lang="en-US"/>
        </a:p>
      </dgm:t>
    </dgm:pt>
    <dgm:pt modelId="{6191A5DB-345E-4770-8A58-393F0267D65C}" type="sibTrans" cxnId="{0D0F1532-AFC3-46A0-AD27-7BDB2116F350}">
      <dgm:prSet/>
      <dgm:spPr/>
      <dgm:t>
        <a:bodyPr/>
        <a:lstStyle/>
        <a:p>
          <a:endParaRPr lang="en-US"/>
        </a:p>
      </dgm:t>
    </dgm:pt>
    <dgm:pt modelId="{DECD3668-124F-4212-8A9F-CC64F577191D}">
      <dgm:prSet/>
      <dgm:spPr/>
      <dgm:t>
        <a:bodyPr/>
        <a:lstStyle/>
        <a:p>
          <a:pPr>
            <a:lnSpc>
              <a:spcPct val="100000"/>
            </a:lnSpc>
          </a:pPr>
          <a:r>
            <a:rPr lang="en-US" b="1"/>
            <a:t>The highest class rank will correspond to the person who has accumulated the most points during his or her high school career.</a:t>
          </a:r>
          <a:endParaRPr lang="en-US"/>
        </a:p>
      </dgm:t>
    </dgm:pt>
    <dgm:pt modelId="{D796C6EC-DE75-4523-9854-64F041CE3EE2}" type="parTrans" cxnId="{E35A0D56-1297-437F-B2AF-995ED9E97F13}">
      <dgm:prSet/>
      <dgm:spPr/>
      <dgm:t>
        <a:bodyPr/>
        <a:lstStyle/>
        <a:p>
          <a:endParaRPr lang="en-US"/>
        </a:p>
      </dgm:t>
    </dgm:pt>
    <dgm:pt modelId="{C191660F-048B-4066-B48E-36A3E4201B94}" type="sibTrans" cxnId="{E35A0D56-1297-437F-B2AF-995ED9E97F13}">
      <dgm:prSet/>
      <dgm:spPr/>
      <dgm:t>
        <a:bodyPr/>
        <a:lstStyle/>
        <a:p>
          <a:endParaRPr lang="en-US"/>
        </a:p>
      </dgm:t>
    </dgm:pt>
    <dgm:pt modelId="{6377F935-905D-49BD-9B1E-B237A3CB089E}" type="pres">
      <dgm:prSet presAssocID="{4C61BBCA-DDE0-472F-9C4D-4AEB0FB16F98}" presName="root" presStyleCnt="0">
        <dgm:presLayoutVars>
          <dgm:dir/>
          <dgm:resizeHandles val="exact"/>
        </dgm:presLayoutVars>
      </dgm:prSet>
      <dgm:spPr/>
    </dgm:pt>
    <dgm:pt modelId="{BA72590F-A8C0-45A2-950B-26126C8CEA48}" type="pres">
      <dgm:prSet presAssocID="{66285AA2-5E35-4280-B4CD-52406C8751B1}" presName="compNode" presStyleCnt="0"/>
      <dgm:spPr/>
    </dgm:pt>
    <dgm:pt modelId="{FB19E1DA-7F83-4199-859B-60DD4816205A}" type="pres">
      <dgm:prSet presAssocID="{66285AA2-5E35-4280-B4CD-52406C8751B1}" presName="bgRect" presStyleLbl="bgShp" presStyleIdx="0" presStyleCnt="2" custLinFactNeighborY="-2180"/>
      <dgm:spPr/>
    </dgm:pt>
    <dgm:pt modelId="{15B249DB-280D-4D3F-BBEE-525C1B69CCDC}" type="pres">
      <dgm:prSet presAssocID="{66285AA2-5E35-4280-B4CD-52406C8751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4CD0F207-4475-409F-9DEB-378D434A9F51}" type="pres">
      <dgm:prSet presAssocID="{66285AA2-5E35-4280-B4CD-52406C8751B1}" presName="spaceRect" presStyleCnt="0"/>
      <dgm:spPr/>
    </dgm:pt>
    <dgm:pt modelId="{5D4A3185-45DC-4362-A4BB-C6DC1F6F667A}" type="pres">
      <dgm:prSet presAssocID="{66285AA2-5E35-4280-B4CD-52406C8751B1}" presName="parTx" presStyleLbl="revTx" presStyleIdx="0" presStyleCnt="2">
        <dgm:presLayoutVars>
          <dgm:chMax val="0"/>
          <dgm:chPref val="0"/>
        </dgm:presLayoutVars>
      </dgm:prSet>
      <dgm:spPr/>
    </dgm:pt>
    <dgm:pt modelId="{7A412915-D702-4FF8-887D-0C9D2E3C04D3}" type="pres">
      <dgm:prSet presAssocID="{6191A5DB-345E-4770-8A58-393F0267D65C}" presName="sibTrans" presStyleCnt="0"/>
      <dgm:spPr/>
    </dgm:pt>
    <dgm:pt modelId="{EC26D2D1-B321-41D7-8ABA-4052BE6A222E}" type="pres">
      <dgm:prSet presAssocID="{DECD3668-124F-4212-8A9F-CC64F577191D}" presName="compNode" presStyleCnt="0"/>
      <dgm:spPr/>
    </dgm:pt>
    <dgm:pt modelId="{4C986080-4D0B-49CF-9C6D-E5C863A3544D}" type="pres">
      <dgm:prSet presAssocID="{DECD3668-124F-4212-8A9F-CC64F577191D}" presName="bgRect" presStyleLbl="bgShp" presStyleIdx="1" presStyleCnt="2"/>
      <dgm:spPr/>
    </dgm:pt>
    <dgm:pt modelId="{8AA01067-8DCC-4CB3-B450-0AF86CFC085D}" type="pres">
      <dgm:prSet presAssocID="{DECD3668-124F-4212-8A9F-CC64F57719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877B6F70-9ABA-4A83-A145-90689970FB5F}" type="pres">
      <dgm:prSet presAssocID="{DECD3668-124F-4212-8A9F-CC64F577191D}" presName="spaceRect" presStyleCnt="0"/>
      <dgm:spPr/>
    </dgm:pt>
    <dgm:pt modelId="{AF775205-843F-4601-BB80-0B22A50EBACF}" type="pres">
      <dgm:prSet presAssocID="{DECD3668-124F-4212-8A9F-CC64F577191D}" presName="parTx" presStyleLbl="revTx" presStyleIdx="1" presStyleCnt="2">
        <dgm:presLayoutVars>
          <dgm:chMax val="0"/>
          <dgm:chPref val="0"/>
        </dgm:presLayoutVars>
      </dgm:prSet>
      <dgm:spPr/>
    </dgm:pt>
  </dgm:ptLst>
  <dgm:cxnLst>
    <dgm:cxn modelId="{0102E72E-E457-D948-AD60-CAA52C24B5F5}" type="presOf" srcId="{4C61BBCA-DDE0-472F-9C4D-4AEB0FB16F98}" destId="{6377F935-905D-49BD-9B1E-B237A3CB089E}" srcOrd="0" destOrd="0" presId="urn:microsoft.com/office/officeart/2018/2/layout/IconVerticalSolidList"/>
    <dgm:cxn modelId="{0D0F1532-AFC3-46A0-AD27-7BDB2116F350}" srcId="{4C61BBCA-DDE0-472F-9C4D-4AEB0FB16F98}" destId="{66285AA2-5E35-4280-B4CD-52406C8751B1}" srcOrd="0" destOrd="0" parTransId="{CA80B9B8-F1DC-4856-92BF-5BAAE183A763}" sibTransId="{6191A5DB-345E-4770-8A58-393F0267D65C}"/>
    <dgm:cxn modelId="{DA0C3F5E-03E1-6044-924D-AB48F1EEB096}" type="presOf" srcId="{DECD3668-124F-4212-8A9F-CC64F577191D}" destId="{AF775205-843F-4601-BB80-0B22A50EBACF}" srcOrd="0" destOrd="0" presId="urn:microsoft.com/office/officeart/2018/2/layout/IconVerticalSolidList"/>
    <dgm:cxn modelId="{E4E3F168-D16B-CC44-912D-221CD4B7CD1F}" type="presOf" srcId="{66285AA2-5E35-4280-B4CD-52406C8751B1}" destId="{5D4A3185-45DC-4362-A4BB-C6DC1F6F667A}" srcOrd="0" destOrd="0" presId="urn:microsoft.com/office/officeart/2018/2/layout/IconVerticalSolidList"/>
    <dgm:cxn modelId="{E35A0D56-1297-437F-B2AF-995ED9E97F13}" srcId="{4C61BBCA-DDE0-472F-9C4D-4AEB0FB16F98}" destId="{DECD3668-124F-4212-8A9F-CC64F577191D}" srcOrd="1" destOrd="0" parTransId="{D796C6EC-DE75-4523-9854-64F041CE3EE2}" sibTransId="{C191660F-048B-4066-B48E-36A3E4201B94}"/>
    <dgm:cxn modelId="{85C6F44F-21FC-FB40-81E0-186B7D6C7062}" type="presParOf" srcId="{6377F935-905D-49BD-9B1E-B237A3CB089E}" destId="{BA72590F-A8C0-45A2-950B-26126C8CEA48}" srcOrd="0" destOrd="0" presId="urn:microsoft.com/office/officeart/2018/2/layout/IconVerticalSolidList"/>
    <dgm:cxn modelId="{FD8DB266-B371-754E-ABCC-AA0766A4A5A5}" type="presParOf" srcId="{BA72590F-A8C0-45A2-950B-26126C8CEA48}" destId="{FB19E1DA-7F83-4199-859B-60DD4816205A}" srcOrd="0" destOrd="0" presId="urn:microsoft.com/office/officeart/2018/2/layout/IconVerticalSolidList"/>
    <dgm:cxn modelId="{20781CD8-C5D6-264A-9934-BD4B8C0E8781}" type="presParOf" srcId="{BA72590F-A8C0-45A2-950B-26126C8CEA48}" destId="{15B249DB-280D-4D3F-BBEE-525C1B69CCDC}" srcOrd="1" destOrd="0" presId="urn:microsoft.com/office/officeart/2018/2/layout/IconVerticalSolidList"/>
    <dgm:cxn modelId="{E0797BC7-84AA-384B-BC87-6462F53210E9}" type="presParOf" srcId="{BA72590F-A8C0-45A2-950B-26126C8CEA48}" destId="{4CD0F207-4475-409F-9DEB-378D434A9F51}" srcOrd="2" destOrd="0" presId="urn:microsoft.com/office/officeart/2018/2/layout/IconVerticalSolidList"/>
    <dgm:cxn modelId="{7463A60C-DA6F-0442-9F13-0DDEC3A3228D}" type="presParOf" srcId="{BA72590F-A8C0-45A2-950B-26126C8CEA48}" destId="{5D4A3185-45DC-4362-A4BB-C6DC1F6F667A}" srcOrd="3" destOrd="0" presId="urn:microsoft.com/office/officeart/2018/2/layout/IconVerticalSolidList"/>
    <dgm:cxn modelId="{4C7C1F40-45FA-6F41-ACA8-AD8B05D09907}" type="presParOf" srcId="{6377F935-905D-49BD-9B1E-B237A3CB089E}" destId="{7A412915-D702-4FF8-887D-0C9D2E3C04D3}" srcOrd="1" destOrd="0" presId="urn:microsoft.com/office/officeart/2018/2/layout/IconVerticalSolidList"/>
    <dgm:cxn modelId="{32B3F0CA-0832-6447-82DF-6803A60147AC}" type="presParOf" srcId="{6377F935-905D-49BD-9B1E-B237A3CB089E}" destId="{EC26D2D1-B321-41D7-8ABA-4052BE6A222E}" srcOrd="2" destOrd="0" presId="urn:microsoft.com/office/officeart/2018/2/layout/IconVerticalSolidList"/>
    <dgm:cxn modelId="{AE60A8F6-CCA2-D74B-B9DB-A6C84875535A}" type="presParOf" srcId="{EC26D2D1-B321-41D7-8ABA-4052BE6A222E}" destId="{4C986080-4D0B-49CF-9C6D-E5C863A3544D}" srcOrd="0" destOrd="0" presId="urn:microsoft.com/office/officeart/2018/2/layout/IconVerticalSolidList"/>
    <dgm:cxn modelId="{7D5B347E-40E5-614C-9880-D426B56C0E74}" type="presParOf" srcId="{EC26D2D1-B321-41D7-8ABA-4052BE6A222E}" destId="{8AA01067-8DCC-4CB3-B450-0AF86CFC085D}" srcOrd="1" destOrd="0" presId="urn:microsoft.com/office/officeart/2018/2/layout/IconVerticalSolidList"/>
    <dgm:cxn modelId="{4917C24B-CB6E-1D49-8CF8-F5AB0EE8E3C3}" type="presParOf" srcId="{EC26D2D1-B321-41D7-8ABA-4052BE6A222E}" destId="{877B6F70-9ABA-4A83-A145-90689970FB5F}" srcOrd="2" destOrd="0" presId="urn:microsoft.com/office/officeart/2018/2/layout/IconVerticalSolidList"/>
    <dgm:cxn modelId="{A6B07AB9-15EF-4B4B-A53D-9473973887F8}" type="presParOf" srcId="{EC26D2D1-B321-41D7-8ABA-4052BE6A222E}" destId="{AF775205-843F-4601-BB80-0B22A50EBAC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6EB7CC-CD1A-4720-98C7-E1308CFAB1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FCC926-D752-4D74-84BF-CE29E233B5FF}">
      <dgm:prSet/>
      <dgm:spPr/>
      <dgm:t>
        <a:bodyPr/>
        <a:lstStyle/>
        <a:p>
          <a:pPr>
            <a:lnSpc>
              <a:spcPct val="100000"/>
            </a:lnSpc>
          </a:pPr>
          <a:r>
            <a:rPr lang="en-US"/>
            <a:t>•Use agenda/planner to write down all assignments.</a:t>
          </a:r>
        </a:p>
      </dgm:t>
    </dgm:pt>
    <dgm:pt modelId="{8BAFF610-A57F-439B-A8DC-FCCEA12BB750}" type="parTrans" cxnId="{EA6E516A-C46E-459F-817A-044CAEDEFD30}">
      <dgm:prSet/>
      <dgm:spPr/>
      <dgm:t>
        <a:bodyPr/>
        <a:lstStyle/>
        <a:p>
          <a:endParaRPr lang="en-US"/>
        </a:p>
      </dgm:t>
    </dgm:pt>
    <dgm:pt modelId="{FFBDBF0C-058C-40D3-9B48-3520D784BC94}" type="sibTrans" cxnId="{EA6E516A-C46E-459F-817A-044CAEDEFD30}">
      <dgm:prSet/>
      <dgm:spPr/>
      <dgm:t>
        <a:bodyPr/>
        <a:lstStyle/>
        <a:p>
          <a:endParaRPr lang="en-US"/>
        </a:p>
      </dgm:t>
    </dgm:pt>
    <dgm:pt modelId="{D78BE44E-CC32-4A3D-8257-48FDAB6C034B}">
      <dgm:prSet/>
      <dgm:spPr/>
      <dgm:t>
        <a:bodyPr/>
        <a:lstStyle/>
        <a:p>
          <a:pPr>
            <a:lnSpc>
              <a:spcPct val="100000"/>
            </a:lnSpc>
          </a:pPr>
          <a:r>
            <a:rPr lang="en-US"/>
            <a:t>•Complete at least 30 minutes of homework per subject per day.</a:t>
          </a:r>
        </a:p>
      </dgm:t>
    </dgm:pt>
    <dgm:pt modelId="{14C28A5D-47C5-494B-B92E-F71DAD128645}" type="parTrans" cxnId="{63175095-4980-46A8-9634-B9198E474472}">
      <dgm:prSet/>
      <dgm:spPr/>
      <dgm:t>
        <a:bodyPr/>
        <a:lstStyle/>
        <a:p>
          <a:endParaRPr lang="en-US"/>
        </a:p>
      </dgm:t>
    </dgm:pt>
    <dgm:pt modelId="{97723856-89D4-48EB-88E6-EB68758CA978}" type="sibTrans" cxnId="{63175095-4980-46A8-9634-B9198E474472}">
      <dgm:prSet/>
      <dgm:spPr/>
      <dgm:t>
        <a:bodyPr/>
        <a:lstStyle/>
        <a:p>
          <a:endParaRPr lang="en-US"/>
        </a:p>
      </dgm:t>
    </dgm:pt>
    <dgm:pt modelId="{444FB7E2-C27B-4115-BC37-F8654CE1507A}">
      <dgm:prSet/>
      <dgm:spPr/>
      <dgm:t>
        <a:bodyPr/>
        <a:lstStyle/>
        <a:p>
          <a:pPr>
            <a:lnSpc>
              <a:spcPct val="100000"/>
            </a:lnSpc>
          </a:pPr>
          <a:r>
            <a:rPr lang="en-US"/>
            <a:t>•It is your responsibility to make up work.</a:t>
          </a:r>
        </a:p>
      </dgm:t>
    </dgm:pt>
    <dgm:pt modelId="{53362CF7-E0CE-43BB-85E6-B5BB0151BC80}" type="parTrans" cxnId="{0AF99DC8-A3BF-4CE3-8E9F-A9A764AEA880}">
      <dgm:prSet/>
      <dgm:spPr/>
      <dgm:t>
        <a:bodyPr/>
        <a:lstStyle/>
        <a:p>
          <a:endParaRPr lang="en-US"/>
        </a:p>
      </dgm:t>
    </dgm:pt>
    <dgm:pt modelId="{D19146FC-08ED-4717-8806-34CF3BA068CE}" type="sibTrans" cxnId="{0AF99DC8-A3BF-4CE3-8E9F-A9A764AEA880}">
      <dgm:prSet/>
      <dgm:spPr/>
      <dgm:t>
        <a:bodyPr/>
        <a:lstStyle/>
        <a:p>
          <a:endParaRPr lang="en-US"/>
        </a:p>
      </dgm:t>
    </dgm:pt>
    <dgm:pt modelId="{E903522B-7C2A-40BB-8D9E-794FA0FF3E0B}" type="pres">
      <dgm:prSet presAssocID="{FF6EB7CC-CD1A-4720-98C7-E1308CFAB118}" presName="root" presStyleCnt="0">
        <dgm:presLayoutVars>
          <dgm:dir/>
          <dgm:resizeHandles val="exact"/>
        </dgm:presLayoutVars>
      </dgm:prSet>
      <dgm:spPr/>
    </dgm:pt>
    <dgm:pt modelId="{573A8693-DC12-4EE5-AD23-3C61117A1E51}" type="pres">
      <dgm:prSet presAssocID="{23FCC926-D752-4D74-84BF-CE29E233B5FF}" presName="compNode" presStyleCnt="0"/>
      <dgm:spPr/>
    </dgm:pt>
    <dgm:pt modelId="{39D2D14E-7301-46E2-88D3-CBB923404525}" type="pres">
      <dgm:prSet presAssocID="{23FCC926-D752-4D74-84BF-CE29E233B5FF}" presName="bgRect" presStyleLbl="bgShp" presStyleIdx="0" presStyleCnt="3"/>
      <dgm:spPr/>
    </dgm:pt>
    <dgm:pt modelId="{B64FCCAB-24A9-45CF-BB80-AF9678EE30AD}" type="pres">
      <dgm:prSet presAssocID="{23FCC926-D752-4D74-84BF-CE29E233B5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EF93800A-CCDA-452F-B874-D9C3CF5ACFBD}" type="pres">
      <dgm:prSet presAssocID="{23FCC926-D752-4D74-84BF-CE29E233B5FF}" presName="spaceRect" presStyleCnt="0"/>
      <dgm:spPr/>
    </dgm:pt>
    <dgm:pt modelId="{627CAC34-6751-4156-A66D-46D207E68EDC}" type="pres">
      <dgm:prSet presAssocID="{23FCC926-D752-4D74-84BF-CE29E233B5FF}" presName="parTx" presStyleLbl="revTx" presStyleIdx="0" presStyleCnt="3">
        <dgm:presLayoutVars>
          <dgm:chMax val="0"/>
          <dgm:chPref val="0"/>
        </dgm:presLayoutVars>
      </dgm:prSet>
      <dgm:spPr/>
    </dgm:pt>
    <dgm:pt modelId="{28860388-7688-403C-BAE7-74A8F5209A55}" type="pres">
      <dgm:prSet presAssocID="{FFBDBF0C-058C-40D3-9B48-3520D784BC94}" presName="sibTrans" presStyleCnt="0"/>
      <dgm:spPr/>
    </dgm:pt>
    <dgm:pt modelId="{53BB916B-DE38-48DC-AEF8-DB765A04F83B}" type="pres">
      <dgm:prSet presAssocID="{D78BE44E-CC32-4A3D-8257-48FDAB6C034B}" presName="compNode" presStyleCnt="0"/>
      <dgm:spPr/>
    </dgm:pt>
    <dgm:pt modelId="{7D851D1D-C807-4EA4-9829-BC912B56E0F1}" type="pres">
      <dgm:prSet presAssocID="{D78BE44E-CC32-4A3D-8257-48FDAB6C034B}" presName="bgRect" presStyleLbl="bgShp" presStyleIdx="1" presStyleCnt="3"/>
      <dgm:spPr/>
    </dgm:pt>
    <dgm:pt modelId="{C403B59E-F45C-4C7B-B063-9D8576B3EFB8}" type="pres">
      <dgm:prSet presAssocID="{D78BE44E-CC32-4A3D-8257-48FDAB6C03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5D9F2315-30E8-4ADA-B3AE-77D2A430B4CE}" type="pres">
      <dgm:prSet presAssocID="{D78BE44E-CC32-4A3D-8257-48FDAB6C034B}" presName="spaceRect" presStyleCnt="0"/>
      <dgm:spPr/>
    </dgm:pt>
    <dgm:pt modelId="{FD80A46F-E97C-4FD7-83B0-3F77A1237145}" type="pres">
      <dgm:prSet presAssocID="{D78BE44E-CC32-4A3D-8257-48FDAB6C034B}" presName="parTx" presStyleLbl="revTx" presStyleIdx="1" presStyleCnt="3">
        <dgm:presLayoutVars>
          <dgm:chMax val="0"/>
          <dgm:chPref val="0"/>
        </dgm:presLayoutVars>
      </dgm:prSet>
      <dgm:spPr/>
    </dgm:pt>
    <dgm:pt modelId="{8BB207CD-2115-4B04-A5E8-EDDF682CDD92}" type="pres">
      <dgm:prSet presAssocID="{97723856-89D4-48EB-88E6-EB68758CA978}" presName="sibTrans" presStyleCnt="0"/>
      <dgm:spPr/>
    </dgm:pt>
    <dgm:pt modelId="{5E021199-56DD-4F61-9802-02A0304950FD}" type="pres">
      <dgm:prSet presAssocID="{444FB7E2-C27B-4115-BC37-F8654CE1507A}" presName="compNode" presStyleCnt="0"/>
      <dgm:spPr/>
    </dgm:pt>
    <dgm:pt modelId="{B1E4A969-6E3E-4CAC-A845-2FAC8B30307D}" type="pres">
      <dgm:prSet presAssocID="{444FB7E2-C27B-4115-BC37-F8654CE1507A}" presName="bgRect" presStyleLbl="bgShp" presStyleIdx="2" presStyleCnt="3"/>
      <dgm:spPr/>
    </dgm:pt>
    <dgm:pt modelId="{5AF02AB5-310C-44CD-ACB8-3154F3355DF5}" type="pres">
      <dgm:prSet presAssocID="{444FB7E2-C27B-4115-BC37-F8654CE150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01DCDCCE-4C82-4ECE-934B-E691CFC0C4AE}" type="pres">
      <dgm:prSet presAssocID="{444FB7E2-C27B-4115-BC37-F8654CE1507A}" presName="spaceRect" presStyleCnt="0"/>
      <dgm:spPr/>
    </dgm:pt>
    <dgm:pt modelId="{B3A1AA67-A24B-415F-8C36-1A89A476DE08}" type="pres">
      <dgm:prSet presAssocID="{444FB7E2-C27B-4115-BC37-F8654CE1507A}" presName="parTx" presStyleLbl="revTx" presStyleIdx="2" presStyleCnt="3">
        <dgm:presLayoutVars>
          <dgm:chMax val="0"/>
          <dgm:chPref val="0"/>
        </dgm:presLayoutVars>
      </dgm:prSet>
      <dgm:spPr/>
    </dgm:pt>
  </dgm:ptLst>
  <dgm:cxnLst>
    <dgm:cxn modelId="{DFAEBF43-D311-48B6-9259-1188A01A4EB1}" type="presOf" srcId="{444FB7E2-C27B-4115-BC37-F8654CE1507A}" destId="{B3A1AA67-A24B-415F-8C36-1A89A476DE08}" srcOrd="0" destOrd="0" presId="urn:microsoft.com/office/officeart/2018/2/layout/IconVerticalSolidList"/>
    <dgm:cxn modelId="{F894F563-4FAB-46D2-8004-D936A9236005}" type="presOf" srcId="{23FCC926-D752-4D74-84BF-CE29E233B5FF}" destId="{627CAC34-6751-4156-A66D-46D207E68EDC}" srcOrd="0" destOrd="0" presId="urn:microsoft.com/office/officeart/2018/2/layout/IconVerticalSolidList"/>
    <dgm:cxn modelId="{EA6E516A-C46E-459F-817A-044CAEDEFD30}" srcId="{FF6EB7CC-CD1A-4720-98C7-E1308CFAB118}" destId="{23FCC926-D752-4D74-84BF-CE29E233B5FF}" srcOrd="0" destOrd="0" parTransId="{8BAFF610-A57F-439B-A8DC-FCCEA12BB750}" sibTransId="{FFBDBF0C-058C-40D3-9B48-3520D784BC94}"/>
    <dgm:cxn modelId="{91D69654-22CA-4E05-BD35-9242D897586D}" type="presOf" srcId="{FF6EB7CC-CD1A-4720-98C7-E1308CFAB118}" destId="{E903522B-7C2A-40BB-8D9E-794FA0FF3E0B}" srcOrd="0" destOrd="0" presId="urn:microsoft.com/office/officeart/2018/2/layout/IconVerticalSolidList"/>
    <dgm:cxn modelId="{F087B77D-BF65-441B-8A33-CD4CF691FAAA}" type="presOf" srcId="{D78BE44E-CC32-4A3D-8257-48FDAB6C034B}" destId="{FD80A46F-E97C-4FD7-83B0-3F77A1237145}" srcOrd="0" destOrd="0" presId="urn:microsoft.com/office/officeart/2018/2/layout/IconVerticalSolidList"/>
    <dgm:cxn modelId="{63175095-4980-46A8-9634-B9198E474472}" srcId="{FF6EB7CC-CD1A-4720-98C7-E1308CFAB118}" destId="{D78BE44E-CC32-4A3D-8257-48FDAB6C034B}" srcOrd="1" destOrd="0" parTransId="{14C28A5D-47C5-494B-B92E-F71DAD128645}" sibTransId="{97723856-89D4-48EB-88E6-EB68758CA978}"/>
    <dgm:cxn modelId="{0AF99DC8-A3BF-4CE3-8E9F-A9A764AEA880}" srcId="{FF6EB7CC-CD1A-4720-98C7-E1308CFAB118}" destId="{444FB7E2-C27B-4115-BC37-F8654CE1507A}" srcOrd="2" destOrd="0" parTransId="{53362CF7-E0CE-43BB-85E6-B5BB0151BC80}" sibTransId="{D19146FC-08ED-4717-8806-34CF3BA068CE}"/>
    <dgm:cxn modelId="{DDF57538-4241-4F7F-A19E-AA424431A6AF}" type="presParOf" srcId="{E903522B-7C2A-40BB-8D9E-794FA0FF3E0B}" destId="{573A8693-DC12-4EE5-AD23-3C61117A1E51}" srcOrd="0" destOrd="0" presId="urn:microsoft.com/office/officeart/2018/2/layout/IconVerticalSolidList"/>
    <dgm:cxn modelId="{ABC93D38-C31A-4E32-BAC5-335250FAB5C8}" type="presParOf" srcId="{573A8693-DC12-4EE5-AD23-3C61117A1E51}" destId="{39D2D14E-7301-46E2-88D3-CBB923404525}" srcOrd="0" destOrd="0" presId="urn:microsoft.com/office/officeart/2018/2/layout/IconVerticalSolidList"/>
    <dgm:cxn modelId="{543DCA5C-1493-4BF3-AEE4-EE2404077CBD}" type="presParOf" srcId="{573A8693-DC12-4EE5-AD23-3C61117A1E51}" destId="{B64FCCAB-24A9-45CF-BB80-AF9678EE30AD}" srcOrd="1" destOrd="0" presId="urn:microsoft.com/office/officeart/2018/2/layout/IconVerticalSolidList"/>
    <dgm:cxn modelId="{1BEE2235-4D16-4BC7-BA58-280C5EBCE051}" type="presParOf" srcId="{573A8693-DC12-4EE5-AD23-3C61117A1E51}" destId="{EF93800A-CCDA-452F-B874-D9C3CF5ACFBD}" srcOrd="2" destOrd="0" presId="urn:microsoft.com/office/officeart/2018/2/layout/IconVerticalSolidList"/>
    <dgm:cxn modelId="{00CE867B-F9C9-4A7D-890A-AC25B627654E}" type="presParOf" srcId="{573A8693-DC12-4EE5-AD23-3C61117A1E51}" destId="{627CAC34-6751-4156-A66D-46D207E68EDC}" srcOrd="3" destOrd="0" presId="urn:microsoft.com/office/officeart/2018/2/layout/IconVerticalSolidList"/>
    <dgm:cxn modelId="{F747FD2A-3E92-453F-836E-0D64233DD23B}" type="presParOf" srcId="{E903522B-7C2A-40BB-8D9E-794FA0FF3E0B}" destId="{28860388-7688-403C-BAE7-74A8F5209A55}" srcOrd="1" destOrd="0" presId="urn:microsoft.com/office/officeart/2018/2/layout/IconVerticalSolidList"/>
    <dgm:cxn modelId="{98CBF83E-DB6F-4925-94EE-92510C2570FF}" type="presParOf" srcId="{E903522B-7C2A-40BB-8D9E-794FA0FF3E0B}" destId="{53BB916B-DE38-48DC-AEF8-DB765A04F83B}" srcOrd="2" destOrd="0" presId="urn:microsoft.com/office/officeart/2018/2/layout/IconVerticalSolidList"/>
    <dgm:cxn modelId="{F3DD88E5-4BFC-4CB8-A627-390DEAAD448F}" type="presParOf" srcId="{53BB916B-DE38-48DC-AEF8-DB765A04F83B}" destId="{7D851D1D-C807-4EA4-9829-BC912B56E0F1}" srcOrd="0" destOrd="0" presId="urn:microsoft.com/office/officeart/2018/2/layout/IconVerticalSolidList"/>
    <dgm:cxn modelId="{E190E1F3-1230-4CE6-A39C-FC4BB947C3D2}" type="presParOf" srcId="{53BB916B-DE38-48DC-AEF8-DB765A04F83B}" destId="{C403B59E-F45C-4C7B-B063-9D8576B3EFB8}" srcOrd="1" destOrd="0" presId="urn:microsoft.com/office/officeart/2018/2/layout/IconVerticalSolidList"/>
    <dgm:cxn modelId="{92CD3D2E-73E2-4723-AC0C-84CE529EDE8C}" type="presParOf" srcId="{53BB916B-DE38-48DC-AEF8-DB765A04F83B}" destId="{5D9F2315-30E8-4ADA-B3AE-77D2A430B4CE}" srcOrd="2" destOrd="0" presId="urn:microsoft.com/office/officeart/2018/2/layout/IconVerticalSolidList"/>
    <dgm:cxn modelId="{D0824B83-F897-4FCC-88BF-928815A6BC16}" type="presParOf" srcId="{53BB916B-DE38-48DC-AEF8-DB765A04F83B}" destId="{FD80A46F-E97C-4FD7-83B0-3F77A1237145}" srcOrd="3" destOrd="0" presId="urn:microsoft.com/office/officeart/2018/2/layout/IconVerticalSolidList"/>
    <dgm:cxn modelId="{AD231A34-D017-4994-A583-F6F33E928554}" type="presParOf" srcId="{E903522B-7C2A-40BB-8D9E-794FA0FF3E0B}" destId="{8BB207CD-2115-4B04-A5E8-EDDF682CDD92}" srcOrd="3" destOrd="0" presId="urn:microsoft.com/office/officeart/2018/2/layout/IconVerticalSolidList"/>
    <dgm:cxn modelId="{0BEDFACF-D4F8-40A4-B482-39647871EDDA}" type="presParOf" srcId="{E903522B-7C2A-40BB-8D9E-794FA0FF3E0B}" destId="{5E021199-56DD-4F61-9802-02A0304950FD}" srcOrd="4" destOrd="0" presId="urn:microsoft.com/office/officeart/2018/2/layout/IconVerticalSolidList"/>
    <dgm:cxn modelId="{7698ACAA-5F15-48C8-8C85-4C08A46E8879}" type="presParOf" srcId="{5E021199-56DD-4F61-9802-02A0304950FD}" destId="{B1E4A969-6E3E-4CAC-A845-2FAC8B30307D}" srcOrd="0" destOrd="0" presId="urn:microsoft.com/office/officeart/2018/2/layout/IconVerticalSolidList"/>
    <dgm:cxn modelId="{2EA1F925-514A-4E3E-8F2D-7A721A4F6870}" type="presParOf" srcId="{5E021199-56DD-4F61-9802-02A0304950FD}" destId="{5AF02AB5-310C-44CD-ACB8-3154F3355DF5}" srcOrd="1" destOrd="0" presId="urn:microsoft.com/office/officeart/2018/2/layout/IconVerticalSolidList"/>
    <dgm:cxn modelId="{412FD224-7B96-4F5F-952A-8213B7B3CFD5}" type="presParOf" srcId="{5E021199-56DD-4F61-9802-02A0304950FD}" destId="{01DCDCCE-4C82-4ECE-934B-E691CFC0C4AE}" srcOrd="2" destOrd="0" presId="urn:microsoft.com/office/officeart/2018/2/layout/IconVerticalSolidList"/>
    <dgm:cxn modelId="{91EE577C-5E78-492A-978F-0234B0479DCA}" type="presParOf" srcId="{5E021199-56DD-4F61-9802-02A0304950FD}" destId="{B3A1AA67-A24B-415F-8C36-1A89A476DE0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F7186-9461-4608-BE27-67F2810AEDC8}">
      <dsp:nvSpPr>
        <dsp:cNvPr id="0" name=""/>
        <dsp:cNvSpPr/>
      </dsp:nvSpPr>
      <dsp:spPr>
        <a:xfrm>
          <a:off x="424082" y="1308783"/>
          <a:ext cx="692138" cy="692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3F25F7-2871-40D9-AD17-C62F71FA67F7}">
      <dsp:nvSpPr>
        <dsp:cNvPr id="0" name=""/>
        <dsp:cNvSpPr/>
      </dsp:nvSpPr>
      <dsp:spPr>
        <a:xfrm>
          <a:off x="1108"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Questions or Problems</a:t>
          </a:r>
        </a:p>
      </dsp:txBody>
      <dsp:txXfrm>
        <a:off x="1108" y="2251450"/>
        <a:ext cx="1538085" cy="615234"/>
      </dsp:txXfrm>
    </dsp:sp>
    <dsp:sp modelId="{4089746F-AE1D-4B3A-A5E8-FCF7AF75FA7C}">
      <dsp:nvSpPr>
        <dsp:cNvPr id="0" name=""/>
        <dsp:cNvSpPr/>
      </dsp:nvSpPr>
      <dsp:spPr>
        <a:xfrm>
          <a:off x="2231333" y="1308783"/>
          <a:ext cx="692138" cy="692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7CA6E-0C99-4A0C-83B7-CAD605B30F4F}">
      <dsp:nvSpPr>
        <dsp:cNvPr id="0" name=""/>
        <dsp:cNvSpPr/>
      </dsp:nvSpPr>
      <dsp:spPr>
        <a:xfrm>
          <a:off x="1808359"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Scheduling</a:t>
          </a:r>
        </a:p>
      </dsp:txBody>
      <dsp:txXfrm>
        <a:off x="1808359" y="2251450"/>
        <a:ext cx="1538085" cy="615234"/>
      </dsp:txXfrm>
    </dsp:sp>
    <dsp:sp modelId="{6D35366C-E1B6-4240-9CB3-2E593E2E7614}">
      <dsp:nvSpPr>
        <dsp:cNvPr id="0" name=""/>
        <dsp:cNvSpPr/>
      </dsp:nvSpPr>
      <dsp:spPr>
        <a:xfrm>
          <a:off x="4038584" y="1308783"/>
          <a:ext cx="692138" cy="692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FEF028-87A3-4115-AB73-9CD412B74E81}">
      <dsp:nvSpPr>
        <dsp:cNvPr id="0" name=""/>
        <dsp:cNvSpPr/>
      </dsp:nvSpPr>
      <dsp:spPr>
        <a:xfrm>
          <a:off x="3615610"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Career Counseling</a:t>
          </a:r>
        </a:p>
      </dsp:txBody>
      <dsp:txXfrm>
        <a:off x="3615610" y="2251450"/>
        <a:ext cx="1538085" cy="615234"/>
      </dsp:txXfrm>
    </dsp:sp>
    <dsp:sp modelId="{0B0656D8-7EED-4064-A86C-EC3BA69E0930}">
      <dsp:nvSpPr>
        <dsp:cNvPr id="0" name=""/>
        <dsp:cNvSpPr/>
      </dsp:nvSpPr>
      <dsp:spPr>
        <a:xfrm>
          <a:off x="5845835" y="1308783"/>
          <a:ext cx="692138" cy="692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13F526-44AE-4FA3-AA7F-924027C99143}">
      <dsp:nvSpPr>
        <dsp:cNvPr id="0" name=""/>
        <dsp:cNvSpPr/>
      </dsp:nvSpPr>
      <dsp:spPr>
        <a:xfrm>
          <a:off x="5422861"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Referrals</a:t>
          </a:r>
        </a:p>
      </dsp:txBody>
      <dsp:txXfrm>
        <a:off x="5422861" y="2251450"/>
        <a:ext cx="1538085" cy="615234"/>
      </dsp:txXfrm>
    </dsp:sp>
    <dsp:sp modelId="{6F32F577-30C7-4BDE-B28E-5C97ACBE76AE}">
      <dsp:nvSpPr>
        <dsp:cNvPr id="0" name=""/>
        <dsp:cNvSpPr/>
      </dsp:nvSpPr>
      <dsp:spPr>
        <a:xfrm>
          <a:off x="7653086" y="1308783"/>
          <a:ext cx="692138" cy="692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7565C5-ADF5-4754-A21C-5B2B6D7669A8}">
      <dsp:nvSpPr>
        <dsp:cNvPr id="0" name=""/>
        <dsp:cNvSpPr/>
      </dsp:nvSpPr>
      <dsp:spPr>
        <a:xfrm>
          <a:off x="7230112"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College Applications</a:t>
          </a:r>
        </a:p>
      </dsp:txBody>
      <dsp:txXfrm>
        <a:off x="7230112" y="2251450"/>
        <a:ext cx="1538085" cy="615234"/>
      </dsp:txXfrm>
    </dsp:sp>
    <dsp:sp modelId="{EDD50F08-6A68-43BD-9965-82627C6691F6}">
      <dsp:nvSpPr>
        <dsp:cNvPr id="0" name=""/>
        <dsp:cNvSpPr/>
      </dsp:nvSpPr>
      <dsp:spPr>
        <a:xfrm>
          <a:off x="9460337" y="1308783"/>
          <a:ext cx="692138" cy="692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53F676-8803-4F00-8F25-CAE40AB68032}">
      <dsp:nvSpPr>
        <dsp:cNvPr id="0" name=""/>
        <dsp:cNvSpPr/>
      </dsp:nvSpPr>
      <dsp:spPr>
        <a:xfrm>
          <a:off x="9037363" y="2251450"/>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Other</a:t>
          </a:r>
          <a:br>
            <a:rPr lang="en-US" sz="2000" kern="1200"/>
          </a:br>
          <a:r>
            <a:rPr lang="en-US" sz="2000" kern="1200"/>
            <a:t>Guidance</a:t>
          </a:r>
        </a:p>
      </dsp:txBody>
      <dsp:txXfrm>
        <a:off x="9037363" y="2251450"/>
        <a:ext cx="1538085" cy="615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1012-7DAF-A64E-BFE5-6337BE7C7EDC}">
      <dsp:nvSpPr>
        <dsp:cNvPr id="0" name=""/>
        <dsp:cNvSpPr/>
      </dsp:nvSpPr>
      <dsp:spPr>
        <a:xfrm>
          <a:off x="429671" y="0"/>
          <a:ext cx="5794216" cy="417127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66E16B-716E-3645-8028-078C1C1FC63F}">
      <dsp:nvSpPr>
        <dsp:cNvPr id="0" name=""/>
        <dsp:cNvSpPr/>
      </dsp:nvSpPr>
      <dsp:spPr>
        <a:xfrm>
          <a:off x="1404" y="1251383"/>
          <a:ext cx="1635453" cy="1668511"/>
        </a:xfrm>
        <a:prstGeom prst="roundRect">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Freshman</a:t>
          </a:r>
        </a:p>
      </dsp:txBody>
      <dsp:txXfrm>
        <a:off x="81240" y="1331219"/>
        <a:ext cx="1475781" cy="1508839"/>
      </dsp:txXfrm>
    </dsp:sp>
    <dsp:sp modelId="{16721F62-2919-ED4D-BBC0-176B68CABEB3}">
      <dsp:nvSpPr>
        <dsp:cNvPr id="0" name=""/>
        <dsp:cNvSpPr/>
      </dsp:nvSpPr>
      <dsp:spPr>
        <a:xfrm>
          <a:off x="1727558" y="1251383"/>
          <a:ext cx="1635453" cy="16685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Sophomore 27</a:t>
          </a:r>
        </a:p>
      </dsp:txBody>
      <dsp:txXfrm>
        <a:off x="1807394" y="1331219"/>
        <a:ext cx="1475781" cy="1508839"/>
      </dsp:txXfrm>
    </dsp:sp>
    <dsp:sp modelId="{570E4E88-983F-E044-8724-86DEE8C897F0}">
      <dsp:nvSpPr>
        <dsp:cNvPr id="0" name=""/>
        <dsp:cNvSpPr/>
      </dsp:nvSpPr>
      <dsp:spPr>
        <a:xfrm>
          <a:off x="3453713" y="1251383"/>
          <a:ext cx="1635453" cy="16685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Junior 49</a:t>
          </a:r>
        </a:p>
      </dsp:txBody>
      <dsp:txXfrm>
        <a:off x="3533549" y="1331219"/>
        <a:ext cx="1475781" cy="1508839"/>
      </dsp:txXfrm>
    </dsp:sp>
    <dsp:sp modelId="{16098AD8-0D1A-364F-AB06-0303879D2D21}">
      <dsp:nvSpPr>
        <dsp:cNvPr id="0" name=""/>
        <dsp:cNvSpPr/>
      </dsp:nvSpPr>
      <dsp:spPr>
        <a:xfrm>
          <a:off x="5179867" y="1251383"/>
          <a:ext cx="1635453" cy="16685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Senior 72</a:t>
          </a:r>
        </a:p>
      </dsp:txBody>
      <dsp:txXfrm>
        <a:off x="5259703" y="1331219"/>
        <a:ext cx="1475781" cy="1508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C397E-9527-4E9A-B37F-9D3547F70CC3}">
      <dsp:nvSpPr>
        <dsp:cNvPr id="0" name=""/>
        <dsp:cNvSpPr/>
      </dsp:nvSpPr>
      <dsp:spPr>
        <a:xfrm>
          <a:off x="0" y="561"/>
          <a:ext cx="5638800" cy="131503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E2FF3-BB36-4E2A-A607-39E5D28B24D5}">
      <dsp:nvSpPr>
        <dsp:cNvPr id="0" name=""/>
        <dsp:cNvSpPr/>
      </dsp:nvSpPr>
      <dsp:spPr>
        <a:xfrm>
          <a:off x="397798" y="296445"/>
          <a:ext cx="723269" cy="723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490CD9-7015-451E-B2A3-8091AA70F6CE}">
      <dsp:nvSpPr>
        <dsp:cNvPr id="0" name=""/>
        <dsp:cNvSpPr/>
      </dsp:nvSpPr>
      <dsp:spPr>
        <a:xfrm>
          <a:off x="1518866" y="561"/>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711200">
            <a:lnSpc>
              <a:spcPct val="100000"/>
            </a:lnSpc>
            <a:spcBef>
              <a:spcPct val="0"/>
            </a:spcBef>
            <a:spcAft>
              <a:spcPct val="35000"/>
            </a:spcAft>
            <a:buNone/>
          </a:pPr>
          <a:r>
            <a:rPr lang="en-US" sz="1600" kern="1200"/>
            <a:t>Credits are like a paycheck. You earn them by passing a course.</a:t>
          </a:r>
        </a:p>
      </dsp:txBody>
      <dsp:txXfrm>
        <a:off x="1518866" y="561"/>
        <a:ext cx="4119933" cy="1315036"/>
      </dsp:txXfrm>
    </dsp:sp>
    <dsp:sp modelId="{4396B3D8-EA4E-4037-B698-03DDD2EDDB2B}">
      <dsp:nvSpPr>
        <dsp:cNvPr id="0" name=""/>
        <dsp:cNvSpPr/>
      </dsp:nvSpPr>
      <dsp:spPr>
        <a:xfrm>
          <a:off x="0" y="1644356"/>
          <a:ext cx="5638800" cy="1315036"/>
        </a:xfrm>
        <a:prstGeom prst="roundRect">
          <a:avLst>
            <a:gd name="adj" fmla="val 10000"/>
          </a:avLst>
        </a:prstGeom>
        <a:solidFill>
          <a:schemeClr val="accent5">
            <a:hueOff val="-2717892"/>
            <a:satOff val="2117"/>
            <a:lumOff val="-295"/>
            <a:alphaOff val="0"/>
          </a:schemeClr>
        </a:solidFill>
        <a:ln>
          <a:noFill/>
        </a:ln>
        <a:effectLst/>
      </dsp:spPr>
      <dsp:style>
        <a:lnRef idx="0">
          <a:scrgbClr r="0" g="0" b="0"/>
        </a:lnRef>
        <a:fillRef idx="1">
          <a:scrgbClr r="0" g="0" b="0"/>
        </a:fillRef>
        <a:effectRef idx="0">
          <a:scrgbClr r="0" g="0" b="0"/>
        </a:effectRef>
        <a:fontRef idx="minor"/>
      </dsp:style>
    </dsp:sp>
    <dsp:sp modelId="{A565D0D0-B8D0-48AD-83AA-1D11A83696F9}">
      <dsp:nvSpPr>
        <dsp:cNvPr id="0" name=""/>
        <dsp:cNvSpPr/>
      </dsp:nvSpPr>
      <dsp:spPr>
        <a:xfrm>
          <a:off x="397798" y="1940240"/>
          <a:ext cx="723269" cy="723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8D4653-329A-4072-950D-0ED57E815F55}">
      <dsp:nvSpPr>
        <dsp:cNvPr id="0" name=""/>
        <dsp:cNvSpPr/>
      </dsp:nvSpPr>
      <dsp:spPr>
        <a:xfrm>
          <a:off x="1518866" y="1644356"/>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711200">
            <a:lnSpc>
              <a:spcPct val="100000"/>
            </a:lnSpc>
            <a:spcBef>
              <a:spcPct val="0"/>
            </a:spcBef>
            <a:spcAft>
              <a:spcPct val="35000"/>
            </a:spcAft>
            <a:buNone/>
          </a:pPr>
          <a:r>
            <a:rPr lang="en-US" sz="1600" kern="1200"/>
            <a:t>Credits are not proportional to your final grade in  a course. They are proportional to the length and number of days you spend in a course.</a:t>
          </a:r>
        </a:p>
      </dsp:txBody>
      <dsp:txXfrm>
        <a:off x="1518866" y="1644356"/>
        <a:ext cx="4119933" cy="1315036"/>
      </dsp:txXfrm>
    </dsp:sp>
    <dsp:sp modelId="{49A6EE0C-BA91-471F-A25C-370B38B5CC79}">
      <dsp:nvSpPr>
        <dsp:cNvPr id="0" name=""/>
        <dsp:cNvSpPr/>
      </dsp:nvSpPr>
      <dsp:spPr>
        <a:xfrm>
          <a:off x="0" y="3288152"/>
          <a:ext cx="5638800" cy="1315036"/>
        </a:xfrm>
        <a:prstGeom prst="roundRect">
          <a:avLst>
            <a:gd name="adj" fmla="val 10000"/>
          </a:avLst>
        </a:prstGeom>
        <a:solidFill>
          <a:schemeClr val="accent5">
            <a:hueOff val="-5435784"/>
            <a:satOff val="4233"/>
            <a:lumOff val="-590"/>
            <a:alphaOff val="0"/>
          </a:schemeClr>
        </a:solidFill>
        <a:ln>
          <a:noFill/>
        </a:ln>
        <a:effectLst/>
      </dsp:spPr>
      <dsp:style>
        <a:lnRef idx="0">
          <a:scrgbClr r="0" g="0" b="0"/>
        </a:lnRef>
        <a:fillRef idx="1">
          <a:scrgbClr r="0" g="0" b="0"/>
        </a:fillRef>
        <a:effectRef idx="0">
          <a:scrgbClr r="0" g="0" b="0"/>
        </a:effectRef>
        <a:fontRef idx="minor"/>
      </dsp:style>
    </dsp:sp>
    <dsp:sp modelId="{1E0672D6-E2B1-4E4F-A857-ECC67AE3DB13}">
      <dsp:nvSpPr>
        <dsp:cNvPr id="0" name=""/>
        <dsp:cNvSpPr/>
      </dsp:nvSpPr>
      <dsp:spPr>
        <a:xfrm>
          <a:off x="397798" y="3584035"/>
          <a:ext cx="723269" cy="723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8BBF0D-AA9E-4073-9EEB-077E651FC26B}">
      <dsp:nvSpPr>
        <dsp:cNvPr id="0" name=""/>
        <dsp:cNvSpPr/>
      </dsp:nvSpPr>
      <dsp:spPr>
        <a:xfrm>
          <a:off x="1518866" y="3288152"/>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711200">
            <a:lnSpc>
              <a:spcPct val="100000"/>
            </a:lnSpc>
            <a:spcBef>
              <a:spcPct val="0"/>
            </a:spcBef>
            <a:spcAft>
              <a:spcPct val="35000"/>
            </a:spcAft>
            <a:buNone/>
          </a:pPr>
          <a:r>
            <a:rPr lang="en-US" sz="1600" kern="1200"/>
            <a:t>6 Credits, 3 Credits, 1.5 Credits</a:t>
          </a:r>
        </a:p>
      </dsp:txBody>
      <dsp:txXfrm>
        <a:off x="1518866" y="3288152"/>
        <a:ext cx="4119933" cy="1315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BCAC4-C9EE-E740-BBAD-861A0876E8C4}">
      <dsp:nvSpPr>
        <dsp:cNvPr id="0" name=""/>
        <dsp:cNvSpPr/>
      </dsp:nvSpPr>
      <dsp:spPr>
        <a:xfrm>
          <a:off x="2194112" y="8261"/>
          <a:ext cx="2464993" cy="1005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For example  a </a:t>
          </a:r>
          <a:r>
            <a:rPr lang="en-US" sz="3200" b="1" kern="1200"/>
            <a:t>‘B’</a:t>
          </a:r>
          <a:endParaRPr lang="en-US" sz="1800" kern="1200"/>
        </a:p>
      </dsp:txBody>
      <dsp:txXfrm>
        <a:off x="2243178" y="57327"/>
        <a:ext cx="2366861" cy="906997"/>
      </dsp:txXfrm>
    </dsp:sp>
    <dsp:sp modelId="{5AB7D8B3-679D-CB4B-9FB2-32224749757E}">
      <dsp:nvSpPr>
        <dsp:cNvPr id="0" name=""/>
        <dsp:cNvSpPr/>
      </dsp:nvSpPr>
      <dsp:spPr>
        <a:xfrm>
          <a:off x="2191104" y="1057476"/>
          <a:ext cx="2464993" cy="10051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Honors</a:t>
          </a:r>
        </a:p>
        <a:p>
          <a:pPr marL="0" lvl="0" indent="0" algn="ctr" defTabSz="800100">
            <a:lnSpc>
              <a:spcPct val="90000"/>
            </a:lnSpc>
            <a:spcBef>
              <a:spcPct val="0"/>
            </a:spcBef>
            <a:spcAft>
              <a:spcPct val="35000"/>
            </a:spcAft>
            <a:buNone/>
          </a:pPr>
          <a:r>
            <a:rPr lang="en-US" sz="1800" b="1" kern="1200"/>
            <a:t> 3.5 points</a:t>
          </a:r>
          <a:endParaRPr lang="en-US" sz="1800" kern="1200"/>
        </a:p>
      </dsp:txBody>
      <dsp:txXfrm>
        <a:off x="2240170" y="1106542"/>
        <a:ext cx="2366861" cy="906997"/>
      </dsp:txXfrm>
    </dsp:sp>
    <dsp:sp modelId="{430DFFC7-F8E3-1C45-99BB-A37EC21298AB}">
      <dsp:nvSpPr>
        <dsp:cNvPr id="0" name=""/>
        <dsp:cNvSpPr/>
      </dsp:nvSpPr>
      <dsp:spPr>
        <a:xfrm>
          <a:off x="2191104" y="2112862"/>
          <a:ext cx="2464993" cy="1005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College Prep   Advanced</a:t>
          </a:r>
        </a:p>
        <a:p>
          <a:pPr marL="0" lvl="0" indent="0" algn="ctr" defTabSz="800100">
            <a:lnSpc>
              <a:spcPct val="90000"/>
            </a:lnSpc>
            <a:spcBef>
              <a:spcPct val="0"/>
            </a:spcBef>
            <a:spcAft>
              <a:spcPct val="35000"/>
            </a:spcAft>
            <a:buNone/>
          </a:pPr>
          <a:r>
            <a:rPr lang="en-US" sz="1800" b="1" kern="1200"/>
            <a:t> 3.2 points</a:t>
          </a:r>
          <a:endParaRPr lang="en-US" sz="1800" kern="1200"/>
        </a:p>
      </dsp:txBody>
      <dsp:txXfrm>
        <a:off x="2240170" y="2161928"/>
        <a:ext cx="2366861" cy="906997"/>
      </dsp:txXfrm>
    </dsp:sp>
    <dsp:sp modelId="{165FAD4E-D1C3-7F46-B4CF-EC3E6082288A}">
      <dsp:nvSpPr>
        <dsp:cNvPr id="0" name=""/>
        <dsp:cNvSpPr/>
      </dsp:nvSpPr>
      <dsp:spPr>
        <a:xfrm>
          <a:off x="2191104" y="3168248"/>
          <a:ext cx="2464993" cy="100512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College Prep </a:t>
          </a:r>
        </a:p>
        <a:p>
          <a:pPr marL="0" lvl="0" indent="0" algn="ctr" defTabSz="800100">
            <a:lnSpc>
              <a:spcPct val="90000"/>
            </a:lnSpc>
            <a:spcBef>
              <a:spcPct val="0"/>
            </a:spcBef>
            <a:spcAft>
              <a:spcPct val="35000"/>
            </a:spcAft>
            <a:buNone/>
          </a:pPr>
          <a:r>
            <a:rPr lang="en-US" sz="1800" b="1" kern="1200"/>
            <a:t> 3.0 points</a:t>
          </a:r>
          <a:endParaRPr lang="en-US" sz="1800" kern="1200"/>
        </a:p>
      </dsp:txBody>
      <dsp:txXfrm>
        <a:off x="2240170" y="3217314"/>
        <a:ext cx="2366861" cy="906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9E1DA-7F83-4199-859B-60DD4816205A}">
      <dsp:nvSpPr>
        <dsp:cNvPr id="0" name=""/>
        <dsp:cNvSpPr/>
      </dsp:nvSpPr>
      <dsp:spPr>
        <a:xfrm>
          <a:off x="0" y="651205"/>
          <a:ext cx="10576558" cy="12526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249DB-280D-4D3F-BBEE-525C1B69CCDC}">
      <dsp:nvSpPr>
        <dsp:cNvPr id="0" name=""/>
        <dsp:cNvSpPr/>
      </dsp:nvSpPr>
      <dsp:spPr>
        <a:xfrm>
          <a:off x="378923" y="960357"/>
          <a:ext cx="688952" cy="6889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4A3185-45DC-4362-A4BB-C6DC1F6F667A}">
      <dsp:nvSpPr>
        <dsp:cNvPr id="0" name=""/>
        <dsp:cNvSpPr/>
      </dsp:nvSpPr>
      <dsp:spPr>
        <a:xfrm>
          <a:off x="1446799" y="678513"/>
          <a:ext cx="9129758" cy="125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71" tIns="132571" rIns="132571" bIns="132571" numCol="1" spcCol="1270" anchor="ctr" anchorCtr="0">
          <a:noAutofit/>
        </a:bodyPr>
        <a:lstStyle/>
        <a:p>
          <a:pPr marL="0" lvl="0" indent="0" algn="l" defTabSz="977900">
            <a:lnSpc>
              <a:spcPct val="100000"/>
            </a:lnSpc>
            <a:spcBef>
              <a:spcPct val="0"/>
            </a:spcBef>
            <a:spcAft>
              <a:spcPct val="35000"/>
            </a:spcAft>
            <a:buNone/>
          </a:pPr>
          <a:r>
            <a:rPr lang="en-US" sz="2200" b="1" kern="1200"/>
            <a:t>Your Grade Point Average will determine your order  within your entire class.</a:t>
          </a:r>
          <a:endParaRPr lang="en-US" sz="2200" kern="1200"/>
        </a:p>
      </dsp:txBody>
      <dsp:txXfrm>
        <a:off x="1446799" y="678513"/>
        <a:ext cx="9129758" cy="1252640"/>
      </dsp:txXfrm>
    </dsp:sp>
    <dsp:sp modelId="{4C986080-4D0B-49CF-9C6D-E5C863A3544D}">
      <dsp:nvSpPr>
        <dsp:cNvPr id="0" name=""/>
        <dsp:cNvSpPr/>
      </dsp:nvSpPr>
      <dsp:spPr>
        <a:xfrm>
          <a:off x="0" y="2244314"/>
          <a:ext cx="10576558" cy="12526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01067-8DCC-4CB3-B450-0AF86CFC085D}">
      <dsp:nvSpPr>
        <dsp:cNvPr id="0" name=""/>
        <dsp:cNvSpPr/>
      </dsp:nvSpPr>
      <dsp:spPr>
        <a:xfrm>
          <a:off x="378923" y="2526158"/>
          <a:ext cx="688952" cy="6889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775205-843F-4601-BB80-0B22A50EBACF}">
      <dsp:nvSpPr>
        <dsp:cNvPr id="0" name=""/>
        <dsp:cNvSpPr/>
      </dsp:nvSpPr>
      <dsp:spPr>
        <a:xfrm>
          <a:off x="1446799" y="2244314"/>
          <a:ext cx="9129758" cy="125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71" tIns="132571" rIns="132571" bIns="132571" numCol="1" spcCol="1270" anchor="ctr" anchorCtr="0">
          <a:noAutofit/>
        </a:bodyPr>
        <a:lstStyle/>
        <a:p>
          <a:pPr marL="0" lvl="0" indent="0" algn="l" defTabSz="977900">
            <a:lnSpc>
              <a:spcPct val="100000"/>
            </a:lnSpc>
            <a:spcBef>
              <a:spcPct val="0"/>
            </a:spcBef>
            <a:spcAft>
              <a:spcPct val="35000"/>
            </a:spcAft>
            <a:buNone/>
          </a:pPr>
          <a:r>
            <a:rPr lang="en-US" sz="2200" b="1" kern="1200"/>
            <a:t>The highest class rank will correspond to the person who has accumulated the most points during his or her high school career.</a:t>
          </a:r>
          <a:endParaRPr lang="en-US" sz="2200" kern="1200"/>
        </a:p>
      </dsp:txBody>
      <dsp:txXfrm>
        <a:off x="1446799" y="2244314"/>
        <a:ext cx="9129758" cy="1252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D14E-7301-46E2-88D3-CBB923404525}">
      <dsp:nvSpPr>
        <dsp:cNvPr id="0" name=""/>
        <dsp:cNvSpPr/>
      </dsp:nvSpPr>
      <dsp:spPr>
        <a:xfrm>
          <a:off x="0" y="491"/>
          <a:ext cx="5659754" cy="1149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FCCAB-24A9-45CF-BB80-AF9678EE30AD}">
      <dsp:nvSpPr>
        <dsp:cNvPr id="0" name=""/>
        <dsp:cNvSpPr/>
      </dsp:nvSpPr>
      <dsp:spPr>
        <a:xfrm>
          <a:off x="347846" y="259219"/>
          <a:ext cx="632447" cy="632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7CAC34-6751-4156-A66D-46D207E68EDC}">
      <dsp:nvSpPr>
        <dsp:cNvPr id="0" name=""/>
        <dsp:cNvSpPr/>
      </dsp:nvSpPr>
      <dsp:spPr>
        <a:xfrm>
          <a:off x="1328139" y="491"/>
          <a:ext cx="4331614" cy="114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98" tIns="121698" rIns="121698" bIns="121698" numCol="1" spcCol="1270" anchor="ctr" anchorCtr="0">
          <a:noAutofit/>
        </a:bodyPr>
        <a:lstStyle/>
        <a:p>
          <a:pPr marL="0" lvl="0" indent="0" algn="l" defTabSz="933450">
            <a:lnSpc>
              <a:spcPct val="100000"/>
            </a:lnSpc>
            <a:spcBef>
              <a:spcPct val="0"/>
            </a:spcBef>
            <a:spcAft>
              <a:spcPct val="35000"/>
            </a:spcAft>
            <a:buNone/>
          </a:pPr>
          <a:r>
            <a:rPr lang="en-US" sz="2100" kern="1200"/>
            <a:t>•Use agenda/planner to write down all assignments.</a:t>
          </a:r>
        </a:p>
      </dsp:txBody>
      <dsp:txXfrm>
        <a:off x="1328139" y="491"/>
        <a:ext cx="4331614" cy="1149904"/>
      </dsp:txXfrm>
    </dsp:sp>
    <dsp:sp modelId="{7D851D1D-C807-4EA4-9829-BC912B56E0F1}">
      <dsp:nvSpPr>
        <dsp:cNvPr id="0" name=""/>
        <dsp:cNvSpPr/>
      </dsp:nvSpPr>
      <dsp:spPr>
        <a:xfrm>
          <a:off x="0" y="1437872"/>
          <a:ext cx="5659754" cy="1149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3B59E-F45C-4C7B-B063-9D8576B3EFB8}">
      <dsp:nvSpPr>
        <dsp:cNvPr id="0" name=""/>
        <dsp:cNvSpPr/>
      </dsp:nvSpPr>
      <dsp:spPr>
        <a:xfrm>
          <a:off x="347846" y="1696600"/>
          <a:ext cx="632447" cy="632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80A46F-E97C-4FD7-83B0-3F77A1237145}">
      <dsp:nvSpPr>
        <dsp:cNvPr id="0" name=""/>
        <dsp:cNvSpPr/>
      </dsp:nvSpPr>
      <dsp:spPr>
        <a:xfrm>
          <a:off x="1328139" y="1437872"/>
          <a:ext cx="4331614" cy="114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98" tIns="121698" rIns="121698" bIns="121698" numCol="1" spcCol="1270" anchor="ctr" anchorCtr="0">
          <a:noAutofit/>
        </a:bodyPr>
        <a:lstStyle/>
        <a:p>
          <a:pPr marL="0" lvl="0" indent="0" algn="l" defTabSz="933450">
            <a:lnSpc>
              <a:spcPct val="100000"/>
            </a:lnSpc>
            <a:spcBef>
              <a:spcPct val="0"/>
            </a:spcBef>
            <a:spcAft>
              <a:spcPct val="35000"/>
            </a:spcAft>
            <a:buNone/>
          </a:pPr>
          <a:r>
            <a:rPr lang="en-US" sz="2100" kern="1200"/>
            <a:t>•Complete at least 30 minutes of homework per subject per day.</a:t>
          </a:r>
        </a:p>
      </dsp:txBody>
      <dsp:txXfrm>
        <a:off x="1328139" y="1437872"/>
        <a:ext cx="4331614" cy="1149904"/>
      </dsp:txXfrm>
    </dsp:sp>
    <dsp:sp modelId="{B1E4A969-6E3E-4CAC-A845-2FAC8B30307D}">
      <dsp:nvSpPr>
        <dsp:cNvPr id="0" name=""/>
        <dsp:cNvSpPr/>
      </dsp:nvSpPr>
      <dsp:spPr>
        <a:xfrm>
          <a:off x="0" y="2875252"/>
          <a:ext cx="5659754" cy="1149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F02AB5-310C-44CD-ACB8-3154F3355DF5}">
      <dsp:nvSpPr>
        <dsp:cNvPr id="0" name=""/>
        <dsp:cNvSpPr/>
      </dsp:nvSpPr>
      <dsp:spPr>
        <a:xfrm>
          <a:off x="347846" y="3133981"/>
          <a:ext cx="632447" cy="632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A1AA67-A24B-415F-8C36-1A89A476DE08}">
      <dsp:nvSpPr>
        <dsp:cNvPr id="0" name=""/>
        <dsp:cNvSpPr/>
      </dsp:nvSpPr>
      <dsp:spPr>
        <a:xfrm>
          <a:off x="1328139" y="2875252"/>
          <a:ext cx="4331614" cy="114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98" tIns="121698" rIns="121698" bIns="121698" numCol="1" spcCol="1270" anchor="ctr" anchorCtr="0">
          <a:noAutofit/>
        </a:bodyPr>
        <a:lstStyle/>
        <a:p>
          <a:pPr marL="0" lvl="0" indent="0" algn="l" defTabSz="933450">
            <a:lnSpc>
              <a:spcPct val="100000"/>
            </a:lnSpc>
            <a:spcBef>
              <a:spcPct val="0"/>
            </a:spcBef>
            <a:spcAft>
              <a:spcPct val="35000"/>
            </a:spcAft>
            <a:buNone/>
          </a:pPr>
          <a:r>
            <a:rPr lang="en-US" sz="2100" kern="1200"/>
            <a:t>•It is your responsibility to make up work.</a:t>
          </a:r>
        </a:p>
      </dsp:txBody>
      <dsp:txXfrm>
        <a:off x="1328139" y="2875252"/>
        <a:ext cx="4331614" cy="114990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DEA70-FCB9-C540-BB32-7F221BA4B477}"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166F1-48F8-BF49-A621-733BA7190560}" type="slidenum">
              <a:rPr lang="en-US" smtClean="0"/>
              <a:t>‹#›</a:t>
            </a:fld>
            <a:endParaRPr lang="en-US"/>
          </a:p>
        </p:txBody>
      </p:sp>
    </p:spTree>
    <p:extLst>
      <p:ext uri="{BB962C8B-B14F-4D97-AF65-F5344CB8AC3E}">
        <p14:creationId xmlns:p14="http://schemas.microsoft.com/office/powerpoint/2010/main" val="158534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to the Freshmen Seminar</a:t>
            </a:r>
          </a:p>
          <a:p>
            <a:r>
              <a:rPr lang="en-US">
                <a:cs typeface="Calibri"/>
              </a:rPr>
              <a:t>What you need to know to be successful at Brockton High School</a:t>
            </a:r>
          </a:p>
        </p:txBody>
      </p:sp>
      <p:sp>
        <p:nvSpPr>
          <p:cNvPr id="4" name="Slide Number Placeholder 3"/>
          <p:cNvSpPr>
            <a:spLocks noGrp="1"/>
          </p:cNvSpPr>
          <p:nvPr>
            <p:ph type="sldNum" sz="quarter" idx="5"/>
          </p:nvPr>
        </p:nvSpPr>
        <p:spPr/>
        <p:txBody>
          <a:bodyPr/>
          <a:lstStyle/>
          <a:p>
            <a:fld id="{856166F1-48F8-BF49-A621-733BA7190560}" type="slidenum">
              <a:rPr lang="en-US" smtClean="0"/>
              <a:t>1</a:t>
            </a:fld>
            <a:endParaRPr lang="en-US"/>
          </a:p>
        </p:txBody>
      </p:sp>
    </p:spTree>
    <p:extLst>
      <p:ext uri="{BB962C8B-B14F-4D97-AF65-F5344CB8AC3E}">
        <p14:creationId xmlns:p14="http://schemas.microsoft.com/office/powerpoint/2010/main" val="260804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helpful resources that your school adjustment counselors wanted all new freshmen to be aware of. Take a picture of this slide or write down this information so you can have it if you need it. Remember, if you aren't feeling well, it helps to talk about it. Please reach out to someone for help. (Give pause for them to be able to take a picture.)</a:t>
            </a:r>
          </a:p>
        </p:txBody>
      </p:sp>
      <p:sp>
        <p:nvSpPr>
          <p:cNvPr id="4" name="Slide Number Placeholder 3"/>
          <p:cNvSpPr>
            <a:spLocks noGrp="1"/>
          </p:cNvSpPr>
          <p:nvPr>
            <p:ph type="sldNum" sz="quarter" idx="5"/>
          </p:nvPr>
        </p:nvSpPr>
        <p:spPr/>
        <p:txBody>
          <a:bodyPr/>
          <a:lstStyle/>
          <a:p>
            <a:fld id="{856166F1-48F8-BF49-A621-733BA7190560}" type="slidenum">
              <a:rPr lang="en-US" smtClean="0"/>
              <a:t>10</a:t>
            </a:fld>
            <a:endParaRPr lang="en-US"/>
          </a:p>
        </p:txBody>
      </p:sp>
    </p:spTree>
    <p:extLst>
      <p:ext uri="{BB962C8B-B14F-4D97-AF65-F5344CB8AC3E}">
        <p14:creationId xmlns:p14="http://schemas.microsoft.com/office/powerpoint/2010/main" val="193875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see contact information above…..read the above </a:t>
            </a:r>
            <a:r>
              <a:rPr lang="en-US" b="1" err="1"/>
              <a:t>outloud</a:t>
            </a:r>
            <a:r>
              <a:rPr lang="en-US" b="1"/>
              <a:t>.</a:t>
            </a:r>
          </a:p>
          <a:p>
            <a:endParaRPr lang="en-US" b="1"/>
          </a:p>
          <a:p>
            <a:endParaRPr lang="en-US" b="1"/>
          </a:p>
          <a:p>
            <a:r>
              <a:rPr lang="en-US" b="1"/>
              <a:t>Students may seek medical care (including aspirin) from the school nurse.  School nurses maintain and distribute all medications (including all over the counter medications) for all students.  Any student needing to visit the nurse must first obtain a pass from his or her academic teacher, except in an emergency.  The nurses’ office is located next to the main office.</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11</a:t>
            </a:fld>
            <a:endParaRPr lang="en-US"/>
          </a:p>
        </p:txBody>
      </p:sp>
    </p:spTree>
    <p:extLst>
      <p:ext uri="{BB962C8B-B14F-4D97-AF65-F5344CB8AC3E}">
        <p14:creationId xmlns:p14="http://schemas.microsoft.com/office/powerpoint/2010/main" val="17300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In order to be successful in your future, you’ll need to plan in advance. </a:t>
            </a:r>
          </a:p>
          <a:p>
            <a:endParaRPr lang="en-US" altLang="en-US" b="1">
              <a:latin typeface="Arial" panose="020B0604020202020204" pitchFamily="34" charset="0"/>
            </a:endParaRPr>
          </a:p>
          <a:p>
            <a:r>
              <a:rPr lang="en-US" altLang="en-US" b="1">
                <a:latin typeface="Arial" panose="020B0604020202020204" pitchFamily="34" charset="0"/>
              </a:rPr>
              <a:t>Our literacy objective for this section is to:</a:t>
            </a:r>
          </a:p>
          <a:p>
            <a:r>
              <a:rPr lang="en-US" altLang="en-US" b="1">
                <a:latin typeface="Arial" panose="020B0604020202020204" pitchFamily="34" charset="0"/>
              </a:rPr>
              <a:t>identify a pattern, explain a pattern and make a prediction based on a pattern.</a:t>
            </a:r>
          </a:p>
          <a:p>
            <a:endParaRPr lang="en-US" altLang="en-US" b="1">
              <a:latin typeface="Arial" panose="020B0604020202020204" pitchFamily="34" charset="0"/>
            </a:endParaRPr>
          </a:p>
          <a:p>
            <a:r>
              <a:rPr lang="en-US" altLang="en-US" b="1">
                <a:latin typeface="Arial" panose="020B0604020202020204" pitchFamily="34" charset="0"/>
              </a:rPr>
              <a:t>In part two, we will go over graduation requirements and credits. Also, we’ll discuss academic levels and GPA, which will take a part in predicting your path after high school</a:t>
            </a:r>
          </a:p>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12</a:t>
            </a:fld>
            <a:endParaRPr lang="en-US"/>
          </a:p>
        </p:txBody>
      </p:sp>
    </p:spTree>
    <p:extLst>
      <p:ext uri="{BB962C8B-B14F-4D97-AF65-F5344CB8AC3E}">
        <p14:creationId xmlns:p14="http://schemas.microsoft.com/office/powerpoint/2010/main" val="207963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a:cs typeface="Arial"/>
              </a:rPr>
              <a:t>In order to graduate from Brockton High School, you must earn a certain number of credits each year. </a:t>
            </a:r>
            <a:endParaRPr lang="en-US" altLang="en-US" b="1">
              <a:latin typeface="Arial" panose="020B0604020202020204" pitchFamily="34" charset="0"/>
            </a:endParaRPr>
          </a:p>
          <a:p>
            <a:r>
              <a:rPr lang="en-US" altLang="en-US" b="1">
                <a:latin typeface="Arial"/>
                <a:cs typeface="Arial"/>
              </a:rPr>
              <a:t>To be promoted from a freshman to a sophomore, you must earn a total of at least 27 credits.  </a:t>
            </a:r>
            <a:endParaRPr lang="en-US" altLang="en-US" b="1">
              <a:latin typeface="Arial" panose="020B0604020202020204" pitchFamily="34" charset="0"/>
              <a:cs typeface="Arial"/>
            </a:endParaRPr>
          </a:p>
          <a:p>
            <a:r>
              <a:rPr lang="en-US" altLang="en-US" b="1">
                <a:latin typeface="Arial"/>
                <a:cs typeface="Arial"/>
              </a:rPr>
              <a:t>To be promoted from a sophomore to a junior, you must earn a total of at least 49 credits. </a:t>
            </a:r>
            <a:endParaRPr lang="en-US" altLang="en-US" b="1">
              <a:latin typeface="Arial" panose="020B0604020202020204" pitchFamily="34" charset="0"/>
              <a:cs typeface="Arial"/>
            </a:endParaRPr>
          </a:p>
          <a:p>
            <a:r>
              <a:rPr lang="en-US" altLang="en-US" b="1">
                <a:latin typeface="Arial"/>
                <a:cs typeface="Arial"/>
              </a:rPr>
              <a:t>To become a senior you must earn a total of at least 72 credits by the end of your junior year. </a:t>
            </a:r>
            <a:endParaRPr lang="en-US" altLang="en-US" b="1">
              <a:latin typeface="Arial" panose="020B0604020202020204" pitchFamily="34" charset="0"/>
              <a:cs typeface="Arial"/>
            </a:endParaRPr>
          </a:p>
          <a:p>
            <a:r>
              <a:rPr lang="en-US" altLang="en-US" b="1">
                <a:latin typeface="Arial"/>
                <a:cs typeface="Arial"/>
              </a:rPr>
              <a:t>And to graduate you must earn a total of at least 104 credits by the end of your senior year.</a:t>
            </a:r>
          </a:p>
          <a:p>
            <a:endParaRPr lang="en-US">
              <a:cs typeface="Calibri"/>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13</a:t>
            </a:fld>
            <a:endParaRPr lang="en-US"/>
          </a:p>
        </p:txBody>
      </p:sp>
    </p:spTree>
    <p:extLst>
      <p:ext uri="{BB962C8B-B14F-4D97-AF65-F5344CB8AC3E}">
        <p14:creationId xmlns:p14="http://schemas.microsoft.com/office/powerpoint/2010/main" val="406657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What are credits?  </a:t>
            </a:r>
          </a:p>
          <a:p>
            <a:r>
              <a:rPr lang="en-US" altLang="en-US" b="1">
                <a:latin typeface="Arial" panose="020B0604020202020204" pitchFamily="34" charset="0"/>
              </a:rPr>
              <a:t>Simply put, credits are like a paycheck. You earn them for passing a course. You must complete the course in order to get credits.</a:t>
            </a:r>
          </a:p>
          <a:p>
            <a:r>
              <a:rPr lang="en-US" altLang="en-US" b="1">
                <a:latin typeface="Arial" panose="020B0604020202020204" pitchFamily="34" charset="0"/>
              </a:rPr>
              <a:t>Some courses are worth 6 credits, some are worth 3 and some are worth 1.5 credits.</a:t>
            </a:r>
          </a:p>
        </p:txBody>
      </p:sp>
      <p:sp>
        <p:nvSpPr>
          <p:cNvPr id="4" name="Slide Number Placeholder 3"/>
          <p:cNvSpPr>
            <a:spLocks noGrp="1"/>
          </p:cNvSpPr>
          <p:nvPr>
            <p:ph type="sldNum" sz="quarter" idx="5"/>
          </p:nvPr>
        </p:nvSpPr>
        <p:spPr/>
        <p:txBody>
          <a:bodyPr/>
          <a:lstStyle/>
          <a:p>
            <a:fld id="{856166F1-48F8-BF49-A621-733BA7190560}" type="slidenum">
              <a:rPr lang="en-US" smtClean="0"/>
              <a:t>14</a:t>
            </a:fld>
            <a:endParaRPr lang="en-US"/>
          </a:p>
        </p:txBody>
      </p:sp>
    </p:spTree>
    <p:extLst>
      <p:ext uri="{BB962C8B-B14F-4D97-AF65-F5344CB8AC3E}">
        <p14:creationId xmlns:p14="http://schemas.microsoft.com/office/powerpoint/2010/main" val="170885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Brockton High School requires that students earn a certain amount of credits in all major subject areas in order to graduate.   </a:t>
            </a:r>
          </a:p>
          <a:p>
            <a:r>
              <a:rPr lang="en-US" altLang="en-US" b="1">
                <a:latin typeface="Arial" panose="020B0604020202020204" pitchFamily="34" charset="0"/>
              </a:rPr>
              <a:t>You already know that you need 104 credits to graduate.  However, you can not earn all of your credits taking elective courses.  </a:t>
            </a:r>
          </a:p>
          <a:p>
            <a:r>
              <a:rPr lang="en-US" altLang="en-US" b="1">
                <a:latin typeface="Arial" panose="020B0604020202020204" pitchFamily="34" charset="0"/>
              </a:rPr>
              <a:t>You must earn 24 credits in English.  This requires taking and passing English during all four years of high school.  </a:t>
            </a:r>
          </a:p>
          <a:p>
            <a:r>
              <a:rPr lang="en-US" altLang="en-US" b="1">
                <a:latin typeface="Arial" panose="020B0604020202020204" pitchFamily="34" charset="0"/>
              </a:rPr>
              <a:t>You must earn 18 credits in Math, 15 credits in Science, 15 credits in Social Science, 6 credits in Wellness.  </a:t>
            </a:r>
          </a:p>
          <a:p>
            <a:r>
              <a:rPr lang="en-US" altLang="en-US" b="1">
                <a:latin typeface="Arial"/>
                <a:cs typeface="Arial"/>
              </a:rPr>
              <a:t>You will also have the opportunity to choose electives which are worth anywhere from 1.5 to 6 credits.  Passing all major subjects and your electives will earn you the 104 credits that you need to graduate. </a:t>
            </a:r>
          </a:p>
          <a:p>
            <a:r>
              <a:rPr lang="en-US" b="1"/>
              <a:t>In addition, by the end of your senior year you must pass the MCAS test. You will be receiving more detailed information about the MCAS test during your sophomore year. However, it’s important to let you know now that studying hard and getting good grades this year will help you pass MCAS next year.</a:t>
            </a:r>
            <a:endParaRPr lang="en-US"/>
          </a:p>
          <a:p>
            <a:endParaRPr lang="en-US" altLang="en-US" b="1">
              <a:latin typeface="Arial" panose="020B0604020202020204" pitchFamily="34" charset="0"/>
              <a:cs typeface="Arial"/>
            </a:endParaRPr>
          </a:p>
          <a:p>
            <a:endParaRPr lang="en-US" altLang="en-US" b="1">
              <a:latin typeface="Arial" panose="020B0604020202020204" pitchFamily="34" charset="0"/>
            </a:endParaRPr>
          </a:p>
          <a:p>
            <a:endParaRPr lang="en-US" altLang="en-US" b="1">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16</a:t>
            </a:fld>
            <a:endParaRPr lang="en-US"/>
          </a:p>
        </p:txBody>
      </p:sp>
    </p:spTree>
    <p:extLst>
      <p:ext uri="{BB962C8B-B14F-4D97-AF65-F5344CB8AC3E}">
        <p14:creationId xmlns:p14="http://schemas.microsoft.com/office/powerpoint/2010/main" val="69756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88CD438-AE1B-0347-87A5-004252EEC2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80BEDC7F-D61C-7048-82F8-70F0AF790DD9}" type="slidenum">
              <a:rPr lang="en-US" altLang="en-US" smtClean="0"/>
              <a:pPr/>
              <a:t>17</a:t>
            </a:fld>
            <a:endParaRPr lang="en-US" altLang="en-US"/>
          </a:p>
        </p:txBody>
      </p:sp>
      <p:sp>
        <p:nvSpPr>
          <p:cNvPr id="34819" name="Rectangle 2">
            <a:extLst>
              <a:ext uri="{FF2B5EF4-FFF2-40B4-BE49-F238E27FC236}">
                <a16:creationId xmlns:a16="http://schemas.microsoft.com/office/drawing/2014/main" id="{90184D4C-D58E-8545-8DB6-AC8756B2647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564C2E45-AA3C-DF44-97B3-064FBE0E73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The number of days that a class is scheduled for determines how many credits you will earn.  CLICK</a:t>
            </a:r>
          </a:p>
          <a:p>
            <a:pPr eaLnBrk="1" hangingPunct="1"/>
            <a:r>
              <a:rPr lang="en-US" altLang="en-US" b="1">
                <a:latin typeface="Arial" panose="020B0604020202020204" pitchFamily="34" charset="0"/>
              </a:rPr>
              <a:t>If a class meets every day for the entire year, both semesters, you will earn 6 credits when you pass it.  CLICK</a:t>
            </a:r>
          </a:p>
          <a:p>
            <a:pPr eaLnBrk="1" hangingPunct="1"/>
            <a:r>
              <a:rPr lang="en-US" altLang="en-US" b="1">
                <a:latin typeface="Arial" panose="020B0604020202020204" pitchFamily="34" charset="0"/>
              </a:rPr>
              <a:t>If a class meets every day for half the year (one semester) you will earn 3 credits when you pass it.  CLICK</a:t>
            </a:r>
          </a:p>
          <a:p>
            <a:pPr eaLnBrk="1" hangingPunct="1"/>
            <a:r>
              <a:rPr lang="en-US" altLang="en-US" b="1">
                <a:latin typeface="Arial" panose="020B0604020202020204" pitchFamily="34" charset="0"/>
              </a:rPr>
              <a:t>And if a class meets on Day A or Day B for half the year you will earn 1.5 credits when you pass it. CLICK</a:t>
            </a: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259389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We just went over the minimum requirements for graduation, but in order to be accepted to college, you need to go beyond the minimum.</a:t>
            </a:r>
          </a:p>
          <a:p>
            <a:endParaRPr lang="en-US" altLang="en-US" b="1">
              <a:latin typeface="Arial" panose="020B0604020202020204" pitchFamily="34" charset="0"/>
            </a:endParaRPr>
          </a:p>
          <a:p>
            <a:r>
              <a:rPr lang="en-US" altLang="en-US" b="1">
                <a:latin typeface="Arial" panose="020B0604020202020204" pitchFamily="34" charset="0"/>
              </a:rPr>
              <a:t>There are three academic levels for major subjects. </a:t>
            </a:r>
          </a:p>
          <a:p>
            <a:r>
              <a:rPr lang="en-US" altLang="en-US" b="1">
                <a:latin typeface="Arial" panose="020B0604020202020204" pitchFamily="34" charset="0"/>
              </a:rPr>
              <a:t> HONORS, which is the most demanding, will prepare you for a competitive four year college. </a:t>
            </a:r>
          </a:p>
          <a:p>
            <a:r>
              <a:rPr lang="en-US" altLang="en-US" b="1">
                <a:latin typeface="Arial" panose="020B0604020202020204" pitchFamily="34" charset="0"/>
              </a:rPr>
              <a:t>The COLLEGE PREPARATORY ADVANCED level will prepare you for a four year college. </a:t>
            </a:r>
          </a:p>
          <a:p>
            <a:r>
              <a:rPr lang="en-US" altLang="en-US" b="1">
                <a:latin typeface="Arial" panose="020B0604020202020204" pitchFamily="34" charset="0"/>
              </a:rPr>
              <a:t>The COLLEGE PREPARATORY level will prepare you for a two or four year college.  </a:t>
            </a:r>
          </a:p>
          <a:p>
            <a:endParaRPr lang="en-US" altLang="en-US" b="1">
              <a:latin typeface="Arial" panose="020B0604020202020204" pitchFamily="34" charset="0"/>
            </a:endParaRPr>
          </a:p>
          <a:p>
            <a:r>
              <a:rPr lang="en-US" altLang="en-US" b="1">
                <a:latin typeface="Arial" panose="020B0604020202020204" pitchFamily="34" charset="0"/>
              </a:rPr>
              <a:t>In order to move up a level you must earn at least a B or higher.  See your counselor with specific questions regarding level changes. </a:t>
            </a:r>
          </a:p>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18</a:t>
            </a:fld>
            <a:endParaRPr lang="en-US"/>
          </a:p>
        </p:txBody>
      </p:sp>
    </p:spTree>
    <p:extLst>
      <p:ext uri="{BB962C8B-B14F-4D97-AF65-F5344CB8AC3E}">
        <p14:creationId xmlns:p14="http://schemas.microsoft.com/office/powerpoint/2010/main" val="427302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When you apply to college, one of the first things they’ll look at is your GPA. </a:t>
            </a:r>
          </a:p>
          <a:p>
            <a:endParaRPr lang="en-US" altLang="en-US" b="1">
              <a:latin typeface="Arial" panose="020B0604020202020204" pitchFamily="34" charset="0"/>
            </a:endParaRPr>
          </a:p>
          <a:p>
            <a:r>
              <a:rPr lang="en-US" altLang="en-US" b="1">
                <a:latin typeface="Arial" panose="020B0604020202020204" pitchFamily="34" charset="0"/>
              </a:rPr>
              <a:t>G P A stands for grade point average.  Grade point average is determined by the grades you earn as well as the academic level of your classes.  </a:t>
            </a:r>
          </a:p>
          <a:p>
            <a:endParaRPr lang="en-US" altLang="en-US" b="1">
              <a:latin typeface="Arial" panose="020B0604020202020204" pitchFamily="34" charset="0"/>
            </a:endParaRPr>
          </a:p>
          <a:p>
            <a:r>
              <a:rPr lang="en-US" altLang="en-US" b="1">
                <a:latin typeface="Arial" panose="020B0604020202020204" pitchFamily="34" charset="0"/>
              </a:rPr>
              <a:t>What this boils down to is that you need to be in the highest level you can handle and earn A’s and B’s.</a:t>
            </a:r>
          </a:p>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19</a:t>
            </a:fld>
            <a:endParaRPr lang="en-US"/>
          </a:p>
        </p:txBody>
      </p:sp>
    </p:spTree>
    <p:extLst>
      <p:ext uri="{BB962C8B-B14F-4D97-AF65-F5344CB8AC3E}">
        <p14:creationId xmlns:p14="http://schemas.microsoft.com/office/powerpoint/2010/main" val="402356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Your grade point average will determine your order or rank within your class.  </a:t>
            </a:r>
          </a:p>
          <a:p>
            <a:endParaRPr lang="en-US" altLang="en-US" b="1">
              <a:latin typeface="Arial" panose="020B0604020202020204" pitchFamily="34" charset="0"/>
            </a:endParaRPr>
          </a:p>
          <a:p>
            <a:r>
              <a:rPr lang="en-US" altLang="en-US" b="1">
                <a:latin typeface="Arial" panose="020B0604020202020204" pitchFamily="34" charset="0"/>
              </a:rPr>
              <a:t>The highest class rank will correspond to the person who has accumulated the most points or highest grade point average during his or her high school career.  </a:t>
            </a:r>
          </a:p>
          <a:p>
            <a:endParaRPr lang="en-US" altLang="en-US" b="1">
              <a:latin typeface="Arial" panose="020B0604020202020204" pitchFamily="34" charset="0"/>
            </a:endParaRPr>
          </a:p>
          <a:p>
            <a:r>
              <a:rPr lang="en-US" altLang="en-US" b="1">
                <a:latin typeface="Arial" panose="020B0604020202020204" pitchFamily="34" charset="0"/>
              </a:rPr>
              <a:t>Your GPA and class rank are calculated at the end of every school year.</a:t>
            </a:r>
          </a:p>
          <a:p>
            <a:endParaRPr lang="en-US" altLang="en-US" b="1">
              <a:latin typeface="Arial" panose="020B0604020202020204" pitchFamily="34" charset="0"/>
            </a:endParaRPr>
          </a:p>
          <a:p>
            <a:endParaRPr lang="en-US" altLang="en-US" b="1">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20</a:t>
            </a:fld>
            <a:endParaRPr lang="en-US"/>
          </a:p>
        </p:txBody>
      </p:sp>
    </p:spTree>
    <p:extLst>
      <p:ext uri="{BB962C8B-B14F-4D97-AF65-F5344CB8AC3E}">
        <p14:creationId xmlns:p14="http://schemas.microsoft.com/office/powerpoint/2010/main" val="193378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latin typeface="Arial" panose="020B0604020202020204" pitchFamily="34" charset="0"/>
              <a:cs typeface="Arial"/>
            </a:endParaRPr>
          </a:p>
          <a:p>
            <a:pPr>
              <a:defRPr/>
            </a:pPr>
            <a:r>
              <a:rPr lang="en-US" altLang="en-US" b="1">
                <a:latin typeface="Arial"/>
                <a:cs typeface="Arial"/>
              </a:rPr>
              <a:t>Say this…"As you watch this presentation, you may want to have a pen and paper handy for note taking. There are four sections. Your notes will help you answer the questionnaire at the end. "</a:t>
            </a:r>
          </a:p>
          <a:p>
            <a:endParaRPr lang="en-US" altLang="en-US" b="1">
              <a:latin typeface="Arial"/>
              <a:cs typeface="Arial"/>
            </a:endParaRPr>
          </a:p>
          <a:p>
            <a:r>
              <a:rPr lang="en-US" altLang="en-US" b="1">
                <a:latin typeface="Arial"/>
                <a:cs typeface="Arial"/>
              </a:rPr>
              <a:t>(Read the slide about Part 1 and the objectives)</a:t>
            </a:r>
          </a:p>
          <a:p>
            <a:endParaRPr lang="en-US" altLang="en-US" b="1">
              <a:latin typeface="Arial"/>
              <a:cs typeface="Arial"/>
            </a:endParaRPr>
          </a:p>
          <a:p>
            <a:endParaRPr lang="en-US" altLang="en-US" b="1">
              <a:latin typeface="Arial"/>
              <a:cs typeface="Aria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2</a:t>
            </a:fld>
            <a:endParaRPr lang="en-US"/>
          </a:p>
        </p:txBody>
      </p:sp>
    </p:spTree>
    <p:extLst>
      <p:ext uri="{BB962C8B-B14F-4D97-AF65-F5344CB8AC3E}">
        <p14:creationId xmlns:p14="http://schemas.microsoft.com/office/powerpoint/2010/main" val="298839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21</a:t>
            </a:fld>
            <a:endParaRPr lang="en-US"/>
          </a:p>
        </p:txBody>
      </p:sp>
    </p:spTree>
    <p:extLst>
      <p:ext uri="{BB962C8B-B14F-4D97-AF65-F5344CB8AC3E}">
        <p14:creationId xmlns:p14="http://schemas.microsoft.com/office/powerpoint/2010/main" val="294554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1">
                <a:latin typeface="Arial"/>
                <a:cs typeface="Arial"/>
              </a:rPr>
              <a:t>Do your best in all of your classes.</a:t>
            </a:r>
          </a:p>
          <a:p>
            <a:pPr>
              <a:lnSpc>
                <a:spcPct val="90000"/>
              </a:lnSpc>
            </a:pPr>
            <a:endParaRPr lang="en-US" altLang="en-US" b="1">
              <a:latin typeface="Arial"/>
              <a:cs typeface="Arial"/>
            </a:endParaRPr>
          </a:p>
          <a:p>
            <a:pPr>
              <a:lnSpc>
                <a:spcPct val="90000"/>
              </a:lnSpc>
            </a:pPr>
            <a:r>
              <a:rPr lang="en-US" altLang="en-US" b="1">
                <a:latin typeface="Arial"/>
                <a:cs typeface="Arial"/>
              </a:rPr>
              <a:t>Use a planner to write down all assignments and keep track of due dates, homework assignments, tests and quizzes.  You should develop a habit of doing homework at least 30 minutes per subject per day. </a:t>
            </a:r>
          </a:p>
          <a:p>
            <a:pPr>
              <a:lnSpc>
                <a:spcPct val="90000"/>
              </a:lnSpc>
            </a:pPr>
            <a:endParaRPr lang="en-US" altLang="en-US" b="1">
              <a:latin typeface="Arial"/>
              <a:cs typeface="Arial"/>
            </a:endParaRPr>
          </a:p>
          <a:p>
            <a:pPr>
              <a:lnSpc>
                <a:spcPct val="90000"/>
              </a:lnSpc>
            </a:pPr>
            <a:r>
              <a:rPr lang="en-US" altLang="en-US" b="1">
                <a:latin typeface="Arial"/>
                <a:cs typeface="Arial"/>
              </a:rPr>
              <a:t>Remember, if you are absent, it is your responsibility to make up the work.</a:t>
            </a:r>
            <a:endParaRPr lang="en-US">
              <a:latin typeface="Arial"/>
              <a:cs typeface="Arial"/>
            </a:endParaRPr>
          </a:p>
          <a:p>
            <a:pPr>
              <a:lnSpc>
                <a:spcPct val="90000"/>
              </a:lnSpc>
            </a:pPr>
            <a:endParaRPr lang="en-US" altLang="en-US" b="1">
              <a:latin typeface="Arial"/>
              <a:cs typeface="Arial"/>
            </a:endParaRPr>
          </a:p>
          <a:p>
            <a:pPr>
              <a:lnSpc>
                <a:spcPct val="90000"/>
              </a:lnSpc>
            </a:pPr>
            <a:r>
              <a:rPr lang="en-US" altLang="en-US" b="1">
                <a:latin typeface="Arial"/>
                <a:cs typeface="Arial"/>
              </a:rPr>
              <a:t>If you feel you need extra help, you should discuss this with your teacher and ask them for extra help. During the after school hours of 1:50 to 2:23, you are able to receive support and connect with your teachers and counselor virtually via teams.</a:t>
            </a:r>
            <a:endParaRPr lang="en-US">
              <a:latin typeface="Calibri" panose="020F0502020204030204"/>
              <a:cs typeface="Calibri" panose="020F0502020204030204"/>
            </a:endParaRPr>
          </a:p>
          <a:p>
            <a:pPr>
              <a:lnSpc>
                <a:spcPct val="90000"/>
              </a:lnSpc>
            </a:pPr>
            <a:endParaRPr lang="en-US" altLang="en-US" b="1">
              <a:latin typeface="Arial"/>
              <a:cs typeface="Arial"/>
            </a:endParaRPr>
          </a:p>
          <a:p>
            <a:pPr>
              <a:lnSpc>
                <a:spcPct val="90000"/>
              </a:lnSpc>
            </a:pPr>
            <a:endParaRPr lang="en-US" altLang="en-US" b="1">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22</a:t>
            </a:fld>
            <a:endParaRPr lang="en-US"/>
          </a:p>
        </p:txBody>
      </p:sp>
    </p:spTree>
    <p:extLst>
      <p:ext uri="{BB962C8B-B14F-4D97-AF65-F5344CB8AC3E}">
        <p14:creationId xmlns:p14="http://schemas.microsoft.com/office/powerpoint/2010/main" val="2433257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a:cs typeface="Arial"/>
              </a:rPr>
              <a:t>For additional support you can go online and access multiple online platforms that provide free help like: Khan Academy, Hippo Campus and Ask Dr. Math. These are all free and will help support you on your path to learning and getting good grades. </a:t>
            </a:r>
          </a:p>
          <a:p>
            <a:pPr>
              <a:lnSpc>
                <a:spcPct val="90000"/>
              </a:lnSpc>
            </a:pPr>
            <a:endParaRPr lang="en-US">
              <a:latin typeface="Calibri" panose="020F0502020204030204"/>
              <a:cs typeface="Calibri" panose="020F0502020204030204"/>
            </a:endParaRPr>
          </a:p>
          <a:p>
            <a:pPr>
              <a:lnSpc>
                <a:spcPct val="90000"/>
              </a:lnSpc>
            </a:pPr>
            <a:r>
              <a:rPr lang="en-US" altLang="en-US" b="1">
                <a:latin typeface="Arial"/>
                <a:cs typeface="Arial"/>
              </a:rPr>
              <a:t>Remember if you are having a hard time with any academic subject, it is important to get EXTRA help right away so you don’t fall behind.  </a:t>
            </a:r>
            <a:endParaRPr lang="en-US" altLang="en-US" b="1">
              <a:latin typeface="Arial" panose="020B0604020202020204" pitchFamily="34" charset="0"/>
              <a:cs typeface="Arial"/>
            </a:endParaRPr>
          </a:p>
          <a:p>
            <a:endParaRPr lang="en-US">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23</a:t>
            </a:fld>
            <a:endParaRPr lang="en-US"/>
          </a:p>
        </p:txBody>
      </p:sp>
    </p:spTree>
    <p:extLst>
      <p:ext uri="{BB962C8B-B14F-4D97-AF65-F5344CB8AC3E}">
        <p14:creationId xmlns:p14="http://schemas.microsoft.com/office/powerpoint/2010/main" val="1240946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reminder on how to log in to school remotely. Start with the Clever account and  it will guide you to all of the learning platforms.</a:t>
            </a:r>
          </a:p>
        </p:txBody>
      </p:sp>
      <p:sp>
        <p:nvSpPr>
          <p:cNvPr id="4" name="Slide Number Placeholder 3"/>
          <p:cNvSpPr>
            <a:spLocks noGrp="1"/>
          </p:cNvSpPr>
          <p:nvPr>
            <p:ph type="sldNum" sz="quarter" idx="5"/>
          </p:nvPr>
        </p:nvSpPr>
        <p:spPr/>
        <p:txBody>
          <a:bodyPr/>
          <a:lstStyle/>
          <a:p>
            <a:fld id="{856166F1-48F8-BF49-A621-733BA7190560}" type="slidenum">
              <a:rPr lang="en-US" smtClean="0"/>
              <a:t>24</a:t>
            </a:fld>
            <a:endParaRPr lang="en-US"/>
          </a:p>
        </p:txBody>
      </p:sp>
    </p:spTree>
    <p:extLst>
      <p:ext uri="{BB962C8B-B14F-4D97-AF65-F5344CB8AC3E}">
        <p14:creationId xmlns:p14="http://schemas.microsoft.com/office/powerpoint/2010/main" val="126887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We understand the challenges of virtual learning and want to support you in creating a manageable and organized learning experience. Following these expectations will help students successfully participate in virtual classrooms. Note that school rules regarding appropriate clothing, language, attendance, and behavior continue to apply to the virtual learning environment.</a:t>
            </a:r>
          </a:p>
        </p:txBody>
      </p:sp>
      <p:sp>
        <p:nvSpPr>
          <p:cNvPr id="4" name="Slide Number Placeholder 3"/>
          <p:cNvSpPr>
            <a:spLocks noGrp="1"/>
          </p:cNvSpPr>
          <p:nvPr>
            <p:ph type="sldNum" sz="quarter" idx="5"/>
          </p:nvPr>
        </p:nvSpPr>
        <p:spPr/>
        <p:txBody>
          <a:bodyPr/>
          <a:lstStyle/>
          <a:p>
            <a:fld id="{856166F1-48F8-BF49-A621-733BA7190560}" type="slidenum">
              <a:rPr lang="en-US" smtClean="0"/>
              <a:t>25</a:t>
            </a:fld>
            <a:endParaRPr lang="en-US"/>
          </a:p>
        </p:txBody>
      </p:sp>
    </p:spTree>
    <p:extLst>
      <p:ext uri="{BB962C8B-B14F-4D97-AF65-F5344CB8AC3E}">
        <p14:creationId xmlns:p14="http://schemas.microsoft.com/office/powerpoint/2010/main" val="1561761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Attending class every day is crucial when it comes to maintaining good grades.   If you know you are going to be absent, it is a good idea to email your teachers ahead of time to let them know.  If you have a medical appointment, you should plan on emailing a note from the physician's office to our school nurses.    Again, regular attendance is key to academic success. A waiver may be granted with proper documentation for medical reasons, death in the family, religious holiday, school sponsored activity, court appearance, unavoidable accidents, and military obligations.</a:t>
            </a:r>
          </a:p>
        </p:txBody>
      </p:sp>
      <p:sp>
        <p:nvSpPr>
          <p:cNvPr id="4" name="Slide Number Placeholder 3"/>
          <p:cNvSpPr>
            <a:spLocks noGrp="1"/>
          </p:cNvSpPr>
          <p:nvPr>
            <p:ph type="sldNum" sz="quarter" idx="5"/>
          </p:nvPr>
        </p:nvSpPr>
        <p:spPr/>
        <p:txBody>
          <a:bodyPr/>
          <a:lstStyle/>
          <a:p>
            <a:fld id="{856166F1-48F8-BF49-A621-733BA7190560}" type="slidenum">
              <a:rPr lang="en-US" smtClean="0"/>
              <a:t>26</a:t>
            </a:fld>
            <a:endParaRPr lang="en-US"/>
          </a:p>
        </p:txBody>
      </p:sp>
    </p:spTree>
    <p:extLst>
      <p:ext uri="{BB962C8B-B14F-4D97-AF65-F5344CB8AC3E}">
        <p14:creationId xmlns:p14="http://schemas.microsoft.com/office/powerpoint/2010/main" val="2460964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it</a:t>
            </a:r>
          </a:p>
        </p:txBody>
      </p:sp>
      <p:sp>
        <p:nvSpPr>
          <p:cNvPr id="4" name="Slide Number Placeholder 3"/>
          <p:cNvSpPr>
            <a:spLocks noGrp="1"/>
          </p:cNvSpPr>
          <p:nvPr>
            <p:ph type="sldNum" sz="quarter" idx="5"/>
          </p:nvPr>
        </p:nvSpPr>
        <p:spPr/>
        <p:txBody>
          <a:bodyPr/>
          <a:lstStyle/>
          <a:p>
            <a:fld id="{856166F1-48F8-BF49-A621-733BA7190560}" type="slidenum">
              <a:rPr lang="en-US" smtClean="0"/>
              <a:t>27</a:t>
            </a:fld>
            <a:endParaRPr lang="en-US"/>
          </a:p>
        </p:txBody>
      </p:sp>
    </p:spTree>
    <p:extLst>
      <p:ext uri="{BB962C8B-B14F-4D97-AF65-F5344CB8AC3E}">
        <p14:creationId xmlns:p14="http://schemas.microsoft.com/office/powerpoint/2010/main" val="3726029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a:cs typeface="Arial"/>
              </a:rPr>
              <a:t>Here at Brockton High School we have many extra curricular opportunities that we encourage you to take part in because these activities help you decide what you may want to do later in life.  Just the exposure alone to different areas of interest can help a student choose a career or major for college.  That is why we also call these </a:t>
            </a:r>
            <a:r>
              <a:rPr lang="en-US" altLang="en-US" b="1" i="1">
                <a:latin typeface="Arial"/>
                <a:cs typeface="Arial"/>
              </a:rPr>
              <a:t>Life Activities .  </a:t>
            </a:r>
            <a:endParaRPr lang="en-US" altLang="en-US" b="1" i="1">
              <a:latin typeface="Arial" panose="020B0604020202020204" pitchFamily="34" charset="0"/>
              <a:cs typeface="Arial" panose="020B0604020202020204" pitchFamily="34" charset="0"/>
            </a:endParaRPr>
          </a:p>
          <a:p>
            <a:r>
              <a:rPr lang="en-US" altLang="en-US" b="1">
                <a:latin typeface="Arial"/>
                <a:cs typeface="Arial"/>
              </a:rPr>
              <a:t>It is important to get involved for many reasons.  Students who are thinking about going to college after graduating from high school should really consider joining a club, playing sports or participating in community service.  Colleges first like to see good grades and commitment to education, but, they also like to see students who have been involved in various activities during high school.  They look at whether or not you have been a member of a sports team or a club or if you have volunteered your time to a good cause.  Involvement in extra curricular activities enhances your high school resume and helps the admissions representatives learn more about you and your interests. </a:t>
            </a:r>
          </a:p>
          <a:p>
            <a:endParaRPr lang="en-US" altLang="en-US" b="1">
              <a:latin typeface="Arial" panose="020B0604020202020204" pitchFamily="34" charset="0"/>
            </a:endParaRPr>
          </a:p>
          <a:p>
            <a:r>
              <a:rPr lang="en-US" altLang="en-US" b="1" i="1">
                <a:latin typeface="Arial"/>
                <a:cs typeface="Arial"/>
              </a:rPr>
              <a:t>When we return to school, make sure you</a:t>
            </a:r>
            <a:r>
              <a:rPr lang="en-US" altLang="en-US" b="1">
                <a:latin typeface="Arial"/>
                <a:cs typeface="Arial"/>
              </a:rPr>
              <a:t> listen to announcements and look at the TV screens in the cafeterias to learn when different clubs are meeting. Late buses are available after school Mondays through Thursdays (with the exception of staff meeting days). See your counselor or the office for help finding your late bus.         </a:t>
            </a:r>
          </a:p>
          <a:p>
            <a:endParaRPr lang="en-US" altLang="en-US" b="1">
              <a:latin typeface="Arial"/>
              <a:cs typeface="Arial"/>
            </a:endParaRPr>
          </a:p>
          <a:p>
            <a:r>
              <a:rPr lang="en-US" altLang="en-US" b="1" i="1">
                <a:latin typeface="Arial"/>
                <a:cs typeface="Arial"/>
              </a:rPr>
              <a:t>During the remote learning period we will be offering virtual clubs and select sports.  More details are forthcoming.  </a:t>
            </a:r>
            <a:endParaRPr lang="en-US" i="1">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28</a:t>
            </a:fld>
            <a:endParaRPr lang="en-US"/>
          </a:p>
        </p:txBody>
      </p:sp>
    </p:spTree>
    <p:extLst>
      <p:ext uri="{BB962C8B-B14F-4D97-AF65-F5344CB8AC3E}">
        <p14:creationId xmlns:p14="http://schemas.microsoft.com/office/powerpoint/2010/main" val="2125530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a:latin typeface="Arial" panose="020B0604020202020204" pitchFamily="34" charset="0"/>
            </a:endParaRPr>
          </a:p>
          <a:p>
            <a:r>
              <a:rPr lang="en-US" altLang="en-US" b="1">
                <a:latin typeface="Arial" panose="020B0604020202020204" pitchFamily="34" charset="0"/>
              </a:rPr>
              <a:t>Yet, it is during this time that you will make some important decisions. </a:t>
            </a:r>
          </a:p>
          <a:p>
            <a:r>
              <a:rPr lang="en-US" altLang="en-US" b="1">
                <a:latin typeface="Arial" panose="020B0604020202020204" pitchFamily="34" charset="0"/>
              </a:rPr>
              <a:t>These decisions involve whether after you graduate you will go on to college, into the military,  to a technical school or to work.  Whatever your decision, it will affect whether you are able to later live comfortably in a lifestyle you want, </a:t>
            </a:r>
          </a:p>
          <a:p>
            <a:r>
              <a:rPr lang="en-US" altLang="en-US" b="1">
                <a:latin typeface="Arial" panose="020B0604020202020204" pitchFamily="34" charset="0"/>
              </a:rPr>
              <a:t>or you will be just getting by in a job you really don’t enjoy. </a:t>
            </a:r>
          </a:p>
          <a:p>
            <a:r>
              <a:rPr lang="en-US" altLang="en-US" b="1">
                <a:latin typeface="Arial" panose="020B0604020202020204" pitchFamily="34" charset="0"/>
              </a:rPr>
              <a:t>You must realize that your future is determined by the decisions you make during your four years of high school! So remember to use the time that you are here wisely. Study hard, make good choices, get involved, ask for help when you need it, and you will succeed in having the life that you want and deserve.</a:t>
            </a:r>
          </a:p>
          <a:p>
            <a:endParaRPr lang="en-US" altLang="en-US" b="1">
              <a:latin typeface="Arial" panose="020B0604020202020204" pitchFamily="34" charset="0"/>
            </a:endParaRPr>
          </a:p>
          <a:p>
            <a:r>
              <a:rPr lang="en-US" altLang="en-US" b="1">
                <a:latin typeface="Arial" panose="020B0604020202020204" pitchFamily="34" charset="0"/>
              </a:rPr>
              <a:t>*** Hand out </a:t>
            </a:r>
            <a:r>
              <a:rPr lang="en-US" altLang="en-US" b="1" u="sng">
                <a:latin typeface="Arial" panose="020B0604020202020204" pitchFamily="34" charset="0"/>
              </a:rPr>
              <a:t>Ticket to Leave</a:t>
            </a:r>
            <a:r>
              <a:rPr lang="en-US" altLang="en-US" b="1">
                <a:latin typeface="Arial" panose="020B0604020202020204" pitchFamily="34" charset="0"/>
              </a:rPr>
              <a:t>. Collect if time allows or have teacher collect. Tickets should be returned to the appropriate counselors </a:t>
            </a:r>
          </a:p>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29</a:t>
            </a:fld>
            <a:endParaRPr lang="en-US"/>
          </a:p>
        </p:txBody>
      </p:sp>
    </p:spTree>
    <p:extLst>
      <p:ext uri="{BB962C8B-B14F-4D97-AF65-F5344CB8AC3E}">
        <p14:creationId xmlns:p14="http://schemas.microsoft.com/office/powerpoint/2010/main" val="260036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a:cs typeface="Arial"/>
              </a:rPr>
              <a:t>The Role of Guidance</a:t>
            </a:r>
          </a:p>
          <a:p>
            <a:r>
              <a:rPr lang="en-US" altLang="en-US" b="1">
                <a:latin typeface="Arial"/>
                <a:cs typeface="Arial"/>
              </a:rPr>
              <a:t>Guidance Counselors help students choose classes, prepare for a successful high school experience and guide students in the development of a long-term plan.  We are here to support your academic and personal development.  you overcome any challenges you come up against to ensure that you are successful here at Brockton High.  We also help you to prepare for life after graduation by assisting you with college and career planning.  If you have a question and are not sure who to ask, come see us in the guidance office.  Guidance counselors can direct students to whomever may be helpful in solving a problem or answering a question.</a:t>
            </a:r>
          </a:p>
          <a:p>
            <a:pPr eaLnBrk="1" hangingPunct="1"/>
            <a:endParaRPr lang="en-US" altLang="en-US" b="1">
              <a:latin typeface="Arial" panose="020B0604020202020204" pitchFamily="34" charset="0"/>
            </a:endParaRPr>
          </a:p>
          <a:p>
            <a:pPr eaLnBrk="1" hangingPunct="1"/>
            <a:r>
              <a:rPr lang="en-US" altLang="en-US" b="1">
                <a:latin typeface="Arial"/>
                <a:cs typeface="Arial"/>
              </a:rPr>
              <a:t>										CCLICK</a:t>
            </a:r>
            <a:endParaRPr lang="en-US" altLang="en-US" b="1">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8AB776F3-01EB-E541-9A51-F4D0C545B687}" type="slidenum">
              <a:rPr lang="en-US" smtClean="0"/>
              <a:t>3</a:t>
            </a:fld>
            <a:endParaRPr lang="en-US"/>
          </a:p>
        </p:txBody>
      </p:sp>
    </p:spTree>
    <p:extLst>
      <p:ext uri="{BB962C8B-B14F-4D97-AF65-F5344CB8AC3E}">
        <p14:creationId xmlns:p14="http://schemas.microsoft.com/office/powerpoint/2010/main" val="80179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of the services that you could reach out to your guidance counselor for.  (read above)</a:t>
            </a:r>
          </a:p>
        </p:txBody>
      </p:sp>
      <p:sp>
        <p:nvSpPr>
          <p:cNvPr id="4" name="Slide Number Placeholder 3"/>
          <p:cNvSpPr>
            <a:spLocks noGrp="1"/>
          </p:cNvSpPr>
          <p:nvPr>
            <p:ph type="sldNum" sz="quarter" idx="5"/>
          </p:nvPr>
        </p:nvSpPr>
        <p:spPr/>
        <p:txBody>
          <a:bodyPr/>
          <a:lstStyle/>
          <a:p>
            <a:fld id="{856166F1-48F8-BF49-A621-733BA7190560}" type="slidenum">
              <a:rPr lang="en-US" smtClean="0"/>
              <a:t>4</a:t>
            </a:fld>
            <a:endParaRPr lang="en-US"/>
          </a:p>
        </p:txBody>
      </p:sp>
    </p:spTree>
    <p:extLst>
      <p:ext uri="{BB962C8B-B14F-4D97-AF65-F5344CB8AC3E}">
        <p14:creationId xmlns:p14="http://schemas.microsoft.com/office/powerpoint/2010/main" val="50195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5</a:t>
            </a:fld>
            <a:endParaRPr lang="en-US"/>
          </a:p>
        </p:txBody>
      </p:sp>
    </p:spTree>
    <p:extLst>
      <p:ext uri="{BB962C8B-B14F-4D97-AF65-F5344CB8AC3E}">
        <p14:creationId xmlns:p14="http://schemas.microsoft.com/office/powerpoint/2010/main" val="173632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6</a:t>
            </a:fld>
            <a:endParaRPr lang="en-US"/>
          </a:p>
        </p:txBody>
      </p:sp>
    </p:spTree>
    <p:extLst>
      <p:ext uri="{BB962C8B-B14F-4D97-AF65-F5344CB8AC3E}">
        <p14:creationId xmlns:p14="http://schemas.microsoft.com/office/powerpoint/2010/main" val="280515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166F1-48F8-BF49-A621-733BA7190560}" type="slidenum">
              <a:rPr lang="en-US" smtClean="0"/>
              <a:t>7</a:t>
            </a:fld>
            <a:endParaRPr lang="en-US"/>
          </a:p>
        </p:txBody>
      </p:sp>
    </p:spTree>
    <p:extLst>
      <p:ext uri="{BB962C8B-B14F-4D97-AF65-F5344CB8AC3E}">
        <p14:creationId xmlns:p14="http://schemas.microsoft.com/office/powerpoint/2010/main" val="12332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a:latin typeface="Arial" panose="020B0604020202020204" pitchFamily="34" charset="0"/>
            </a:endParaRPr>
          </a:p>
          <a:p>
            <a:endParaRPr lang="en-US" altLang="en-US" b="1">
              <a:latin typeface="Arial" panose="020B0604020202020204" pitchFamily="34" charset="0"/>
            </a:endParaRPr>
          </a:p>
          <a:p>
            <a:endParaRPr lang="en-US" altLang="en-US" b="1">
              <a:latin typeface="Arial" panose="020B0604020202020204" pitchFamily="34" charset="0"/>
            </a:endParaRPr>
          </a:p>
          <a:p>
            <a:r>
              <a:rPr lang="en-US" altLang="en-US" b="1">
                <a:latin typeface="Arial" panose="020B0604020202020204" pitchFamily="34" charset="0"/>
              </a:rPr>
              <a:t>School Adjustment Counselors are available to assist students with a variety of personal issues.  Students may refer themselves or be referred by a teacher, guidance counselor, administrator or a parent.  Issues may require one or more visits.  Some issues may be referred for outside counseling.  Adjustment counselors also run groups (on self-esteem, study skills, anger management, </a:t>
            </a:r>
            <a:r>
              <a:rPr lang="en-US" altLang="en-US" b="1" err="1">
                <a:latin typeface="Arial" panose="020B0604020202020204" pitchFamily="34" charset="0"/>
              </a:rPr>
              <a:t>etc</a:t>
            </a:r>
            <a:r>
              <a:rPr lang="en-US" altLang="en-US" b="1">
                <a:latin typeface="Arial" panose="020B0604020202020204" pitchFamily="34" charset="0"/>
              </a:rPr>
              <a:t>).  All services are confidential except when a student is at risk of hurting him or herself or others.  There is one school adjustment counselor per building and if English is not your first language, we have bilingual adjustment counselors for you to talk to. Please take a moment to read the confidentiality statement on the slide.</a:t>
            </a:r>
          </a:p>
          <a:p>
            <a:endParaRPr lang="en-US" altLang="en-US" b="1">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8</a:t>
            </a:fld>
            <a:endParaRPr lang="en-US"/>
          </a:p>
        </p:txBody>
      </p:sp>
    </p:spTree>
    <p:extLst>
      <p:ext uri="{BB962C8B-B14F-4D97-AF65-F5344CB8AC3E}">
        <p14:creationId xmlns:p14="http://schemas.microsoft.com/office/powerpoint/2010/main" val="342397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counselors will be available for communication from 7:10 A.M. – 2:23 P.M. every weekday. You may reach your adjustment counselor by calling them on their school phone or emailing them. If you need immediate assistance, you may also reach out to your guidance counselor or house administrator to be connected to your school adjustment counselor. All counselors will be conducting sessions through Microsoft Teams. Referrals via phone or email will inform counselors to invite students to Team sessions. (read their names)</a:t>
            </a:r>
            <a:endParaRPr lang="en-US">
              <a:cs typeface="Calibri"/>
            </a:endParaRPr>
          </a:p>
          <a:p>
            <a:r>
              <a:rPr lang="en-US"/>
              <a:t>  </a:t>
            </a:r>
            <a:endParaRPr lang="en-US">
              <a:cs typeface="Calibri"/>
            </a:endParaRPr>
          </a:p>
          <a:p>
            <a:endParaRPr lang="en-US"/>
          </a:p>
          <a:p>
            <a:r>
              <a:rPr lang="en-US"/>
              <a:t>  </a:t>
            </a:r>
          </a:p>
          <a:p>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856166F1-48F8-BF49-A621-733BA7190560}" type="slidenum">
              <a:rPr lang="en-US" smtClean="0"/>
              <a:t>9</a:t>
            </a:fld>
            <a:endParaRPr lang="en-US"/>
          </a:p>
        </p:txBody>
      </p:sp>
    </p:spTree>
    <p:extLst>
      <p:ext uri="{BB962C8B-B14F-4D97-AF65-F5344CB8AC3E}">
        <p14:creationId xmlns:p14="http://schemas.microsoft.com/office/powerpoint/2010/main" val="235857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9184DA70-C731-4C70-880D-CCD4705E623C}" type="datetime1">
              <a:rPr lang="en-US" smtClean="0"/>
              <a:t>10/17/2020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1778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6E202-B606-4609-B914-27C9371A1F6D}" type="datetime1">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4742637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820890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able Placeholder 2"/>
          <p:cNvSpPr>
            <a:spLocks noGrp="1"/>
          </p:cNvSpPr>
          <p:nvPr>
            <p:ph type="tbl" idx="1"/>
          </p:nvPr>
        </p:nvSpPr>
        <p:spPr>
          <a:xfrm>
            <a:off x="609600" y="19050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2FDCA466-04B1-CC42-B1C2-21CD156427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16ACB-8882-6449-84E3-91FD7BBB45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E9AA96-BF4D-D441-89A2-5EBC8B2D531B}"/>
              </a:ext>
            </a:extLst>
          </p:cNvPr>
          <p:cNvSpPr>
            <a:spLocks noGrp="1" noChangeArrowheads="1"/>
          </p:cNvSpPr>
          <p:nvPr>
            <p:ph type="sldNum" sz="quarter" idx="12"/>
          </p:nvPr>
        </p:nvSpPr>
        <p:spPr>
          <a:ln/>
        </p:spPr>
        <p:txBody>
          <a:bodyPr/>
          <a:lstStyle>
            <a:lvl1pPr>
              <a:defRPr/>
            </a:lvl1pPr>
          </a:lstStyle>
          <a:p>
            <a:pPr>
              <a:defRPr/>
            </a:pPr>
            <a:fld id="{A1DDBB4B-CE17-6743-AD75-B8B47AB1553E}" type="slidenum">
              <a:rPr lang="en-US" altLang="en-US"/>
              <a:pPr>
                <a:defRPr/>
              </a:pPr>
              <a:t>‹#›</a:t>
            </a:fld>
            <a:endParaRPr lang="en-US" altLang="en-US"/>
          </a:p>
        </p:txBody>
      </p:sp>
    </p:spTree>
    <p:extLst>
      <p:ext uri="{BB962C8B-B14F-4D97-AF65-F5344CB8AC3E}">
        <p14:creationId xmlns:p14="http://schemas.microsoft.com/office/powerpoint/2010/main" val="398217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6E202-B606-4609-B914-27C9371A1F6D}" type="datetime1">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238097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771285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843151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004667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62D6E202-B606-4609-B914-27C9371A1F6D}" type="datetime1">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57637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1131101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3940054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62D6E202-B606-4609-B914-27C9371A1F6D}" type="datetime1">
              <a:rPr lang="en-US" smtClean="0"/>
              <a:t>10/17/2020</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475963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62D6E202-B606-4609-B914-27C9371A1F6D}" type="datetime1">
              <a:rPr lang="en-US" smtClean="0"/>
              <a:t>10/17/2020</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429161178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mailto:&#8203;joannahrenko@bpsma.org" TargetMode="External"/><Relationship Id="rId3" Type="http://schemas.openxmlformats.org/officeDocument/2006/relationships/slideLayout" Target="../slideLayouts/slideLayout1.xml"/><Relationship Id="rId7" Type="http://schemas.openxmlformats.org/officeDocument/2006/relationships/image" Target="../media/image46.jpeg"/><Relationship Id="rId12" Type="http://schemas.openxmlformats.org/officeDocument/2006/relationships/hyperlink" Target="mailto:jennifergolden@bpsma.or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5.png"/><Relationship Id="rId11" Type="http://schemas.openxmlformats.org/officeDocument/2006/relationships/hyperlink" Target="mailto:Annnardelli@bpsma.org" TargetMode="External"/><Relationship Id="rId5" Type="http://schemas.openxmlformats.org/officeDocument/2006/relationships/image" Target="../media/image44.jpeg"/><Relationship Id="rId10" Type="http://schemas.openxmlformats.org/officeDocument/2006/relationships/hyperlink" Target="mailto:Rachelnazon@bpsma.org" TargetMode="External"/><Relationship Id="rId4" Type="http://schemas.openxmlformats.org/officeDocument/2006/relationships/notesSlide" Target="../notesSlides/notesSlide11.xml"/><Relationship Id="rId9" Type="http://schemas.openxmlformats.org/officeDocument/2006/relationships/hyperlink" Target="mailto:Obiajulucheretakis@bpsma.org" TargetMode="Externa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0.svg"/><Relationship Id="rId17" Type="http://schemas.openxmlformats.org/officeDocument/2006/relationships/image" Target="../media/image2.png"/><Relationship Id="rId2" Type="http://schemas.openxmlformats.org/officeDocument/2006/relationships/audio" Target="../media/media13.m4a"/><Relationship Id="rId16" Type="http://schemas.openxmlformats.org/officeDocument/2006/relationships/image" Target="../media/image54.svg"/><Relationship Id="rId1" Type="http://schemas.microsoft.com/office/2007/relationships/media" Target="../media/media13.m4a"/><Relationship Id="rId6" Type="http://schemas.openxmlformats.org/officeDocument/2006/relationships/diagramData" Target="../diagrams/data2.xml"/><Relationship Id="rId11" Type="http://schemas.openxmlformats.org/officeDocument/2006/relationships/image" Target="../media/image49.png"/><Relationship Id="rId5" Type="http://schemas.openxmlformats.org/officeDocument/2006/relationships/image" Target="../media/image48.png"/><Relationship Id="rId15" Type="http://schemas.openxmlformats.org/officeDocument/2006/relationships/image" Target="../media/image53.png"/><Relationship Id="rId10" Type="http://schemas.microsoft.com/office/2007/relationships/diagramDrawing" Target="../diagrams/drawing2.xml"/><Relationship Id="rId4" Type="http://schemas.openxmlformats.org/officeDocument/2006/relationships/notesSlide" Target="../notesSlides/notesSlide13.xml"/><Relationship Id="rId9" Type="http://schemas.openxmlformats.org/officeDocument/2006/relationships/diagramColors" Target="../diagrams/colors2.xml"/><Relationship Id="rId14"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media16.m4a"/><Relationship Id="rId7" Type="http://schemas.openxmlformats.org/officeDocument/2006/relationships/image" Target="../media/image62.gif"/><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61.gif"/><Relationship Id="rId5" Type="http://schemas.openxmlformats.org/officeDocument/2006/relationships/notesSlide" Target="../notesSlides/notesSlide16.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18.xml"/><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diagramQuickStyle" Target="../diagrams/quickStyle5.xml"/><Relationship Id="rId12" Type="http://schemas.openxmlformats.org/officeDocument/2006/relationships/image" Target="../media/image70.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5.xml"/><Relationship Id="rId11" Type="http://schemas.openxmlformats.org/officeDocument/2006/relationships/image" Target="../media/image69.svg"/><Relationship Id="rId5" Type="http://schemas.openxmlformats.org/officeDocument/2006/relationships/diagramData" Target="../diagrams/data5.xml"/><Relationship Id="rId10" Type="http://schemas.openxmlformats.org/officeDocument/2006/relationships/image" Target="../media/image68.png"/><Relationship Id="rId4" Type="http://schemas.openxmlformats.org/officeDocument/2006/relationships/notesSlide" Target="../notesSlides/notesSlide19.xml"/><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notesSlide" Target="../notesSlides/notesSlide21.xml"/><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mathforum.org/dr.math/"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hippocampus.org/" TargetMode="External"/><Relationship Id="rId5" Type="http://schemas.openxmlformats.org/officeDocument/2006/relationships/hyperlink" Target="https://www.khanacademy.org/"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hyperlink" Target="http://www.bpsma.org"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81.tiff"/><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82.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diagramLayout" Target="../diagrams/layout1.xml"/><Relationship Id="rId12" Type="http://schemas.openxmlformats.org/officeDocument/2006/relationships/image" Target="../media/image18.sv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17.png"/><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jpeg"/><Relationship Id="rId11" Type="http://schemas.openxmlformats.org/officeDocument/2006/relationships/image" Target="../media/image2.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notesSlide" Target="../notesSlides/notesSlide6.xml"/><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jpeg"/><Relationship Id="rId11" Type="http://schemas.openxmlformats.org/officeDocument/2006/relationships/image" Target="../media/image2.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notesSlide" Target="../notesSlides/notesSlide7.xml"/><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BDB-412C-464D-B32E-DA7ED28834D3}"/>
              </a:ext>
            </a:extLst>
          </p:cNvPr>
          <p:cNvSpPr>
            <a:spLocks noGrp="1"/>
          </p:cNvSpPr>
          <p:nvPr>
            <p:ph type="ctrTitle"/>
          </p:nvPr>
        </p:nvSpPr>
        <p:spPr>
          <a:xfrm>
            <a:off x="7423663" y="1502761"/>
            <a:ext cx="3849624" cy="2312521"/>
          </a:xfrm>
        </p:spPr>
        <p:txBody>
          <a:bodyPr>
            <a:normAutofit/>
          </a:bodyPr>
          <a:lstStyle/>
          <a:p>
            <a:pPr algn="l"/>
            <a:r>
              <a:rPr lang="en-US" sz="4000">
                <a:solidFill>
                  <a:schemeClr val="tx2"/>
                </a:solidFill>
                <a:latin typeface="Rockwell" panose="02060603020205020403" pitchFamily="18" charset="77"/>
              </a:rPr>
              <a:t>Freshmen Seminar</a:t>
            </a:r>
          </a:p>
        </p:txBody>
      </p:sp>
      <p:sp>
        <p:nvSpPr>
          <p:cNvPr id="3" name="Subtitle 2">
            <a:extLst>
              <a:ext uri="{FF2B5EF4-FFF2-40B4-BE49-F238E27FC236}">
                <a16:creationId xmlns:a16="http://schemas.microsoft.com/office/drawing/2014/main" id="{7D4176D1-9492-9A4D-811B-D1D99206010B}"/>
              </a:ext>
            </a:extLst>
          </p:cNvPr>
          <p:cNvSpPr>
            <a:spLocks noGrp="1"/>
          </p:cNvSpPr>
          <p:nvPr>
            <p:ph type="subTitle" idx="1"/>
          </p:nvPr>
        </p:nvSpPr>
        <p:spPr>
          <a:xfrm>
            <a:off x="7550662" y="3815282"/>
            <a:ext cx="3849625" cy="1027982"/>
          </a:xfrm>
        </p:spPr>
        <p:txBody>
          <a:bodyPr>
            <a:normAutofit/>
          </a:bodyPr>
          <a:lstStyle/>
          <a:p>
            <a:pPr algn="l">
              <a:spcAft>
                <a:spcPts val="600"/>
              </a:spcAft>
            </a:pPr>
            <a:r>
              <a:rPr lang="en-US" sz="1600">
                <a:solidFill>
                  <a:schemeClr val="tx2"/>
                </a:solidFill>
              </a:rPr>
              <a:t>What You Need To Know</a:t>
            </a:r>
          </a:p>
          <a:p>
            <a:pPr algn="l">
              <a:spcAft>
                <a:spcPts val="600"/>
              </a:spcAft>
            </a:pPr>
            <a:r>
              <a:rPr lang="en-US" sz="1600">
                <a:solidFill>
                  <a:schemeClr val="tx2"/>
                </a:solidFill>
              </a:rPr>
              <a:t>To Be Successful at BHS</a:t>
            </a:r>
          </a:p>
        </p:txBody>
      </p:sp>
      <p:pic>
        <p:nvPicPr>
          <p:cNvPr id="6" name="Picture 5">
            <a:extLst>
              <a:ext uri="{FF2B5EF4-FFF2-40B4-BE49-F238E27FC236}">
                <a16:creationId xmlns:a16="http://schemas.microsoft.com/office/drawing/2014/main" id="{24B08CAE-FC53-AE43-B04E-59AEBCF00EC6}"/>
              </a:ext>
            </a:extLst>
          </p:cNvPr>
          <p:cNvPicPr>
            <a:picLocks noChangeAspect="1"/>
          </p:cNvPicPr>
          <p:nvPr/>
        </p:nvPicPr>
        <p:blipFill rotWithShape="1">
          <a:blip r:embed="rId5"/>
          <a:srcRect l="12729" r="12343" b="-5"/>
          <a:stretch/>
        </p:blipFill>
        <p:spPr>
          <a:xfrm>
            <a:off x="1750671" y="814077"/>
            <a:ext cx="5316461" cy="4919472"/>
          </a:xfrm>
          <a:prstGeom prst="rect">
            <a:avLst/>
          </a:prstGeom>
          <a:ln w="12700">
            <a:noFill/>
          </a:ln>
        </p:spPr>
      </p:pic>
      <p:pic>
        <p:nvPicPr>
          <p:cNvPr id="9" name="Audio 8">
            <a:hlinkClick r:id="" action="ppaction://media"/>
            <a:extLst>
              <a:ext uri="{FF2B5EF4-FFF2-40B4-BE49-F238E27FC236}">
                <a16:creationId xmlns:a16="http://schemas.microsoft.com/office/drawing/2014/main" id="{3FC879D5-1581-48AE-A9C4-2AFC11C46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1392722"/>
      </p:ext>
    </p:extLst>
  </p:cSld>
  <p:clrMapOvr>
    <a:masterClrMapping/>
  </p:clrMapOvr>
  <mc:AlternateContent xmlns:mc="http://schemas.openxmlformats.org/markup-compatibility/2006">
    <mc:Choice xmlns:p14="http://schemas.microsoft.com/office/powerpoint/2010/main" Requires="p14">
      <p:transition spd="slow" p14:dur="2000" advTm="14383"/>
    </mc:Choice>
    <mc:Fallback>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2CCC-3B4C-459A-A465-D96DE5137F5F}"/>
              </a:ext>
            </a:extLst>
          </p:cNvPr>
          <p:cNvSpPr>
            <a:spLocks noGrp="1"/>
          </p:cNvSpPr>
          <p:nvPr>
            <p:ph type="title"/>
          </p:nvPr>
        </p:nvSpPr>
        <p:spPr/>
        <p:txBody>
          <a:bodyPr/>
          <a:lstStyle/>
          <a:p>
            <a:r>
              <a:rPr lang="en-US">
                <a:cs typeface="Calibri Light"/>
              </a:rPr>
              <a:t>Wellness Resources</a:t>
            </a:r>
            <a:endParaRPr lang="en-US"/>
          </a:p>
        </p:txBody>
      </p:sp>
      <p:sp>
        <p:nvSpPr>
          <p:cNvPr id="3" name="Content Placeholder 2">
            <a:extLst>
              <a:ext uri="{FF2B5EF4-FFF2-40B4-BE49-F238E27FC236}">
                <a16:creationId xmlns:a16="http://schemas.microsoft.com/office/drawing/2014/main" id="{4D3EFED8-D72B-4DB7-9846-DF9506DD9EB9}"/>
              </a:ext>
            </a:extLst>
          </p:cNvPr>
          <p:cNvSpPr>
            <a:spLocks noGrp="1"/>
          </p:cNvSpPr>
          <p:nvPr>
            <p:ph sz="half" idx="1"/>
          </p:nvPr>
        </p:nvSpPr>
        <p:spPr>
          <a:xfrm>
            <a:off x="5120878" y="803187"/>
            <a:ext cx="6269591" cy="1838366"/>
          </a:xfrm>
        </p:spPr>
        <p:txBody>
          <a:bodyPr vert="horz" lIns="91440" tIns="45720" rIns="91440" bIns="45720" rtlCol="0" anchor="t">
            <a:normAutofit fontScale="92500" lnSpcReduction="10000"/>
          </a:bodyPr>
          <a:lstStyle/>
          <a:p>
            <a:pPr marL="0" indent="0">
              <a:buNone/>
            </a:pPr>
            <a:r>
              <a:rPr lang="en-US" b="1" u="sng">
                <a:ea typeface="+mn-lt"/>
                <a:cs typeface="+mn-lt"/>
              </a:rPr>
              <a:t>Family Center</a:t>
            </a:r>
            <a:r>
              <a:rPr lang="en-US">
                <a:ea typeface="+mn-lt"/>
                <a:cs typeface="+mn-lt"/>
              </a:rPr>
              <a:t>     </a:t>
            </a:r>
          </a:p>
          <a:p>
            <a:pPr marL="0" indent="0">
              <a:buNone/>
            </a:pPr>
            <a:r>
              <a:rPr lang="en-US">
                <a:ea typeface="+mn-lt"/>
                <a:cs typeface="+mn-lt"/>
              </a:rPr>
              <a:t>1367 Main Street Brockton     508-857-0272 </a:t>
            </a:r>
            <a:endParaRPr lang="en-US"/>
          </a:p>
          <a:p>
            <a:r>
              <a:rPr lang="en-US">
                <a:ea typeface="+mn-lt"/>
                <a:cs typeface="+mn-lt"/>
              </a:rPr>
              <a:t>Connects students and families to area resources; services available in English, Spanish, Haitian Creole, Cape Verdean Creole and Portuguese</a:t>
            </a:r>
          </a:p>
        </p:txBody>
      </p:sp>
      <p:sp>
        <p:nvSpPr>
          <p:cNvPr id="4" name="Content Placeholder 3">
            <a:extLst>
              <a:ext uri="{FF2B5EF4-FFF2-40B4-BE49-F238E27FC236}">
                <a16:creationId xmlns:a16="http://schemas.microsoft.com/office/drawing/2014/main" id="{D4742A03-4406-431D-9B20-E2398C3265A7}"/>
              </a:ext>
            </a:extLst>
          </p:cNvPr>
          <p:cNvSpPr>
            <a:spLocks noGrp="1"/>
          </p:cNvSpPr>
          <p:nvPr>
            <p:ph sz="half" idx="2"/>
          </p:nvPr>
        </p:nvSpPr>
        <p:spPr>
          <a:xfrm>
            <a:off x="5118447" y="2787699"/>
            <a:ext cx="6272022" cy="3540191"/>
          </a:xfrm>
        </p:spPr>
        <p:txBody>
          <a:bodyPr vert="horz" lIns="91440" tIns="45720" rIns="91440" bIns="45720" rtlCol="0" anchor="t">
            <a:normAutofit fontScale="92500" lnSpcReduction="10000"/>
          </a:bodyPr>
          <a:lstStyle/>
          <a:p>
            <a:pPr marL="0" indent="0">
              <a:buNone/>
            </a:pPr>
            <a:r>
              <a:rPr lang="en-US" b="1" u="sng">
                <a:ea typeface="+mn-lt"/>
                <a:cs typeface="+mn-lt"/>
              </a:rPr>
              <a:t>Mobile Crisis Intervention</a:t>
            </a:r>
            <a:r>
              <a:rPr lang="en-US">
                <a:ea typeface="+mn-lt"/>
                <a:cs typeface="+mn-lt"/>
              </a:rPr>
              <a:t>     </a:t>
            </a:r>
          </a:p>
          <a:p>
            <a:pPr marL="0" indent="0">
              <a:buNone/>
            </a:pPr>
            <a:r>
              <a:rPr lang="en-US">
                <a:ea typeface="+mn-lt"/>
                <a:cs typeface="+mn-lt"/>
              </a:rPr>
              <a:t>56 Cherry Street 3</a:t>
            </a:r>
            <a:r>
              <a:rPr lang="en-US" baseline="30000">
                <a:ea typeface="+mn-lt"/>
                <a:cs typeface="+mn-lt"/>
              </a:rPr>
              <a:t>rd</a:t>
            </a:r>
            <a:r>
              <a:rPr lang="en-US">
                <a:ea typeface="+mn-lt"/>
                <a:cs typeface="+mn-lt"/>
              </a:rPr>
              <a:t> Floor Brockton     508-580-0801 </a:t>
            </a:r>
            <a:endParaRPr lang="en-US"/>
          </a:p>
          <a:p>
            <a:r>
              <a:rPr lang="en-US">
                <a:ea typeface="+mn-lt"/>
                <a:cs typeface="+mn-lt"/>
              </a:rPr>
              <a:t>Provides 24-hour mental health crises services</a:t>
            </a:r>
            <a:endParaRPr lang="en-US"/>
          </a:p>
          <a:p>
            <a:pPr marL="0" indent="0">
              <a:buNone/>
            </a:pPr>
            <a:r>
              <a:rPr lang="en-US" b="1" u="sng">
                <a:ea typeface="+mn-lt"/>
                <a:cs typeface="+mn-lt"/>
              </a:rPr>
              <a:t>911 </a:t>
            </a:r>
            <a:r>
              <a:rPr lang="en-US">
                <a:ea typeface="+mn-lt"/>
                <a:cs typeface="+mn-lt"/>
              </a:rPr>
              <a:t>– 24 hour all emergency number for police, fire and ambulance </a:t>
            </a:r>
            <a:endParaRPr lang="en-US"/>
          </a:p>
          <a:p>
            <a:pPr marL="0" indent="0">
              <a:buNone/>
            </a:pPr>
            <a:r>
              <a:rPr lang="en-US" b="1" u="sng">
                <a:ea typeface="+mn-lt"/>
                <a:cs typeface="+mn-lt"/>
              </a:rPr>
              <a:t>211</a:t>
            </a:r>
            <a:r>
              <a:rPr lang="en-US">
                <a:ea typeface="+mn-lt"/>
                <a:cs typeface="+mn-lt"/>
              </a:rPr>
              <a:t> - Provides resource contact information </a:t>
            </a:r>
            <a:endParaRPr lang="en-US"/>
          </a:p>
          <a:p>
            <a:pPr marL="0" indent="0">
              <a:buNone/>
            </a:pPr>
            <a:r>
              <a:rPr lang="en-US" b="1" u="sng">
                <a:ea typeface="+mn-lt"/>
                <a:cs typeface="+mn-lt"/>
              </a:rPr>
              <a:t>Suicide Hotline</a:t>
            </a:r>
            <a:r>
              <a:rPr lang="en-US">
                <a:ea typeface="+mn-lt"/>
                <a:cs typeface="+mn-lt"/>
              </a:rPr>
              <a:t> 1-800-273-8255 </a:t>
            </a:r>
          </a:p>
          <a:p>
            <a:pPr marL="285750" indent="-285750"/>
            <a:r>
              <a:rPr lang="en-US">
                <a:ea typeface="+mn-lt"/>
                <a:cs typeface="+mn-lt"/>
              </a:rPr>
              <a:t>Provides 24-hour assistance for persons who are feeling suicidal      </a:t>
            </a:r>
            <a:endParaRPr lang="en-US"/>
          </a:p>
        </p:txBody>
      </p:sp>
      <p:pic>
        <p:nvPicPr>
          <p:cNvPr id="5" name="Audio 4">
            <a:hlinkClick r:id="" action="ppaction://media"/>
            <a:extLst>
              <a:ext uri="{FF2B5EF4-FFF2-40B4-BE49-F238E27FC236}">
                <a16:creationId xmlns:a16="http://schemas.microsoft.com/office/drawing/2014/main" id="{15B4EB78-9475-471D-B65C-8C701D254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0132191"/>
      </p:ext>
    </p:extLst>
  </p:cSld>
  <p:clrMapOvr>
    <a:masterClrMapping/>
  </p:clrMapOvr>
  <mc:AlternateContent xmlns:mc="http://schemas.openxmlformats.org/markup-compatibility/2006">
    <mc:Choice xmlns:p14="http://schemas.microsoft.com/office/powerpoint/2010/main" Requires="p14">
      <p:transition spd="slow" p14:dur="2000" advTm="20695"/>
    </mc:Choice>
    <mc:Fallback>
      <p:transition spd="slow" advTm="2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9300"/>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48B26F-3875-450B-83B9-C31636F99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5B4D122-48F4-4037-B86B-0C6F29E67D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 name="Freeform 5">
              <a:extLst>
                <a:ext uri="{FF2B5EF4-FFF2-40B4-BE49-F238E27FC236}">
                  <a16:creationId xmlns:a16="http://schemas.microsoft.com/office/drawing/2014/main" id="{730F493F-E40A-46E8-9C07-2EBE9543B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5B4E98AB-E398-432F-A876-7699CF15F4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EE7465D-9F18-442C-B5DD-CEBCFFC40A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4851898A-3135-458C-88C8-B1A69DB2CE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7A55D072-1697-4E15-A793-A54442BBE3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16D0C332-B4D9-4F64-AF9F-607C4B7402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AD2BAAC2-9797-45F4-8907-FA570A54F1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a:extLst>
                <a:ext uri="{FF2B5EF4-FFF2-40B4-BE49-F238E27FC236}">
                  <a16:creationId xmlns:a16="http://schemas.microsoft.com/office/drawing/2014/main" id="{C45FE4AC-8DF1-47CD-A573-98EB6EEB7D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FCD08F59-F2AE-4726-A268-AAEEFE9A91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a:extLst>
                <a:ext uri="{FF2B5EF4-FFF2-40B4-BE49-F238E27FC236}">
                  <a16:creationId xmlns:a16="http://schemas.microsoft.com/office/drawing/2014/main" id="{FBA2E82A-E4AF-4218-B3F5-7A7201EF13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5">
              <a:extLst>
                <a:ext uri="{FF2B5EF4-FFF2-40B4-BE49-F238E27FC236}">
                  <a16:creationId xmlns:a16="http://schemas.microsoft.com/office/drawing/2014/main" id="{6FCC8D59-4E9A-4C42-A34B-0376A4F57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6">
              <a:extLst>
                <a:ext uri="{FF2B5EF4-FFF2-40B4-BE49-F238E27FC236}">
                  <a16:creationId xmlns:a16="http://schemas.microsoft.com/office/drawing/2014/main" id="{D215C853-EF10-4912-B0E5-77CD11DFCE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7">
              <a:extLst>
                <a:ext uri="{FF2B5EF4-FFF2-40B4-BE49-F238E27FC236}">
                  <a16:creationId xmlns:a16="http://schemas.microsoft.com/office/drawing/2014/main" id="{A900CA2B-C727-49ED-A1C3-2B031818B9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8">
              <a:extLst>
                <a:ext uri="{FF2B5EF4-FFF2-40B4-BE49-F238E27FC236}">
                  <a16:creationId xmlns:a16="http://schemas.microsoft.com/office/drawing/2014/main" id="{1AE8670D-B676-4813-BC61-0835FDC1D5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9">
              <a:extLst>
                <a:ext uri="{FF2B5EF4-FFF2-40B4-BE49-F238E27FC236}">
                  <a16:creationId xmlns:a16="http://schemas.microsoft.com/office/drawing/2014/main" id="{9FFFD6A4-7FF0-4887-A92B-2AAA4CAB16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0">
              <a:extLst>
                <a:ext uri="{FF2B5EF4-FFF2-40B4-BE49-F238E27FC236}">
                  <a16:creationId xmlns:a16="http://schemas.microsoft.com/office/drawing/2014/main" id="{61A48F73-A7FD-4233-ACB3-5A4CA6AEFE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1">
              <a:extLst>
                <a:ext uri="{FF2B5EF4-FFF2-40B4-BE49-F238E27FC236}">
                  <a16:creationId xmlns:a16="http://schemas.microsoft.com/office/drawing/2014/main" id="{0378F549-7CFE-4F14-B067-4713CBE5C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2">
              <a:extLst>
                <a:ext uri="{FF2B5EF4-FFF2-40B4-BE49-F238E27FC236}">
                  <a16:creationId xmlns:a16="http://schemas.microsoft.com/office/drawing/2014/main" id="{E44A622E-6B41-43CA-8A30-3B2D9C82A3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3">
              <a:extLst>
                <a:ext uri="{FF2B5EF4-FFF2-40B4-BE49-F238E27FC236}">
                  <a16:creationId xmlns:a16="http://schemas.microsoft.com/office/drawing/2014/main" id="{9A9FD068-5553-43D5-A0C1-4CEB1A2C9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descr="A group of people standing in a room&#10;&#10;Description automatically generated">
            <a:extLst>
              <a:ext uri="{FF2B5EF4-FFF2-40B4-BE49-F238E27FC236}">
                <a16:creationId xmlns:a16="http://schemas.microsoft.com/office/drawing/2014/main" id="{7EFA9FC0-34D1-4DA6-BBD7-8CAAB737521E}"/>
              </a:ext>
            </a:extLst>
          </p:cNvPr>
          <p:cNvPicPr>
            <a:picLocks noChangeAspect="1"/>
          </p:cNvPicPr>
          <p:nvPr/>
        </p:nvPicPr>
        <p:blipFill rotWithShape="1">
          <a:blip r:embed="rId5"/>
          <a:srcRect l="30129"/>
          <a:stretch/>
        </p:blipFill>
        <p:spPr>
          <a:xfrm>
            <a:off x="20" y="10"/>
            <a:ext cx="3049437" cy="3436962"/>
          </a:xfrm>
          <a:prstGeom prst="rect">
            <a:avLst/>
          </a:prstGeom>
          <a:ln w="9525">
            <a:noFill/>
          </a:ln>
        </p:spPr>
      </p:pic>
      <p:pic>
        <p:nvPicPr>
          <p:cNvPr id="11" name="Picture 10" descr="A picture containing person, standing, food, store&#10;&#10;Description automatically generated">
            <a:extLst>
              <a:ext uri="{FF2B5EF4-FFF2-40B4-BE49-F238E27FC236}">
                <a16:creationId xmlns:a16="http://schemas.microsoft.com/office/drawing/2014/main" id="{F2431515-7094-48ED-BE4F-B240E4BF1FC7}"/>
              </a:ext>
            </a:extLst>
          </p:cNvPr>
          <p:cNvPicPr>
            <a:picLocks noChangeAspect="1"/>
          </p:cNvPicPr>
          <p:nvPr/>
        </p:nvPicPr>
        <p:blipFill rotWithShape="1">
          <a:blip r:embed="rId6"/>
          <a:srcRect l="27332" r="13333"/>
          <a:stretch/>
        </p:blipFill>
        <p:spPr>
          <a:xfrm>
            <a:off x="3051519" y="-1"/>
            <a:ext cx="3049342" cy="3430406"/>
          </a:xfrm>
          <a:prstGeom prst="rect">
            <a:avLst/>
          </a:prstGeom>
          <a:ln w="9525">
            <a:noFill/>
          </a:ln>
        </p:spPr>
      </p:pic>
      <p:pic>
        <p:nvPicPr>
          <p:cNvPr id="5" name="Picture 4" descr="A picture containing person, indoor, person, kitchen&#10;&#10;Description automatically generated">
            <a:extLst>
              <a:ext uri="{FF2B5EF4-FFF2-40B4-BE49-F238E27FC236}">
                <a16:creationId xmlns:a16="http://schemas.microsoft.com/office/drawing/2014/main" id="{03598BAA-6781-4577-8FE6-117E6D212F44}"/>
              </a:ext>
            </a:extLst>
          </p:cNvPr>
          <p:cNvPicPr>
            <a:picLocks noChangeAspect="1"/>
          </p:cNvPicPr>
          <p:nvPr/>
        </p:nvPicPr>
        <p:blipFill rotWithShape="1">
          <a:blip r:embed="rId7"/>
          <a:srcRect l="40526" r="2" b="2"/>
          <a:stretch/>
        </p:blipFill>
        <p:spPr>
          <a:xfrm>
            <a:off x="20" y="3436972"/>
            <a:ext cx="3048286" cy="3421254"/>
          </a:xfrm>
          <a:prstGeom prst="rect">
            <a:avLst/>
          </a:prstGeom>
          <a:ln w="9525">
            <a:noFill/>
          </a:ln>
        </p:spPr>
      </p:pic>
      <p:pic>
        <p:nvPicPr>
          <p:cNvPr id="9" name="Picture 8" descr="A group of people in a room&#10;&#10;Description automatically generated">
            <a:extLst>
              <a:ext uri="{FF2B5EF4-FFF2-40B4-BE49-F238E27FC236}">
                <a16:creationId xmlns:a16="http://schemas.microsoft.com/office/drawing/2014/main" id="{F9168C16-FFFC-4039-A8EF-14DFCEF8B897}"/>
              </a:ext>
            </a:extLst>
          </p:cNvPr>
          <p:cNvPicPr>
            <a:picLocks noChangeAspect="1"/>
          </p:cNvPicPr>
          <p:nvPr/>
        </p:nvPicPr>
        <p:blipFill rotWithShape="1">
          <a:blip r:embed="rId8"/>
          <a:srcRect l="20375" r="20854" b="2"/>
          <a:stretch/>
        </p:blipFill>
        <p:spPr>
          <a:xfrm>
            <a:off x="3048304" y="3433790"/>
            <a:ext cx="3052141" cy="3424437"/>
          </a:xfrm>
          <a:prstGeom prst="rect">
            <a:avLst/>
          </a:prstGeom>
          <a:ln w="9525">
            <a:noFill/>
          </a:ln>
        </p:spPr>
      </p:pic>
      <p:grpSp>
        <p:nvGrpSpPr>
          <p:cNvPr id="39" name="Group 38">
            <a:extLst>
              <a:ext uri="{FF2B5EF4-FFF2-40B4-BE49-F238E27FC236}">
                <a16:creationId xmlns:a16="http://schemas.microsoft.com/office/drawing/2014/main" id="{AC32D6A3-AA50-445F-A7F4-CFF7ECBC42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2791" y="129516"/>
            <a:ext cx="4485537" cy="5534900"/>
            <a:chOff x="807084" y="129516"/>
            <a:chExt cx="4485537" cy="5534900"/>
          </a:xfrm>
        </p:grpSpPr>
        <p:sp>
          <p:nvSpPr>
            <p:cNvPr id="40" name="Rectangle 39">
              <a:extLst>
                <a:ext uri="{FF2B5EF4-FFF2-40B4-BE49-F238E27FC236}">
                  <a16:creationId xmlns:a16="http://schemas.microsoft.com/office/drawing/2014/main" id="{CD69109C-0091-45CB-97C7-7F349A552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29516"/>
              <a:ext cx="4485014" cy="1773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39">
              <a:extLst>
                <a:ext uri="{FF2B5EF4-FFF2-40B4-BE49-F238E27FC236}">
                  <a16:creationId xmlns:a16="http://schemas.microsoft.com/office/drawing/2014/main" id="{123B99E3-545F-4ED3-A227-B7EF8D1E0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48FBBA9-B8DA-40D9-9DC0-E69B5A93B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40827B5F-018D-4216-8267-879ABCF7CEAE}"/>
              </a:ext>
            </a:extLst>
          </p:cNvPr>
          <p:cNvSpPr>
            <a:spLocks noGrp="1"/>
          </p:cNvSpPr>
          <p:nvPr>
            <p:ph type="subTitle" idx="1"/>
          </p:nvPr>
        </p:nvSpPr>
        <p:spPr>
          <a:xfrm>
            <a:off x="6669285" y="2367136"/>
            <a:ext cx="4299455" cy="3797549"/>
          </a:xfrm>
        </p:spPr>
        <p:txBody>
          <a:bodyPr vert="horz" lIns="91440" tIns="0" rIns="91440" bIns="45720" rtlCol="0" anchor="t">
            <a:normAutofit/>
          </a:bodyPr>
          <a:lstStyle/>
          <a:p>
            <a:endParaRPr lang="en-US"/>
          </a:p>
          <a:p>
            <a:endParaRPr lang="en-US"/>
          </a:p>
          <a:p>
            <a:endParaRPr lang="en-US"/>
          </a:p>
        </p:txBody>
      </p:sp>
      <p:sp>
        <p:nvSpPr>
          <p:cNvPr id="2" name="Rectangle 1">
            <a:extLst>
              <a:ext uri="{FF2B5EF4-FFF2-40B4-BE49-F238E27FC236}">
                <a16:creationId xmlns:a16="http://schemas.microsoft.com/office/drawing/2014/main" id="{4B42C08E-7C40-44C5-9883-57DB319D1393}"/>
              </a:ext>
            </a:extLst>
          </p:cNvPr>
          <p:cNvSpPr/>
          <p:nvPr/>
        </p:nvSpPr>
        <p:spPr>
          <a:xfrm>
            <a:off x="6102507" y="-6706"/>
            <a:ext cx="6170151" cy="6871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1289AB-A34B-44EA-91A3-9E04972D00E2}"/>
              </a:ext>
            </a:extLst>
          </p:cNvPr>
          <p:cNvSpPr txBox="1"/>
          <p:nvPr/>
        </p:nvSpPr>
        <p:spPr>
          <a:xfrm>
            <a:off x="6244454" y="1276635"/>
            <a:ext cx="5823794" cy="7232749"/>
          </a:xfrm>
          <a:prstGeom prst="rect">
            <a:avLst/>
          </a:prstGeom>
          <a:noFill/>
        </p:spPr>
        <p:txBody>
          <a:bodyPr wrap="square" lIns="91440" tIns="45720" rIns="91440" bIns="45720" rtlCol="0" anchor="t">
            <a:spAutoFit/>
          </a:bodyPr>
          <a:lstStyle/>
          <a:p>
            <a:pPr fontAlgn="base"/>
            <a:endParaRPr lang="en-US"/>
          </a:p>
          <a:p>
            <a:pPr fontAlgn="base"/>
            <a:r>
              <a:rPr lang="en-US"/>
              <a:t>Obiajulu  </a:t>
            </a:r>
            <a:r>
              <a:rPr lang="en-US" err="1"/>
              <a:t>Cheretakis</a:t>
            </a:r>
            <a:r>
              <a:rPr lang="en-US"/>
              <a:t>, MSN, RN​</a:t>
            </a:r>
          </a:p>
          <a:p>
            <a:pPr fontAlgn="base"/>
            <a:r>
              <a:rPr lang="en-US" sz="1400">
                <a:solidFill>
                  <a:srgbClr val="0070C0"/>
                </a:solidFill>
                <a:hlinkClick r:id="rId9">
                  <a:extLst>
                    <a:ext uri="{A12FA001-AC4F-418D-AE19-62706E023703}">
                      <ahyp:hlinkClr xmlns:ahyp="http://schemas.microsoft.com/office/drawing/2018/hyperlinkcolor" val="tx"/>
                    </a:ext>
                  </a:extLst>
                </a:hlinkClick>
              </a:rPr>
              <a:t>Obiajulucheretakis@bpsma.org</a:t>
            </a:r>
            <a:endParaRPr lang="en-US" sz="1400">
              <a:solidFill>
                <a:srgbClr val="0070C0"/>
              </a:solidFill>
            </a:endParaRPr>
          </a:p>
          <a:p>
            <a:r>
              <a:rPr lang="en-US"/>
              <a:t>Rachel Nazon, BSN, RN​ </a:t>
            </a:r>
          </a:p>
          <a:p>
            <a:r>
              <a:rPr lang="en-US" sz="1400">
                <a:solidFill>
                  <a:srgbClr val="0070C0"/>
                </a:solidFill>
                <a:hlinkClick r:id="rId10">
                  <a:extLst>
                    <a:ext uri="{A12FA001-AC4F-418D-AE19-62706E023703}">
                      <ahyp:hlinkClr xmlns:ahyp="http://schemas.microsoft.com/office/drawing/2018/hyperlinkcolor" val="tx"/>
                    </a:ext>
                  </a:extLst>
                </a:hlinkClick>
              </a:rPr>
              <a:t>Rachelnazon@bpsma.org</a:t>
            </a:r>
            <a:endParaRPr lang="en-US" sz="1400">
              <a:solidFill>
                <a:srgbClr val="0070C0"/>
              </a:solidFill>
            </a:endParaRPr>
          </a:p>
          <a:p>
            <a:r>
              <a:rPr lang="en-US"/>
              <a:t>Ann Nardelli, BSN, RN​</a:t>
            </a:r>
          </a:p>
          <a:p>
            <a:r>
              <a:rPr lang="en-US" sz="1400">
                <a:solidFill>
                  <a:schemeClr val="accent4">
                    <a:lumMod val="75000"/>
                  </a:schemeClr>
                </a:solidFill>
                <a:hlinkClick r:id="rId11">
                  <a:extLst>
                    <a:ext uri="{A12FA001-AC4F-418D-AE19-62706E023703}">
                      <ahyp:hlinkClr xmlns:ahyp="http://schemas.microsoft.com/office/drawing/2018/hyperlinkcolor" val="tx"/>
                    </a:ext>
                  </a:extLst>
                </a:hlinkClick>
              </a:rPr>
              <a:t>Annnardelli@bpsma.org</a:t>
            </a:r>
            <a:endParaRPr lang="en-US" sz="1400">
              <a:solidFill>
                <a:schemeClr val="accent4">
                  <a:lumMod val="75000"/>
                </a:schemeClr>
              </a:solidFill>
            </a:endParaRPr>
          </a:p>
          <a:p>
            <a:r>
              <a:rPr lang="en-US"/>
              <a:t>Jennifer Golden, BSN,RN​</a:t>
            </a:r>
          </a:p>
          <a:p>
            <a:r>
              <a:rPr lang="en-US" sz="1400">
                <a:solidFill>
                  <a:schemeClr val="accent4">
                    <a:lumMod val="75000"/>
                  </a:schemeClr>
                </a:solidFill>
                <a:hlinkClick r:id="rId12">
                  <a:extLst>
                    <a:ext uri="{A12FA001-AC4F-418D-AE19-62706E023703}">
                      <ahyp:hlinkClr xmlns:ahyp="http://schemas.microsoft.com/office/drawing/2018/hyperlinkcolor" val="tx"/>
                    </a:ext>
                  </a:extLst>
                </a:hlinkClick>
              </a:rPr>
              <a:t>jennifergolden@bpsma.org</a:t>
            </a:r>
            <a:endParaRPr lang="en-US" sz="1400">
              <a:solidFill>
                <a:schemeClr val="accent4">
                  <a:lumMod val="75000"/>
                </a:schemeClr>
              </a:solidFill>
            </a:endParaRPr>
          </a:p>
          <a:p>
            <a:pPr fontAlgn="base"/>
            <a:r>
              <a:rPr lang="en-US"/>
              <a:t>Joanna Hrenko, Paraprofessional/Health Aide</a:t>
            </a:r>
          </a:p>
          <a:p>
            <a:pPr fontAlgn="base"/>
            <a:r>
              <a:rPr lang="en-US">
                <a:solidFill>
                  <a:schemeClr val="accent4">
                    <a:lumMod val="75000"/>
                  </a:schemeClr>
                </a:solidFill>
                <a:hlinkClick r:id="rId13">
                  <a:extLst>
                    <a:ext uri="{A12FA001-AC4F-418D-AE19-62706E023703}">
                      <ahyp:hlinkClr xmlns:ahyp="http://schemas.microsoft.com/office/drawing/2018/hyperlinkcolor" val="tx"/>
                    </a:ext>
                  </a:extLst>
                </a:hlinkClick>
              </a:rPr>
              <a:t>​</a:t>
            </a:r>
            <a:r>
              <a:rPr lang="en-US" sz="1400">
                <a:solidFill>
                  <a:schemeClr val="accent4">
                    <a:lumMod val="75000"/>
                  </a:schemeClr>
                </a:solidFill>
                <a:hlinkClick r:id="rId13">
                  <a:extLst>
                    <a:ext uri="{A12FA001-AC4F-418D-AE19-62706E023703}">
                      <ahyp:hlinkClr xmlns:ahyp="http://schemas.microsoft.com/office/drawing/2018/hyperlinkcolor" val="tx"/>
                    </a:ext>
                  </a:extLst>
                </a:hlinkClick>
              </a:rPr>
              <a:t>joannahrenko@bpsma.org</a:t>
            </a:r>
          </a:p>
          <a:p>
            <a:endParaRPr lang="en-US"/>
          </a:p>
          <a:p>
            <a:r>
              <a:rPr lang="en-US" sz="1400"/>
              <a:t>Nurses are available during school hours. You may call them directly with any medical questions or concerns you may have. They are available on Microsoft Teams if you would like face to face communication. You may send doctors  notes to them by fax or by uploading a photo of the note and email or scan it to them. </a:t>
            </a:r>
          </a:p>
          <a:p>
            <a:endParaRPr lang="en-US" sz="1400"/>
          </a:p>
          <a:p>
            <a:pPr fontAlgn="base"/>
            <a:endParaRPr lang="en-US" sz="1400"/>
          </a:p>
          <a:p>
            <a:pPr fontAlgn="base"/>
            <a:endParaRPr lang="en-US" sz="1400"/>
          </a:p>
          <a:p>
            <a:pPr fontAlgn="base"/>
            <a:r>
              <a:rPr lang="en-US" sz="1400"/>
              <a:t>508-580-7691​</a:t>
            </a:r>
          </a:p>
          <a:p>
            <a:pPr fontAlgn="base"/>
            <a:r>
              <a:rPr lang="en-US" sz="1400"/>
              <a:t>508-580-7692</a:t>
            </a:r>
          </a:p>
          <a:p>
            <a:pPr fontAlgn="base"/>
            <a:r>
              <a:rPr lang="en-US" sz="1400"/>
              <a:t>FAX 508-894-4271</a:t>
            </a:r>
          </a:p>
          <a:p>
            <a:endParaRPr lang="en-US"/>
          </a:p>
          <a:p>
            <a:endParaRPr lang="en-US" sz="1200"/>
          </a:p>
          <a:p>
            <a:endParaRPr lang="en-US" sz="1200"/>
          </a:p>
          <a:p>
            <a:endParaRPr lang="en-US"/>
          </a:p>
          <a:p>
            <a:endParaRPr lang="en-US"/>
          </a:p>
          <a:p>
            <a:endParaRPr lang="en-US"/>
          </a:p>
        </p:txBody>
      </p:sp>
      <p:sp>
        <p:nvSpPr>
          <p:cNvPr id="6" name="TextBox 5">
            <a:extLst>
              <a:ext uri="{FF2B5EF4-FFF2-40B4-BE49-F238E27FC236}">
                <a16:creationId xmlns:a16="http://schemas.microsoft.com/office/drawing/2014/main" id="{7CEA54DB-EF85-4B1C-83FC-693B744D0FC8}"/>
              </a:ext>
            </a:extLst>
          </p:cNvPr>
          <p:cNvSpPr txBox="1"/>
          <p:nvPr/>
        </p:nvSpPr>
        <p:spPr>
          <a:xfrm>
            <a:off x="6319646" y="319064"/>
            <a:ext cx="5106988" cy="523220"/>
          </a:xfrm>
          <a:prstGeom prst="rect">
            <a:avLst/>
          </a:prstGeom>
          <a:noFill/>
        </p:spPr>
        <p:txBody>
          <a:bodyPr wrap="square" rtlCol="0">
            <a:spAutoFit/>
          </a:bodyPr>
          <a:lstStyle/>
          <a:p>
            <a:r>
              <a:rPr lang="en-US" sz="2800"/>
              <a:t>School Nurses </a:t>
            </a:r>
          </a:p>
        </p:txBody>
      </p:sp>
      <p:pic>
        <p:nvPicPr>
          <p:cNvPr id="8" name="Audio 7">
            <a:hlinkClick r:id="" action="ppaction://media"/>
            <a:extLst>
              <a:ext uri="{FF2B5EF4-FFF2-40B4-BE49-F238E27FC236}">
                <a16:creationId xmlns:a16="http://schemas.microsoft.com/office/drawing/2014/main" id="{9F6FB1C8-7456-45A7-B59F-481F564D477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3227510"/>
      </p:ext>
    </p:extLst>
  </p:cSld>
  <p:clrMapOvr>
    <a:masterClrMapping/>
  </p:clrMapOvr>
  <mc:AlternateContent xmlns:mc="http://schemas.openxmlformats.org/markup-compatibility/2006">
    <mc:Choice xmlns:p14="http://schemas.microsoft.com/office/powerpoint/2010/main" Requires="p14">
      <p:transition spd="slow" p14:dur="2000" advTm="25347"/>
    </mc:Choice>
    <mc:Fallback>
      <p:transition spd="slow" advTm="2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BC0E10B-DFF6-1743-90AE-E3E9C27165BE}"/>
              </a:ext>
            </a:extLst>
          </p:cNvPr>
          <p:cNvPicPr>
            <a:picLocks noChangeAspect="1"/>
          </p:cNvPicPr>
          <p:nvPr/>
        </p:nvPicPr>
        <p:blipFill>
          <a:blip r:embed="rId5">
            <a:alphaModFix amt="50000"/>
          </a:blip>
          <a:stretch>
            <a:fillRect/>
          </a:stretch>
        </p:blipFill>
        <p:spPr>
          <a:xfrm>
            <a:off x="-40373" y="-758379"/>
            <a:ext cx="12230347" cy="6558220"/>
          </a:xfrm>
          <a:prstGeom prst="rect">
            <a:avLst/>
          </a:prstGeom>
        </p:spPr>
      </p:pic>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183670-A92C-5B42-81CB-E6614CCF1215}"/>
              </a:ext>
            </a:extLst>
          </p:cNvPr>
          <p:cNvSpPr>
            <a:spLocks noGrp="1"/>
          </p:cNvSpPr>
          <p:nvPr>
            <p:ph idx="1"/>
          </p:nvPr>
        </p:nvSpPr>
        <p:spPr>
          <a:xfrm>
            <a:off x="749299" y="1069627"/>
            <a:ext cx="3634308" cy="2359373"/>
          </a:xfrm>
          <a:solidFill>
            <a:srgbClr val="FF9300">
              <a:alpha val="78000"/>
            </a:srgbClr>
          </a:solidFill>
        </p:spPr>
        <p:txBody>
          <a:bodyPr anchor="t">
            <a:normAutofit/>
          </a:bodyPr>
          <a:lstStyle/>
          <a:p>
            <a:pPr marL="0" indent="0">
              <a:buNone/>
            </a:pPr>
            <a:r>
              <a:rPr lang="en-US" sz="2400"/>
              <a:t>Part Two </a:t>
            </a:r>
          </a:p>
          <a:p>
            <a:pPr>
              <a:buClr>
                <a:schemeClr val="tx1"/>
              </a:buClr>
            </a:pPr>
            <a:r>
              <a:rPr lang="en-US"/>
              <a:t>Graduation Requirements and Credits</a:t>
            </a:r>
          </a:p>
          <a:p>
            <a:pPr>
              <a:buClr>
                <a:schemeClr val="tx1"/>
              </a:buClr>
            </a:pPr>
            <a:r>
              <a:rPr lang="en-US"/>
              <a:t> Academic Levels</a:t>
            </a:r>
          </a:p>
          <a:p>
            <a:pPr>
              <a:buClr>
                <a:schemeClr val="tx1"/>
              </a:buClr>
            </a:pPr>
            <a:r>
              <a:rPr lang="en-US"/>
              <a:t> GPA/Class Rank</a:t>
            </a:r>
          </a:p>
          <a:p>
            <a:endParaRPr lang="en-US"/>
          </a:p>
          <a:p>
            <a:endParaRPr lang="en-US" b="1"/>
          </a:p>
        </p:txBody>
      </p:sp>
      <p:sp>
        <p:nvSpPr>
          <p:cNvPr id="32" name="Content Placeholder 2">
            <a:extLst>
              <a:ext uri="{FF2B5EF4-FFF2-40B4-BE49-F238E27FC236}">
                <a16:creationId xmlns:a16="http://schemas.microsoft.com/office/drawing/2014/main" id="{D5B7568A-95D9-7545-828E-EADE09978ED8}"/>
              </a:ext>
            </a:extLst>
          </p:cNvPr>
          <p:cNvSpPr txBox="1">
            <a:spLocks/>
          </p:cNvSpPr>
          <p:nvPr/>
        </p:nvSpPr>
        <p:spPr>
          <a:xfrm>
            <a:off x="5207793" y="1069627"/>
            <a:ext cx="5511800" cy="3595172"/>
          </a:xfrm>
          <a:prstGeom prst="rect">
            <a:avLst/>
          </a:prstGeom>
          <a:solidFill>
            <a:srgbClr val="FF9300">
              <a:alpha val="78000"/>
            </a:srgb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Font typeface="Wingdings" panose="05000000000000000000" pitchFamily="2" charset="2"/>
              <a:buNone/>
            </a:pPr>
            <a:r>
              <a:rPr lang="en-US" sz="2400"/>
              <a:t>Part Two Objectives</a:t>
            </a:r>
          </a:p>
          <a:p>
            <a:pPr>
              <a:buClr>
                <a:schemeClr val="tx1"/>
              </a:buClr>
            </a:pPr>
            <a:r>
              <a:rPr lang="en-US"/>
              <a:t>Students will understand the importance of planning</a:t>
            </a:r>
          </a:p>
          <a:p>
            <a:pPr>
              <a:buClr>
                <a:schemeClr val="tx1"/>
              </a:buClr>
            </a:pPr>
            <a:r>
              <a:rPr lang="en-US"/>
              <a:t>To identify a pattern, explain a pattern,</a:t>
            </a:r>
          </a:p>
          <a:p>
            <a:pPr marL="0" indent="0">
              <a:buClr>
                <a:schemeClr val="tx1"/>
              </a:buClr>
              <a:buNone/>
            </a:pPr>
            <a:r>
              <a:rPr lang="en-US"/>
              <a:t> and/or make a prediction based on a pattern</a:t>
            </a:r>
          </a:p>
        </p:txBody>
      </p:sp>
      <p:pic>
        <p:nvPicPr>
          <p:cNvPr id="6" name="Audio 5">
            <a:hlinkClick r:id="" action="ppaction://media"/>
            <a:extLst>
              <a:ext uri="{FF2B5EF4-FFF2-40B4-BE49-F238E27FC236}">
                <a16:creationId xmlns:a16="http://schemas.microsoft.com/office/drawing/2014/main" id="{81B1944B-5F22-4681-A832-AC9D1EE1C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8622625"/>
      </p:ext>
    </p:extLst>
  </p:cSld>
  <p:clrMapOvr>
    <a:masterClrMapping/>
  </p:clrMapOvr>
  <mc:AlternateContent xmlns:mc="http://schemas.openxmlformats.org/markup-compatibility/2006">
    <mc:Choice xmlns:p14="http://schemas.microsoft.com/office/powerpoint/2010/main" Requires="p14">
      <p:transition spd="slow" p14:dur="2000" advTm="26390"/>
    </mc:Choice>
    <mc:Fallback>
      <p:transition spd="slow" advTm="2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44">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6"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2"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3"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8" name="Rectangle 67">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a:extLst>
              <a:ext uri="{FF2B5EF4-FFF2-40B4-BE49-F238E27FC236}">
                <a16:creationId xmlns:a16="http://schemas.microsoft.com/office/drawing/2014/main" id="{55C295CD-7DFC-9B41-A282-53DB51563F8F}"/>
              </a:ext>
            </a:extLst>
          </p:cNvPr>
          <p:cNvPicPr>
            <a:picLocks noChangeAspect="1"/>
          </p:cNvPicPr>
          <p:nvPr/>
        </p:nvPicPr>
        <p:blipFill>
          <a:blip r:embed="rId5"/>
          <a:stretch>
            <a:fillRect/>
          </a:stretch>
        </p:blipFill>
        <p:spPr>
          <a:xfrm>
            <a:off x="6093274" y="3493352"/>
            <a:ext cx="5815983" cy="2286000"/>
          </a:xfrm>
          <a:prstGeom prst="rect">
            <a:avLst/>
          </a:prstGeom>
        </p:spPr>
      </p:pic>
      <p:sp>
        <p:nvSpPr>
          <p:cNvPr id="2" name="Title 1">
            <a:extLst>
              <a:ext uri="{FF2B5EF4-FFF2-40B4-BE49-F238E27FC236}">
                <a16:creationId xmlns:a16="http://schemas.microsoft.com/office/drawing/2014/main" id="{997CB874-DA2E-A14A-B6A5-6DC6B2B1C85D}"/>
              </a:ext>
            </a:extLst>
          </p:cNvPr>
          <p:cNvSpPr>
            <a:spLocks noGrp="1"/>
          </p:cNvSpPr>
          <p:nvPr>
            <p:ph type="title"/>
          </p:nvPr>
        </p:nvSpPr>
        <p:spPr>
          <a:xfrm>
            <a:off x="2058989" y="88582"/>
            <a:ext cx="6816725" cy="1025843"/>
          </a:xfrm>
        </p:spPr>
        <p:txBody>
          <a:bodyPr>
            <a:normAutofit fontScale="90000"/>
          </a:bodyPr>
          <a:lstStyle/>
          <a:p>
            <a:pPr algn="r"/>
            <a:r>
              <a:rPr lang="en-US" sz="4400">
                <a:solidFill>
                  <a:schemeClr val="tx1"/>
                </a:solidFill>
                <a:latin typeface="Rockwell" panose="02060603020205020403" pitchFamily="18" charset="77"/>
              </a:rPr>
              <a:t>Graduation Requirements</a:t>
            </a:r>
          </a:p>
        </p:txBody>
      </p:sp>
      <p:cxnSp>
        <p:nvCxnSpPr>
          <p:cNvPr id="70" name="Straight Connector 69">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Content Placeholder 8">
            <a:extLst>
              <a:ext uri="{FF2B5EF4-FFF2-40B4-BE49-F238E27FC236}">
                <a16:creationId xmlns:a16="http://schemas.microsoft.com/office/drawing/2014/main" id="{4334EE01-634E-B846-84DC-5D29C6AD5B0B}"/>
              </a:ext>
            </a:extLst>
          </p:cNvPr>
          <p:cNvGraphicFramePr>
            <a:graphicFrameLocks noGrp="1"/>
          </p:cNvGraphicFramePr>
          <p:nvPr>
            <p:ph idx="1"/>
            <p:extLst>
              <p:ext uri="{D42A27DB-BD31-4B8C-83A1-F6EECF244321}">
                <p14:modId xmlns:p14="http://schemas.microsoft.com/office/powerpoint/2010/main" val="2359533414"/>
              </p:ext>
            </p:extLst>
          </p:nvPr>
        </p:nvGraphicFramePr>
        <p:xfrm>
          <a:off x="592196" y="1069627"/>
          <a:ext cx="6816725" cy="41712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45" name="Group 144">
            <a:extLst>
              <a:ext uri="{FF2B5EF4-FFF2-40B4-BE49-F238E27FC236}">
                <a16:creationId xmlns:a16="http://schemas.microsoft.com/office/drawing/2014/main" id="{00693E4A-9D13-7845-A09E-11EFF5DA775B}"/>
              </a:ext>
            </a:extLst>
          </p:cNvPr>
          <p:cNvGrpSpPr/>
          <p:nvPr/>
        </p:nvGrpSpPr>
        <p:grpSpPr>
          <a:xfrm>
            <a:off x="8101707" y="1991841"/>
            <a:ext cx="2921001" cy="2470969"/>
            <a:chOff x="5179867" y="1251383"/>
            <a:chExt cx="1635453" cy="1668511"/>
          </a:xfrm>
        </p:grpSpPr>
        <p:sp>
          <p:nvSpPr>
            <p:cNvPr id="147" name="Rounded Rectangle 146">
              <a:extLst>
                <a:ext uri="{FF2B5EF4-FFF2-40B4-BE49-F238E27FC236}">
                  <a16:creationId xmlns:a16="http://schemas.microsoft.com/office/drawing/2014/main" id="{19BA49C1-A3E9-B342-B629-185BF854B6BE}"/>
                </a:ext>
              </a:extLst>
            </p:cNvPr>
            <p:cNvSpPr/>
            <p:nvPr/>
          </p:nvSpPr>
          <p:spPr>
            <a:xfrm>
              <a:off x="5179867" y="1251383"/>
              <a:ext cx="1635453" cy="166851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Rounded Rectangle 4">
              <a:extLst>
                <a:ext uri="{FF2B5EF4-FFF2-40B4-BE49-F238E27FC236}">
                  <a16:creationId xmlns:a16="http://schemas.microsoft.com/office/drawing/2014/main" id="{57C0C8D4-CA05-9E45-A1A9-D4A967FCBD00}"/>
                </a:ext>
              </a:extLst>
            </p:cNvPr>
            <p:cNvSpPr txBox="1"/>
            <p:nvPr/>
          </p:nvSpPr>
          <p:spPr>
            <a:xfrm>
              <a:off x="5259703" y="1251383"/>
              <a:ext cx="1475781" cy="1508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a:t>104 Credits Required to Graduate</a:t>
              </a:r>
            </a:p>
          </p:txBody>
        </p:sp>
      </p:grpSp>
      <p:pic>
        <p:nvPicPr>
          <p:cNvPr id="112" name="Graphic 111" descr="Graduation cap">
            <a:extLst>
              <a:ext uri="{FF2B5EF4-FFF2-40B4-BE49-F238E27FC236}">
                <a16:creationId xmlns:a16="http://schemas.microsoft.com/office/drawing/2014/main" id="{B2183A3E-345B-5543-B281-F348FCEF4D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03963" y="3535631"/>
            <a:ext cx="914400" cy="914400"/>
          </a:xfrm>
          <a:prstGeom prst="rect">
            <a:avLst/>
          </a:prstGeom>
        </p:spPr>
      </p:pic>
      <p:pic>
        <p:nvPicPr>
          <p:cNvPr id="118" name="Graphic 117" descr="Diploma roll">
            <a:extLst>
              <a:ext uri="{FF2B5EF4-FFF2-40B4-BE49-F238E27FC236}">
                <a16:creationId xmlns:a16="http://schemas.microsoft.com/office/drawing/2014/main" id="{789FE166-973A-464D-9839-12668CFE14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46406" y="3578888"/>
            <a:ext cx="914400" cy="914400"/>
          </a:xfrm>
          <a:prstGeom prst="rect">
            <a:avLst/>
          </a:prstGeom>
        </p:spPr>
      </p:pic>
      <p:sp>
        <p:nvSpPr>
          <p:cNvPr id="161" name="TextBox 160">
            <a:extLst>
              <a:ext uri="{FF2B5EF4-FFF2-40B4-BE49-F238E27FC236}">
                <a16:creationId xmlns:a16="http://schemas.microsoft.com/office/drawing/2014/main" id="{DC08DD84-8432-9A4A-8679-A1E39152BB8A}"/>
              </a:ext>
            </a:extLst>
          </p:cNvPr>
          <p:cNvSpPr txBox="1"/>
          <p:nvPr/>
        </p:nvSpPr>
        <p:spPr>
          <a:xfrm>
            <a:off x="1785938" y="4328436"/>
            <a:ext cx="2113600" cy="715089"/>
          </a:xfrm>
          <a:prstGeom prst="roundRect">
            <a:avLst/>
          </a:prstGeom>
          <a:solidFill>
            <a:srgbClr val="FF9300"/>
          </a:solidFill>
          <a:ln cap="rnd">
            <a:solidFill>
              <a:srgbClr val="FF93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solidFill>
                  <a:schemeClr val="bg1"/>
                </a:solidFill>
              </a:rPr>
              <a:t>MCAS</a:t>
            </a:r>
          </a:p>
          <a:p>
            <a:endParaRPr lang="en-US"/>
          </a:p>
        </p:txBody>
      </p:sp>
      <p:pic>
        <p:nvPicPr>
          <p:cNvPr id="156" name="Graphic 155" descr="Checklist">
            <a:extLst>
              <a:ext uri="{FF2B5EF4-FFF2-40B4-BE49-F238E27FC236}">
                <a16:creationId xmlns:a16="http://schemas.microsoft.com/office/drawing/2014/main" id="{8DD33CE3-F629-6B42-B0E2-DC31B6BF60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89192" y="4314149"/>
            <a:ext cx="715089" cy="715089"/>
          </a:xfrm>
          <a:prstGeom prst="rect">
            <a:avLst/>
          </a:prstGeom>
        </p:spPr>
      </p:pic>
      <p:pic>
        <p:nvPicPr>
          <p:cNvPr id="7" name="Audio 6">
            <a:hlinkClick r:id="" action="ppaction://media"/>
            <a:extLst>
              <a:ext uri="{FF2B5EF4-FFF2-40B4-BE49-F238E27FC236}">
                <a16:creationId xmlns:a16="http://schemas.microsoft.com/office/drawing/2014/main" id="{EBAA54AA-510C-45D3-BD78-5845DB57392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6747833"/>
      </p:ext>
    </p:extLst>
  </p:cSld>
  <p:clrMapOvr>
    <a:masterClrMapping/>
  </p:clrMapOvr>
  <mc:AlternateContent xmlns:mc="http://schemas.openxmlformats.org/markup-compatibility/2006">
    <mc:Choice xmlns:p14="http://schemas.microsoft.com/office/powerpoint/2010/main" Requires="p14">
      <p:transition spd="slow" p14:dur="2000" advTm="39392"/>
    </mc:Choice>
    <mc:Fallback>
      <p:transition spd="slow" advTm="3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2078-C136-4045-9F0F-89651058F83F}"/>
              </a:ext>
            </a:extLst>
          </p:cNvPr>
          <p:cNvSpPr>
            <a:spLocks noGrp="1"/>
          </p:cNvSpPr>
          <p:nvPr>
            <p:ph type="title"/>
          </p:nvPr>
        </p:nvSpPr>
        <p:spPr>
          <a:xfrm>
            <a:off x="888631" y="2349925"/>
            <a:ext cx="3498979" cy="2456442"/>
          </a:xfrm>
        </p:spPr>
        <p:txBody>
          <a:bodyPr>
            <a:normAutofit/>
          </a:bodyPr>
          <a:lstStyle/>
          <a:p>
            <a:r>
              <a:rPr lang="en-US">
                <a:latin typeface="Rockwell" panose="02060603020205020403" pitchFamily="18" charset="77"/>
              </a:rPr>
              <a:t>What are Credits?</a:t>
            </a:r>
          </a:p>
        </p:txBody>
      </p:sp>
      <p:graphicFrame>
        <p:nvGraphicFramePr>
          <p:cNvPr id="40" name="Content Placeholder 2">
            <a:extLst>
              <a:ext uri="{FF2B5EF4-FFF2-40B4-BE49-F238E27FC236}">
                <a16:creationId xmlns:a16="http://schemas.microsoft.com/office/drawing/2014/main" id="{422F8441-E668-4161-8C53-B9AD09B92D6D}"/>
              </a:ext>
            </a:extLst>
          </p:cNvPr>
          <p:cNvGraphicFramePr>
            <a:graphicFrameLocks noGrp="1"/>
          </p:cNvGraphicFramePr>
          <p:nvPr>
            <p:ph idx="1"/>
            <p:extLst>
              <p:ext uri="{D42A27DB-BD31-4B8C-83A1-F6EECF244321}">
                <p14:modId xmlns:p14="http://schemas.microsoft.com/office/powerpoint/2010/main" val="1138575984"/>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0D353CF-8CA7-412F-9923-FC10F18EE1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8270057"/>
      </p:ext>
    </p:extLst>
  </p:cSld>
  <p:clrMapOvr>
    <a:masterClrMapping/>
  </p:clrMapOvr>
  <mc:AlternateContent xmlns:mc="http://schemas.openxmlformats.org/markup-compatibility/2006">
    <mc:Choice xmlns:p14="http://schemas.microsoft.com/office/powerpoint/2010/main" Requires="p14">
      <p:transition spd="slow" p14:dur="2000" advTm="18962"/>
    </mc:Choice>
    <mc:Fallback>
      <p:transition spd="slow" advTm="1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F0F0-C4D3-9145-B8C0-8906BD50E5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8509F3-5D54-C044-8DA7-E0D6DA6BF5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769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D9FA239-8802-E64A-B086-E9EB0571CE51}"/>
              </a:ext>
            </a:extLst>
          </p:cNvPr>
          <p:cNvSpPr>
            <a:spLocks noGrp="1"/>
          </p:cNvSpPr>
          <p:nvPr>
            <p:ph type="title"/>
          </p:nvPr>
        </p:nvSpPr>
        <p:spPr>
          <a:xfrm>
            <a:off x="1759287" y="798881"/>
            <a:ext cx="8673427" cy="1048945"/>
          </a:xfrm>
        </p:spPr>
        <p:txBody>
          <a:bodyPr>
            <a:normAutofit fontScale="90000"/>
          </a:bodyPr>
          <a:lstStyle/>
          <a:p>
            <a:r>
              <a:rPr lang="en-US" altLang="en-US" sz="3600" b="1">
                <a:solidFill>
                  <a:schemeClr val="tx1"/>
                </a:solidFill>
                <a:latin typeface="Rockwell" panose="02060603020205020403" pitchFamily="18" charset="77"/>
              </a:rPr>
              <a:t>BHS  MINIMUM </a:t>
            </a:r>
            <a:br>
              <a:rPr lang="en-US" altLang="en-US" sz="3600" b="1">
                <a:solidFill>
                  <a:schemeClr val="tx1"/>
                </a:solidFill>
                <a:latin typeface="Rockwell" panose="02060603020205020403" pitchFamily="18" charset="77"/>
              </a:rPr>
            </a:br>
            <a:r>
              <a:rPr lang="en-US" altLang="en-US" sz="3600" b="1">
                <a:solidFill>
                  <a:schemeClr val="tx1"/>
                </a:solidFill>
                <a:latin typeface="Rockwell" panose="02060603020205020403" pitchFamily="18" charset="77"/>
              </a:rPr>
              <a:t>REQUIREMENTS FOR GRADUATION</a:t>
            </a:r>
            <a:br>
              <a:rPr lang="en-US" altLang="en-US" sz="1600" b="1">
                <a:solidFill>
                  <a:schemeClr val="tx1"/>
                </a:solidFill>
              </a:rPr>
            </a:br>
            <a:endParaRPr lang="en-US" sz="1600">
              <a:solidFill>
                <a:schemeClr val="tx1"/>
              </a:solidFill>
            </a:endParaRPr>
          </a:p>
        </p:txBody>
      </p:sp>
      <p:graphicFrame>
        <p:nvGraphicFramePr>
          <p:cNvPr id="4" name="Content Placeholder 3">
            <a:extLst>
              <a:ext uri="{FF2B5EF4-FFF2-40B4-BE49-F238E27FC236}">
                <a16:creationId xmlns:a16="http://schemas.microsoft.com/office/drawing/2014/main" id="{22CAFDD6-952A-D842-B11F-FDDB380748C5}"/>
              </a:ext>
            </a:extLst>
          </p:cNvPr>
          <p:cNvGraphicFramePr>
            <a:graphicFrameLocks noGrp="1"/>
          </p:cNvGraphicFramePr>
          <p:nvPr>
            <p:ph idx="1"/>
            <p:extLst>
              <p:ext uri="{D42A27DB-BD31-4B8C-83A1-F6EECF244321}">
                <p14:modId xmlns:p14="http://schemas.microsoft.com/office/powerpoint/2010/main" val="2501289329"/>
              </p:ext>
            </p:extLst>
          </p:nvPr>
        </p:nvGraphicFramePr>
        <p:xfrm>
          <a:off x="807722" y="2021047"/>
          <a:ext cx="10576560" cy="4115328"/>
        </p:xfrm>
        <a:graphic>
          <a:graphicData uri="http://schemas.openxmlformats.org/drawingml/2006/table">
            <a:tbl>
              <a:tblPr firstRow="1" bandRow="1">
                <a:tableStyleId>{5C22544A-7EE6-4342-B048-85BDC9FD1C3A}</a:tableStyleId>
              </a:tblPr>
              <a:tblGrid>
                <a:gridCol w="3525520">
                  <a:extLst>
                    <a:ext uri="{9D8B030D-6E8A-4147-A177-3AD203B41FA5}">
                      <a16:colId xmlns:a16="http://schemas.microsoft.com/office/drawing/2014/main" val="1151677352"/>
                    </a:ext>
                  </a:extLst>
                </a:gridCol>
                <a:gridCol w="3525520">
                  <a:extLst>
                    <a:ext uri="{9D8B030D-6E8A-4147-A177-3AD203B41FA5}">
                      <a16:colId xmlns:a16="http://schemas.microsoft.com/office/drawing/2014/main" val="4224709"/>
                    </a:ext>
                  </a:extLst>
                </a:gridCol>
                <a:gridCol w="3525520">
                  <a:extLst>
                    <a:ext uri="{9D8B030D-6E8A-4147-A177-3AD203B41FA5}">
                      <a16:colId xmlns:a16="http://schemas.microsoft.com/office/drawing/2014/main" val="416529755"/>
                    </a:ext>
                  </a:extLst>
                </a:gridCol>
              </a:tblGrid>
              <a:tr h="514416">
                <a:tc>
                  <a:txBody>
                    <a:bodyPr/>
                    <a:lstStyle/>
                    <a:p>
                      <a:r>
                        <a:rPr lang="en-US" sz="2300"/>
                        <a:t>Subject</a:t>
                      </a:r>
                    </a:p>
                  </a:txBody>
                  <a:tcPr marL="116913" marR="116913" marT="58456" marB="58456"/>
                </a:tc>
                <a:tc>
                  <a:txBody>
                    <a:bodyPr/>
                    <a:lstStyle/>
                    <a:p>
                      <a:r>
                        <a:rPr lang="en-US" sz="2300"/>
                        <a:t># of Credits</a:t>
                      </a:r>
                    </a:p>
                  </a:txBody>
                  <a:tcPr marL="116913" marR="116913" marT="58456" marB="58456"/>
                </a:tc>
                <a:tc>
                  <a:txBody>
                    <a:bodyPr/>
                    <a:lstStyle/>
                    <a:p>
                      <a:r>
                        <a:rPr lang="en-US" sz="2300"/>
                        <a:t>Length</a:t>
                      </a:r>
                    </a:p>
                  </a:txBody>
                  <a:tcPr marL="116913" marR="116913" marT="58456" marB="58456"/>
                </a:tc>
                <a:extLst>
                  <a:ext uri="{0D108BD9-81ED-4DB2-BD59-A6C34878D82A}">
                    <a16:rowId xmlns:a16="http://schemas.microsoft.com/office/drawing/2014/main" val="2819836367"/>
                  </a:ext>
                </a:extLst>
              </a:tr>
              <a:tr h="514416">
                <a:tc>
                  <a:txBody>
                    <a:bodyPr/>
                    <a:lstStyle/>
                    <a:p>
                      <a:r>
                        <a:rPr lang="en-US" sz="2300"/>
                        <a:t>English</a:t>
                      </a:r>
                    </a:p>
                  </a:txBody>
                  <a:tcPr marL="116913" marR="116913" marT="58456" marB="58456"/>
                </a:tc>
                <a:tc>
                  <a:txBody>
                    <a:bodyPr/>
                    <a:lstStyle/>
                    <a:p>
                      <a:r>
                        <a:rPr lang="en-US" sz="2300"/>
                        <a:t>24 Credits</a:t>
                      </a:r>
                    </a:p>
                  </a:txBody>
                  <a:tcPr marL="116913" marR="116913" marT="58456" marB="58456"/>
                </a:tc>
                <a:tc>
                  <a:txBody>
                    <a:bodyPr/>
                    <a:lstStyle/>
                    <a:p>
                      <a:r>
                        <a:rPr lang="en-US" sz="2300"/>
                        <a:t>8 Semesters</a:t>
                      </a:r>
                    </a:p>
                  </a:txBody>
                  <a:tcPr marL="116913" marR="116913" marT="58456" marB="58456"/>
                </a:tc>
                <a:extLst>
                  <a:ext uri="{0D108BD9-81ED-4DB2-BD59-A6C34878D82A}">
                    <a16:rowId xmlns:a16="http://schemas.microsoft.com/office/drawing/2014/main" val="2401635456"/>
                  </a:ext>
                </a:extLst>
              </a:tr>
              <a:tr h="514416">
                <a:tc>
                  <a:txBody>
                    <a:bodyPr/>
                    <a:lstStyle/>
                    <a:p>
                      <a:r>
                        <a:rPr lang="en-US" sz="2300"/>
                        <a:t>Math</a:t>
                      </a:r>
                    </a:p>
                  </a:txBody>
                  <a:tcPr marL="116913" marR="116913" marT="58456" marB="58456"/>
                </a:tc>
                <a:tc>
                  <a:txBody>
                    <a:bodyPr/>
                    <a:lstStyle/>
                    <a:p>
                      <a:r>
                        <a:rPr lang="en-US" sz="2300"/>
                        <a:t>18 Credits</a:t>
                      </a:r>
                    </a:p>
                  </a:txBody>
                  <a:tcPr marL="116913" marR="116913" marT="58456" marB="58456"/>
                </a:tc>
                <a:tc>
                  <a:txBody>
                    <a:bodyPr/>
                    <a:lstStyle/>
                    <a:p>
                      <a:r>
                        <a:rPr lang="en-US" sz="2300"/>
                        <a:t>6 Semesters</a:t>
                      </a:r>
                    </a:p>
                  </a:txBody>
                  <a:tcPr marL="116913" marR="116913" marT="58456" marB="58456"/>
                </a:tc>
                <a:extLst>
                  <a:ext uri="{0D108BD9-81ED-4DB2-BD59-A6C34878D82A}">
                    <a16:rowId xmlns:a16="http://schemas.microsoft.com/office/drawing/2014/main" val="2248204682"/>
                  </a:ext>
                </a:extLst>
              </a:tr>
              <a:tr h="514416">
                <a:tc>
                  <a:txBody>
                    <a:bodyPr/>
                    <a:lstStyle/>
                    <a:p>
                      <a:r>
                        <a:rPr lang="en-US" sz="2300"/>
                        <a:t>Science</a:t>
                      </a:r>
                    </a:p>
                  </a:txBody>
                  <a:tcPr marL="116913" marR="116913" marT="58456" marB="58456"/>
                </a:tc>
                <a:tc>
                  <a:txBody>
                    <a:bodyPr/>
                    <a:lstStyle/>
                    <a:p>
                      <a:r>
                        <a:rPr lang="en-US" sz="2300"/>
                        <a:t>15 Credits</a:t>
                      </a:r>
                    </a:p>
                  </a:txBody>
                  <a:tcPr marL="116913" marR="116913" marT="58456" marB="58456"/>
                </a:tc>
                <a:tc>
                  <a:txBody>
                    <a:bodyPr/>
                    <a:lstStyle/>
                    <a:p>
                      <a:r>
                        <a:rPr lang="en-US" sz="2300"/>
                        <a:t>5 Semesters</a:t>
                      </a:r>
                    </a:p>
                  </a:txBody>
                  <a:tcPr marL="116913" marR="116913" marT="58456" marB="58456"/>
                </a:tc>
                <a:extLst>
                  <a:ext uri="{0D108BD9-81ED-4DB2-BD59-A6C34878D82A}">
                    <a16:rowId xmlns:a16="http://schemas.microsoft.com/office/drawing/2014/main" val="3892645494"/>
                  </a:ext>
                </a:extLst>
              </a:tr>
              <a:tr h="514416">
                <a:tc>
                  <a:txBody>
                    <a:bodyPr/>
                    <a:lstStyle/>
                    <a:p>
                      <a:r>
                        <a:rPr lang="en-US" sz="2300"/>
                        <a:t>Social Sciences</a:t>
                      </a:r>
                    </a:p>
                  </a:txBody>
                  <a:tcPr marL="116913" marR="116913" marT="58456" marB="58456"/>
                </a:tc>
                <a:tc>
                  <a:txBody>
                    <a:bodyPr/>
                    <a:lstStyle/>
                    <a:p>
                      <a:r>
                        <a:rPr lang="en-US" sz="2300"/>
                        <a:t>15 Credits</a:t>
                      </a:r>
                    </a:p>
                  </a:txBody>
                  <a:tcPr marL="116913" marR="116913" marT="58456" marB="58456"/>
                </a:tc>
                <a:tc>
                  <a:txBody>
                    <a:bodyPr/>
                    <a:lstStyle/>
                    <a:p>
                      <a:r>
                        <a:rPr lang="en-US" sz="2300"/>
                        <a:t>5 Semesters</a:t>
                      </a:r>
                    </a:p>
                  </a:txBody>
                  <a:tcPr marL="116913" marR="116913" marT="58456" marB="58456"/>
                </a:tc>
                <a:extLst>
                  <a:ext uri="{0D108BD9-81ED-4DB2-BD59-A6C34878D82A}">
                    <a16:rowId xmlns:a16="http://schemas.microsoft.com/office/drawing/2014/main" val="814160239"/>
                  </a:ext>
                </a:extLst>
              </a:tr>
              <a:tr h="514416">
                <a:tc>
                  <a:txBody>
                    <a:bodyPr/>
                    <a:lstStyle/>
                    <a:p>
                      <a:r>
                        <a:rPr lang="en-US" sz="2300"/>
                        <a:t>Wellness</a:t>
                      </a:r>
                    </a:p>
                  </a:txBody>
                  <a:tcPr marL="116913" marR="116913" marT="58456" marB="58456"/>
                </a:tc>
                <a:tc>
                  <a:txBody>
                    <a:bodyPr/>
                    <a:lstStyle/>
                    <a:p>
                      <a:r>
                        <a:rPr lang="en-US" sz="2300"/>
                        <a:t>6 Credits</a:t>
                      </a:r>
                    </a:p>
                  </a:txBody>
                  <a:tcPr marL="116913" marR="116913" marT="58456" marB="58456"/>
                </a:tc>
                <a:tc>
                  <a:txBody>
                    <a:bodyPr/>
                    <a:lstStyle/>
                    <a:p>
                      <a:r>
                        <a:rPr lang="en-US" sz="2300"/>
                        <a:t>4 Semesters</a:t>
                      </a:r>
                    </a:p>
                  </a:txBody>
                  <a:tcPr marL="116913" marR="116913" marT="58456" marB="58456"/>
                </a:tc>
                <a:extLst>
                  <a:ext uri="{0D108BD9-81ED-4DB2-BD59-A6C34878D82A}">
                    <a16:rowId xmlns:a16="http://schemas.microsoft.com/office/drawing/2014/main" val="563610593"/>
                  </a:ext>
                </a:extLst>
              </a:tr>
              <a:tr h="514416">
                <a:tc>
                  <a:txBody>
                    <a:bodyPr/>
                    <a:lstStyle/>
                    <a:p>
                      <a:r>
                        <a:rPr lang="en-US" sz="2300"/>
                        <a:t>Electives</a:t>
                      </a:r>
                    </a:p>
                  </a:txBody>
                  <a:tcPr marL="116913" marR="116913" marT="58456" marB="58456"/>
                </a:tc>
                <a:tc>
                  <a:txBody>
                    <a:bodyPr/>
                    <a:lstStyle/>
                    <a:p>
                      <a:r>
                        <a:rPr lang="en-US" sz="2300"/>
                        <a:t>26 Credits</a:t>
                      </a:r>
                    </a:p>
                  </a:txBody>
                  <a:tcPr marL="116913" marR="116913" marT="58456" marB="58456"/>
                </a:tc>
                <a:tc>
                  <a:txBody>
                    <a:bodyPr/>
                    <a:lstStyle/>
                    <a:p>
                      <a:endParaRPr lang="en-US" sz="2300"/>
                    </a:p>
                  </a:txBody>
                  <a:tcPr marL="116913" marR="116913" marT="58456" marB="58456"/>
                </a:tc>
                <a:extLst>
                  <a:ext uri="{0D108BD9-81ED-4DB2-BD59-A6C34878D82A}">
                    <a16:rowId xmlns:a16="http://schemas.microsoft.com/office/drawing/2014/main" val="2200671332"/>
                  </a:ext>
                </a:extLst>
              </a:tr>
              <a:tr h="514416">
                <a:tc>
                  <a:txBody>
                    <a:bodyPr/>
                    <a:lstStyle/>
                    <a:p>
                      <a:r>
                        <a:rPr lang="en-US" sz="2300"/>
                        <a:t>TOTAL</a:t>
                      </a:r>
                    </a:p>
                  </a:txBody>
                  <a:tcPr marL="116913" marR="116913" marT="58456" marB="58456"/>
                </a:tc>
                <a:tc>
                  <a:txBody>
                    <a:bodyPr/>
                    <a:lstStyle/>
                    <a:p>
                      <a:r>
                        <a:rPr lang="en-US" sz="2300"/>
                        <a:t>104 Credits</a:t>
                      </a:r>
                    </a:p>
                  </a:txBody>
                  <a:tcPr marL="116913" marR="116913" marT="58456" marB="58456"/>
                </a:tc>
                <a:tc>
                  <a:txBody>
                    <a:bodyPr/>
                    <a:lstStyle/>
                    <a:p>
                      <a:r>
                        <a:rPr lang="en-US" sz="2300"/>
                        <a:t>4 Years</a:t>
                      </a:r>
                    </a:p>
                  </a:txBody>
                  <a:tcPr marL="116913" marR="116913" marT="58456" marB="58456"/>
                </a:tc>
                <a:extLst>
                  <a:ext uri="{0D108BD9-81ED-4DB2-BD59-A6C34878D82A}">
                    <a16:rowId xmlns:a16="http://schemas.microsoft.com/office/drawing/2014/main" val="3894229137"/>
                  </a:ext>
                </a:extLst>
              </a:tr>
            </a:tbl>
          </a:graphicData>
        </a:graphic>
      </p:graphicFrame>
      <p:pic>
        <p:nvPicPr>
          <p:cNvPr id="3" name="Audio 2">
            <a:hlinkClick r:id="" action="ppaction://media"/>
            <a:extLst>
              <a:ext uri="{FF2B5EF4-FFF2-40B4-BE49-F238E27FC236}">
                <a16:creationId xmlns:a16="http://schemas.microsoft.com/office/drawing/2014/main" id="{65FDF06D-5C4C-4D2F-A60F-B779EE7A3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6675581"/>
      </p:ext>
    </p:extLst>
  </p:cSld>
  <p:clrMapOvr>
    <a:masterClrMapping/>
  </p:clrMapOvr>
  <mc:AlternateContent xmlns:mc="http://schemas.openxmlformats.org/markup-compatibility/2006">
    <mc:Choice xmlns:p14="http://schemas.microsoft.com/office/powerpoint/2010/main" Requires="p14">
      <p:transition spd="slow" p14:dur="2000" advTm="77177"/>
    </mc:Choice>
    <mc:Fallback>
      <p:transition spd="slow" advTm="7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6739" name="Group 3">
            <a:extLst>
              <a:ext uri="{FF2B5EF4-FFF2-40B4-BE49-F238E27FC236}">
                <a16:creationId xmlns:a16="http://schemas.microsoft.com/office/drawing/2014/main" id="{E8D9D642-88DA-49F0-AD49-27C3209B53B0}"/>
              </a:ext>
            </a:extLst>
          </p:cNvPr>
          <p:cNvGraphicFramePr>
            <a:graphicFrameLocks noGrp="1"/>
          </p:cNvGraphicFramePr>
          <p:nvPr>
            <p:ph type="tbl" idx="1"/>
            <p:extLst>
              <p:ext uri="{D42A27DB-BD31-4B8C-83A1-F6EECF244321}">
                <p14:modId xmlns:p14="http://schemas.microsoft.com/office/powerpoint/2010/main" val="1932344428"/>
              </p:ext>
            </p:extLst>
          </p:nvPr>
        </p:nvGraphicFramePr>
        <p:xfrm>
          <a:off x="1824035" y="1381129"/>
          <a:ext cx="8507415" cy="4738776"/>
        </p:xfrm>
        <a:graphic>
          <a:graphicData uri="http://schemas.openxmlformats.org/drawingml/2006/table">
            <a:tbl>
              <a:tblPr/>
              <a:tblGrid>
                <a:gridCol w="342887">
                  <a:extLst>
                    <a:ext uri="{9D8B030D-6E8A-4147-A177-3AD203B41FA5}">
                      <a16:colId xmlns:a16="http://schemas.microsoft.com/office/drawing/2014/main" val="20000"/>
                    </a:ext>
                  </a:extLst>
                </a:gridCol>
                <a:gridCol w="380986">
                  <a:extLst>
                    <a:ext uri="{9D8B030D-6E8A-4147-A177-3AD203B41FA5}">
                      <a16:colId xmlns:a16="http://schemas.microsoft.com/office/drawing/2014/main" val="20001"/>
                    </a:ext>
                  </a:extLst>
                </a:gridCol>
                <a:gridCol w="380986">
                  <a:extLst>
                    <a:ext uri="{9D8B030D-6E8A-4147-A177-3AD203B41FA5}">
                      <a16:colId xmlns:a16="http://schemas.microsoft.com/office/drawing/2014/main" val="20002"/>
                    </a:ext>
                  </a:extLst>
                </a:gridCol>
                <a:gridCol w="468613">
                  <a:extLst>
                    <a:ext uri="{9D8B030D-6E8A-4147-A177-3AD203B41FA5}">
                      <a16:colId xmlns:a16="http://schemas.microsoft.com/office/drawing/2014/main" val="20003"/>
                    </a:ext>
                  </a:extLst>
                </a:gridCol>
                <a:gridCol w="419084">
                  <a:extLst>
                    <a:ext uri="{9D8B030D-6E8A-4147-A177-3AD203B41FA5}">
                      <a16:colId xmlns:a16="http://schemas.microsoft.com/office/drawing/2014/main" val="20004"/>
                    </a:ext>
                  </a:extLst>
                </a:gridCol>
                <a:gridCol w="400035">
                  <a:extLst>
                    <a:ext uri="{9D8B030D-6E8A-4147-A177-3AD203B41FA5}">
                      <a16:colId xmlns:a16="http://schemas.microsoft.com/office/drawing/2014/main" val="20005"/>
                    </a:ext>
                  </a:extLst>
                </a:gridCol>
                <a:gridCol w="342887">
                  <a:extLst>
                    <a:ext uri="{9D8B030D-6E8A-4147-A177-3AD203B41FA5}">
                      <a16:colId xmlns:a16="http://schemas.microsoft.com/office/drawing/2014/main" val="20006"/>
                    </a:ext>
                  </a:extLst>
                </a:gridCol>
                <a:gridCol w="342887">
                  <a:extLst>
                    <a:ext uri="{9D8B030D-6E8A-4147-A177-3AD203B41FA5}">
                      <a16:colId xmlns:a16="http://schemas.microsoft.com/office/drawing/2014/main" val="20007"/>
                    </a:ext>
                  </a:extLst>
                </a:gridCol>
                <a:gridCol w="533380">
                  <a:extLst>
                    <a:ext uri="{9D8B030D-6E8A-4147-A177-3AD203B41FA5}">
                      <a16:colId xmlns:a16="http://schemas.microsoft.com/office/drawing/2014/main" val="20008"/>
                    </a:ext>
                  </a:extLst>
                </a:gridCol>
                <a:gridCol w="438134">
                  <a:extLst>
                    <a:ext uri="{9D8B030D-6E8A-4147-A177-3AD203B41FA5}">
                      <a16:colId xmlns:a16="http://schemas.microsoft.com/office/drawing/2014/main" val="20009"/>
                    </a:ext>
                  </a:extLst>
                </a:gridCol>
                <a:gridCol w="400035">
                  <a:extLst>
                    <a:ext uri="{9D8B030D-6E8A-4147-A177-3AD203B41FA5}">
                      <a16:colId xmlns:a16="http://schemas.microsoft.com/office/drawing/2014/main" val="20010"/>
                    </a:ext>
                  </a:extLst>
                </a:gridCol>
                <a:gridCol w="361937">
                  <a:extLst>
                    <a:ext uri="{9D8B030D-6E8A-4147-A177-3AD203B41FA5}">
                      <a16:colId xmlns:a16="http://schemas.microsoft.com/office/drawing/2014/main" val="20011"/>
                    </a:ext>
                  </a:extLst>
                </a:gridCol>
                <a:gridCol w="380986">
                  <a:extLst>
                    <a:ext uri="{9D8B030D-6E8A-4147-A177-3AD203B41FA5}">
                      <a16:colId xmlns:a16="http://schemas.microsoft.com/office/drawing/2014/main" val="20012"/>
                    </a:ext>
                  </a:extLst>
                </a:gridCol>
                <a:gridCol w="342887">
                  <a:extLst>
                    <a:ext uri="{9D8B030D-6E8A-4147-A177-3AD203B41FA5}">
                      <a16:colId xmlns:a16="http://schemas.microsoft.com/office/drawing/2014/main" val="20013"/>
                    </a:ext>
                  </a:extLst>
                </a:gridCol>
                <a:gridCol w="361937">
                  <a:extLst>
                    <a:ext uri="{9D8B030D-6E8A-4147-A177-3AD203B41FA5}">
                      <a16:colId xmlns:a16="http://schemas.microsoft.com/office/drawing/2014/main" val="20014"/>
                    </a:ext>
                  </a:extLst>
                </a:gridCol>
                <a:gridCol w="361937">
                  <a:extLst>
                    <a:ext uri="{9D8B030D-6E8A-4147-A177-3AD203B41FA5}">
                      <a16:colId xmlns:a16="http://schemas.microsoft.com/office/drawing/2014/main" val="20015"/>
                    </a:ext>
                  </a:extLst>
                </a:gridCol>
                <a:gridCol w="361937">
                  <a:extLst>
                    <a:ext uri="{9D8B030D-6E8A-4147-A177-3AD203B41FA5}">
                      <a16:colId xmlns:a16="http://schemas.microsoft.com/office/drawing/2014/main" val="20016"/>
                    </a:ext>
                  </a:extLst>
                </a:gridCol>
                <a:gridCol w="400035">
                  <a:extLst>
                    <a:ext uri="{9D8B030D-6E8A-4147-A177-3AD203B41FA5}">
                      <a16:colId xmlns:a16="http://schemas.microsoft.com/office/drawing/2014/main" val="20017"/>
                    </a:ext>
                  </a:extLst>
                </a:gridCol>
                <a:gridCol w="1485845">
                  <a:extLst>
                    <a:ext uri="{9D8B030D-6E8A-4147-A177-3AD203B41FA5}">
                      <a16:colId xmlns:a16="http://schemas.microsoft.com/office/drawing/2014/main" val="20018"/>
                    </a:ext>
                  </a:extLst>
                </a:gridCol>
              </a:tblGrid>
              <a:tr h="7883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S</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M</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 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S</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T</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R</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   1</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S</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M</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S</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T</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E</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R</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bg1"/>
                          </a:solidFill>
                          <a:effectLst>
                            <a:outerShdw blurRad="38100" dist="38100" dir="2700000" algn="tl">
                              <a:srgbClr val="000000"/>
                            </a:outerShdw>
                          </a:effectLst>
                          <a:latin typeface="Rockwell Extra Bold" pitchFamily="18" charset="0"/>
                        </a:rPr>
                        <a:t>2</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w="0">
                            <a:solidFill>
                              <a:schemeClr val="tx1">
                                <a:alpha val="34000"/>
                              </a:schemeClr>
                            </a:solidFill>
                            <a:miter lim="800000"/>
                          </a:ln>
                          <a:solidFill>
                            <a:schemeClr val="bg1"/>
                          </a:solidFill>
                          <a:effectLst>
                            <a:outerShdw blurRad="38100" dist="38100" dir="2700000" algn="tl">
                              <a:srgbClr val="000000"/>
                            </a:outerShdw>
                          </a:effectLst>
                          <a:latin typeface="Rockwell Extra Bold" pitchFamily="18" charset="0"/>
                        </a:rPr>
                        <a:t>CREDITS</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1347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1"/>
                  </a:ext>
                </a:extLst>
              </a:tr>
              <a:tr h="113322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2"/>
                  </a:ext>
                </a:extLst>
              </a:tr>
              <a:tr h="15823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Rockwell Extra Bold" pitchFamily="18"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A</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Rockwell Extra Bold" pitchFamily="18" charset="0"/>
                        </a:rPr>
                        <a:t>B</a:t>
                      </a: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3"/>
                  </a:ext>
                </a:extLst>
              </a:tr>
            </a:tbl>
          </a:graphicData>
        </a:graphic>
      </p:graphicFrame>
      <p:pic>
        <p:nvPicPr>
          <p:cNvPr id="116856" name="Picture 120" descr="j0076221">
            <a:extLst>
              <a:ext uri="{FF2B5EF4-FFF2-40B4-BE49-F238E27FC236}">
                <a16:creationId xmlns:a16="http://schemas.microsoft.com/office/drawing/2014/main" id="{329B99B0-944F-CE4A-A5C4-178C8E14F02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15337" y="2362201"/>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857" name="Picture 121" descr="j0076218">
            <a:extLst>
              <a:ext uri="{FF2B5EF4-FFF2-40B4-BE49-F238E27FC236}">
                <a16:creationId xmlns:a16="http://schemas.microsoft.com/office/drawing/2014/main" id="{A2AB859B-83E0-484A-A397-77E42C570A6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76810" y="3305174"/>
            <a:ext cx="45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858" name="Picture 122" descr="j0076223">
            <a:extLst>
              <a:ext uri="{FF2B5EF4-FFF2-40B4-BE49-F238E27FC236}">
                <a16:creationId xmlns:a16="http://schemas.microsoft.com/office/drawing/2014/main" id="{74EF44B5-D0DA-1A42-B491-D894A2719B1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67286" y="4800604"/>
            <a:ext cx="45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859" name="Text Box 123">
            <a:extLst>
              <a:ext uri="{FF2B5EF4-FFF2-40B4-BE49-F238E27FC236}">
                <a16:creationId xmlns:a16="http://schemas.microsoft.com/office/drawing/2014/main" id="{46B53C6A-162B-DE45-911F-B96CB6C58E6A}"/>
              </a:ext>
            </a:extLst>
          </p:cNvPr>
          <p:cNvSpPr txBox="1">
            <a:spLocks noChangeArrowheads="1"/>
          </p:cNvSpPr>
          <p:nvPr/>
        </p:nvSpPr>
        <p:spPr bwMode="auto">
          <a:xfrm>
            <a:off x="9220200" y="2424109"/>
            <a:ext cx="723900" cy="708025"/>
          </a:xfrm>
          <a:prstGeom prst="rect">
            <a:avLst/>
          </a:prstGeom>
          <a:solidFill>
            <a:srgbClr val="FF9300"/>
          </a:solid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4000" b="1">
                <a:solidFill>
                  <a:schemeClr val="bg2"/>
                </a:solidFill>
                <a:highlight>
                  <a:srgbClr val="FF9300"/>
                </a:highlight>
                <a:latin typeface="Times New Roman" panose="02020603050405020304" pitchFamily="18" charset="0"/>
              </a:rPr>
              <a:t> </a:t>
            </a:r>
            <a:r>
              <a:rPr lang="en-US" altLang="en-US" b="1">
                <a:solidFill>
                  <a:schemeClr val="bg2"/>
                </a:solidFill>
                <a:highlight>
                  <a:srgbClr val="FF9300"/>
                </a:highlight>
                <a:latin typeface="Rockwell Extra Bold" panose="02060603020205020403" pitchFamily="18" charset="77"/>
              </a:rPr>
              <a:t>6</a:t>
            </a:r>
          </a:p>
        </p:txBody>
      </p:sp>
      <p:sp>
        <p:nvSpPr>
          <p:cNvPr id="116860" name="Text Box 124">
            <a:extLst>
              <a:ext uri="{FF2B5EF4-FFF2-40B4-BE49-F238E27FC236}">
                <a16:creationId xmlns:a16="http://schemas.microsoft.com/office/drawing/2014/main" id="{5397D7E9-8ECA-924A-863F-FF0C24EEAEEA}"/>
              </a:ext>
            </a:extLst>
          </p:cNvPr>
          <p:cNvSpPr txBox="1">
            <a:spLocks noChangeArrowheads="1"/>
          </p:cNvSpPr>
          <p:nvPr/>
        </p:nvSpPr>
        <p:spPr bwMode="auto">
          <a:xfrm>
            <a:off x="9220200" y="3665541"/>
            <a:ext cx="704850" cy="708025"/>
          </a:xfrm>
          <a:prstGeom prst="rect">
            <a:avLst/>
          </a:prstGeom>
          <a:solidFill>
            <a:srgbClr val="FF9300"/>
          </a:solid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4000" b="1">
                <a:solidFill>
                  <a:schemeClr val="bg2"/>
                </a:solidFill>
                <a:latin typeface="Times New Roman" panose="02020603050405020304" pitchFamily="18" charset="0"/>
              </a:rPr>
              <a:t> </a:t>
            </a:r>
            <a:r>
              <a:rPr lang="en-US" altLang="en-US" b="1">
                <a:solidFill>
                  <a:schemeClr val="bg2"/>
                </a:solidFill>
                <a:latin typeface="Rockwell Extra Bold" panose="02060603020205020403" pitchFamily="18" charset="77"/>
              </a:rPr>
              <a:t>3</a:t>
            </a:r>
          </a:p>
        </p:txBody>
      </p:sp>
      <p:sp>
        <p:nvSpPr>
          <p:cNvPr id="116861" name="Text Box 125">
            <a:extLst>
              <a:ext uri="{FF2B5EF4-FFF2-40B4-BE49-F238E27FC236}">
                <a16:creationId xmlns:a16="http://schemas.microsoft.com/office/drawing/2014/main" id="{F6F18239-98E9-FB40-9FAF-6357BA8387C7}"/>
              </a:ext>
            </a:extLst>
          </p:cNvPr>
          <p:cNvSpPr txBox="1">
            <a:spLocks noChangeArrowheads="1"/>
          </p:cNvSpPr>
          <p:nvPr/>
        </p:nvSpPr>
        <p:spPr bwMode="auto">
          <a:xfrm>
            <a:off x="9220200" y="5051429"/>
            <a:ext cx="933450" cy="584200"/>
          </a:xfrm>
          <a:prstGeom prst="rect">
            <a:avLst/>
          </a:prstGeom>
          <a:solidFill>
            <a:srgbClr val="FF9300"/>
          </a:solidFill>
          <a:ln>
            <a:no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chemeClr val="bg2"/>
                </a:solidFill>
                <a:latin typeface="Arial Black" panose="020B0604020202020204" pitchFamily="34" charset="0"/>
              </a:rPr>
              <a:t>1.5</a:t>
            </a:r>
          </a:p>
        </p:txBody>
      </p:sp>
      <p:sp>
        <p:nvSpPr>
          <p:cNvPr id="2" name="TextBox 1">
            <a:extLst>
              <a:ext uri="{FF2B5EF4-FFF2-40B4-BE49-F238E27FC236}">
                <a16:creationId xmlns:a16="http://schemas.microsoft.com/office/drawing/2014/main" id="{4422681E-C580-5244-B1D6-C6888356629A}"/>
              </a:ext>
            </a:extLst>
          </p:cNvPr>
          <p:cNvSpPr txBox="1"/>
          <p:nvPr/>
        </p:nvSpPr>
        <p:spPr>
          <a:xfrm>
            <a:off x="428625" y="128588"/>
            <a:ext cx="10002841" cy="1200329"/>
          </a:xfrm>
          <a:prstGeom prst="rect">
            <a:avLst/>
          </a:prstGeom>
          <a:noFill/>
        </p:spPr>
        <p:txBody>
          <a:bodyPr wrap="square" rtlCol="0">
            <a:spAutoFit/>
          </a:bodyPr>
          <a:lstStyle/>
          <a:p>
            <a:r>
              <a:rPr lang="en-US" sz="2400" b="1">
                <a:solidFill>
                  <a:srgbClr val="FF9300"/>
                </a:solidFill>
              </a:rPr>
              <a:t>The length of the course and the number of days you attend a class determines how many credits you receive when passing a course</a:t>
            </a:r>
            <a:endParaRPr lang="en-US" sz="2400">
              <a:solidFill>
                <a:srgbClr val="FF9300"/>
              </a:solidFill>
            </a:endParaRPr>
          </a:p>
        </p:txBody>
      </p:sp>
      <p:pic>
        <p:nvPicPr>
          <p:cNvPr id="3" name="Audio 2">
            <a:hlinkClick r:id="" action="ppaction://media"/>
            <a:extLst>
              <a:ext uri="{FF2B5EF4-FFF2-40B4-BE49-F238E27FC236}">
                <a16:creationId xmlns:a16="http://schemas.microsoft.com/office/drawing/2014/main" id="{60DEF4F4-6603-41FC-AC45-F7DB771660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19143862"/>
      </p:ext>
    </p:extLst>
  </p:cSld>
  <p:clrMapOvr>
    <a:masterClrMapping/>
  </p:clrMapOvr>
  <mc:AlternateContent xmlns:mc="http://schemas.openxmlformats.org/markup-compatibility/2006">
    <mc:Choice xmlns:p14="http://schemas.microsoft.com/office/powerpoint/2010/main" Requires="p14">
      <p:transition spd="slow" p14:dur="2000" advTm="48940"/>
    </mc:Choice>
    <mc:Fallback>
      <p:transition spd="slow" advTm="4894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528" fill="hold" nodeType="withEffect">
                                  <p:stCondLst>
                                    <p:cond delay="0"/>
                                  </p:stCondLst>
                                  <p:childTnLst>
                                    <p:set>
                                      <p:cBhvr>
                                        <p:cTn id="8" dur="1" fill="hold">
                                          <p:stCondLst>
                                            <p:cond delay="0"/>
                                          </p:stCondLst>
                                        </p:cTn>
                                        <p:tgtEl>
                                          <p:spTgt spid="116739"/>
                                        </p:tgtEl>
                                        <p:attrNameLst>
                                          <p:attrName>style.visibility</p:attrName>
                                        </p:attrNameLst>
                                      </p:cBhvr>
                                      <p:to>
                                        <p:strVal val="visible"/>
                                      </p:to>
                                    </p:set>
                                    <p:anim calcmode="lin" valueType="num">
                                      <p:cBhvr>
                                        <p:cTn id="9" dur="500" fill="hold"/>
                                        <p:tgtEl>
                                          <p:spTgt spid="116739"/>
                                        </p:tgtEl>
                                        <p:attrNameLst>
                                          <p:attrName>ppt_w</p:attrName>
                                        </p:attrNameLst>
                                      </p:cBhvr>
                                      <p:tavLst>
                                        <p:tav tm="0">
                                          <p:val>
                                            <p:fltVal val="0"/>
                                          </p:val>
                                        </p:tav>
                                        <p:tav tm="100000">
                                          <p:val>
                                            <p:strVal val="#ppt_w"/>
                                          </p:val>
                                        </p:tav>
                                      </p:tavLst>
                                    </p:anim>
                                    <p:anim calcmode="lin" valueType="num">
                                      <p:cBhvr>
                                        <p:cTn id="10" dur="500" fill="hold"/>
                                        <p:tgtEl>
                                          <p:spTgt spid="116739"/>
                                        </p:tgtEl>
                                        <p:attrNameLst>
                                          <p:attrName>ppt_h</p:attrName>
                                        </p:attrNameLst>
                                      </p:cBhvr>
                                      <p:tavLst>
                                        <p:tav tm="0">
                                          <p:val>
                                            <p:fltVal val="0"/>
                                          </p:val>
                                        </p:tav>
                                        <p:tav tm="100000">
                                          <p:val>
                                            <p:strVal val="#ppt_h"/>
                                          </p:val>
                                        </p:tav>
                                      </p:tavLst>
                                    </p:anim>
                                    <p:anim calcmode="lin" valueType="num">
                                      <p:cBhvr>
                                        <p:cTn id="11" dur="500" fill="hold"/>
                                        <p:tgtEl>
                                          <p:spTgt spid="116739"/>
                                        </p:tgtEl>
                                        <p:attrNameLst>
                                          <p:attrName>ppt_x</p:attrName>
                                        </p:attrNameLst>
                                      </p:cBhvr>
                                      <p:tavLst>
                                        <p:tav tm="0">
                                          <p:val>
                                            <p:fltVal val="0.5"/>
                                          </p:val>
                                        </p:tav>
                                        <p:tav tm="100000">
                                          <p:val>
                                            <p:strVal val="#ppt_x"/>
                                          </p:val>
                                        </p:tav>
                                      </p:tavLst>
                                    </p:anim>
                                    <p:anim calcmode="lin" valueType="num">
                                      <p:cBhvr>
                                        <p:cTn id="12" dur="500" fill="hold"/>
                                        <p:tgtEl>
                                          <p:spTgt spid="116739"/>
                                        </p:tgtEl>
                                        <p:attrNameLst>
                                          <p:attrName>ppt_y</p:attrName>
                                        </p:attrNameLst>
                                      </p:cBhvr>
                                      <p:tavLst>
                                        <p:tav tm="0">
                                          <p:val>
                                            <p:fltVal val="0.5"/>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8" fill="hold" nodeType="clickEffect">
                                  <p:stCondLst>
                                    <p:cond delay="0"/>
                                  </p:stCondLst>
                                  <p:childTnLst>
                                    <p:set>
                                      <p:cBhvr>
                                        <p:cTn id="16" dur="1" fill="hold">
                                          <p:stCondLst>
                                            <p:cond delay="0"/>
                                          </p:stCondLst>
                                        </p:cTn>
                                        <p:tgtEl>
                                          <p:spTgt spid="116856"/>
                                        </p:tgtEl>
                                        <p:attrNameLst>
                                          <p:attrName>style.visibility</p:attrName>
                                        </p:attrNameLst>
                                      </p:cBhvr>
                                      <p:to>
                                        <p:strVal val="visible"/>
                                      </p:to>
                                    </p:set>
                                    <p:anim calcmode="lin" valueType="num">
                                      <p:cBhvr additive="base">
                                        <p:cTn id="17" dur="5000" fill="hold"/>
                                        <p:tgtEl>
                                          <p:spTgt spid="116856"/>
                                        </p:tgtEl>
                                        <p:attrNameLst>
                                          <p:attrName>ppt_x</p:attrName>
                                        </p:attrNameLst>
                                      </p:cBhvr>
                                      <p:tavLst>
                                        <p:tav tm="0">
                                          <p:val>
                                            <p:strVal val="0-#ppt_w/2"/>
                                          </p:val>
                                        </p:tav>
                                        <p:tav tm="100000">
                                          <p:val>
                                            <p:strVal val="#ppt_x"/>
                                          </p:val>
                                        </p:tav>
                                      </p:tavLst>
                                    </p:anim>
                                    <p:anim calcmode="lin" valueType="num">
                                      <p:cBhvr additive="base">
                                        <p:cTn id="18" dur="5000" fill="hold"/>
                                        <p:tgtEl>
                                          <p:spTgt spid="11685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0"/>
                            </p:stCondLst>
                            <p:childTnLst>
                              <p:par>
                                <p:cTn id="20" presetID="1" presetClass="entr" presetSubtype="0" fill="hold" grpId="0" nodeType="afterEffect">
                                  <p:stCondLst>
                                    <p:cond delay="0"/>
                                  </p:stCondLst>
                                  <p:childTnLst>
                                    <p:set>
                                      <p:cBhvr>
                                        <p:cTn id="21" dur="1" fill="hold">
                                          <p:stCondLst>
                                            <p:cond delay="499"/>
                                          </p:stCondLst>
                                        </p:cTn>
                                        <p:tgtEl>
                                          <p:spTgt spid="11685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8" fill="hold" nodeType="clickEffect">
                                  <p:stCondLst>
                                    <p:cond delay="0"/>
                                  </p:stCondLst>
                                  <p:childTnLst>
                                    <p:set>
                                      <p:cBhvr>
                                        <p:cTn id="25" dur="1" fill="hold">
                                          <p:stCondLst>
                                            <p:cond delay="0"/>
                                          </p:stCondLst>
                                        </p:cTn>
                                        <p:tgtEl>
                                          <p:spTgt spid="116857"/>
                                        </p:tgtEl>
                                        <p:attrNameLst>
                                          <p:attrName>style.visibility</p:attrName>
                                        </p:attrNameLst>
                                      </p:cBhvr>
                                      <p:to>
                                        <p:strVal val="visible"/>
                                      </p:to>
                                    </p:set>
                                    <p:anim calcmode="lin" valueType="num">
                                      <p:cBhvr additive="base">
                                        <p:cTn id="26" dur="5000" fill="hold"/>
                                        <p:tgtEl>
                                          <p:spTgt spid="116857"/>
                                        </p:tgtEl>
                                        <p:attrNameLst>
                                          <p:attrName>ppt_x</p:attrName>
                                        </p:attrNameLst>
                                      </p:cBhvr>
                                      <p:tavLst>
                                        <p:tav tm="0">
                                          <p:val>
                                            <p:strVal val="0-#ppt_w/2"/>
                                          </p:val>
                                        </p:tav>
                                        <p:tav tm="100000">
                                          <p:val>
                                            <p:strVal val="#ppt_x"/>
                                          </p:val>
                                        </p:tav>
                                      </p:tavLst>
                                    </p:anim>
                                    <p:anim calcmode="lin" valueType="num">
                                      <p:cBhvr additive="base">
                                        <p:cTn id="27" dur="5000" fill="hold"/>
                                        <p:tgtEl>
                                          <p:spTgt spid="116857"/>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5000"/>
                            </p:stCondLst>
                            <p:childTnLst>
                              <p:par>
                                <p:cTn id="29" presetID="1" presetClass="entr" presetSubtype="0" fill="hold" grpId="0" nodeType="afterEffect">
                                  <p:stCondLst>
                                    <p:cond delay="0"/>
                                  </p:stCondLst>
                                  <p:childTnLst>
                                    <p:set>
                                      <p:cBhvr>
                                        <p:cTn id="30" dur="1" fill="hold">
                                          <p:stCondLst>
                                            <p:cond delay="499"/>
                                          </p:stCondLst>
                                        </p:cTn>
                                        <p:tgtEl>
                                          <p:spTgt spid="1168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7" presetClass="entr" presetSubtype="8" fill="hold" nodeType="clickEffect">
                                  <p:stCondLst>
                                    <p:cond delay="0"/>
                                  </p:stCondLst>
                                  <p:childTnLst>
                                    <p:set>
                                      <p:cBhvr>
                                        <p:cTn id="34" dur="1" fill="hold">
                                          <p:stCondLst>
                                            <p:cond delay="0"/>
                                          </p:stCondLst>
                                        </p:cTn>
                                        <p:tgtEl>
                                          <p:spTgt spid="116858"/>
                                        </p:tgtEl>
                                        <p:attrNameLst>
                                          <p:attrName>style.visibility</p:attrName>
                                        </p:attrNameLst>
                                      </p:cBhvr>
                                      <p:to>
                                        <p:strVal val="visible"/>
                                      </p:to>
                                    </p:set>
                                    <p:anim calcmode="lin" valueType="num">
                                      <p:cBhvr additive="base">
                                        <p:cTn id="35" dur="5000" fill="hold"/>
                                        <p:tgtEl>
                                          <p:spTgt spid="116858"/>
                                        </p:tgtEl>
                                        <p:attrNameLst>
                                          <p:attrName>ppt_x</p:attrName>
                                        </p:attrNameLst>
                                      </p:cBhvr>
                                      <p:tavLst>
                                        <p:tav tm="0">
                                          <p:val>
                                            <p:strVal val="0-#ppt_w/2"/>
                                          </p:val>
                                        </p:tav>
                                        <p:tav tm="100000">
                                          <p:val>
                                            <p:strVal val="#ppt_x"/>
                                          </p:val>
                                        </p:tav>
                                      </p:tavLst>
                                    </p:anim>
                                    <p:anim calcmode="lin" valueType="num">
                                      <p:cBhvr additive="base">
                                        <p:cTn id="36" dur="5000" fill="hold"/>
                                        <p:tgtEl>
                                          <p:spTgt spid="116858"/>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0"/>
                            </p:stCondLst>
                            <p:childTnLst>
                              <p:par>
                                <p:cTn id="38" presetID="1" presetClass="entr" presetSubtype="0" fill="hold" grpId="0" nodeType="afterEffect">
                                  <p:stCondLst>
                                    <p:cond delay="0"/>
                                  </p:stCondLst>
                                  <p:childTnLst>
                                    <p:set>
                                      <p:cBhvr>
                                        <p:cTn id="39" dur="1" fill="hold">
                                          <p:stCondLst>
                                            <p:cond delay="499"/>
                                          </p:stCondLst>
                                        </p:cTn>
                                        <p:tgtEl>
                                          <p:spTgt spid="116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116859" grpId="0" animBg="1" autoUpdateAnimBg="0"/>
      <p:bldP spid="116860" grpId="0" animBg="1" autoUpdateAnimBg="0"/>
      <p:bldP spid="11686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5" name="Rectangle 10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23889F-9531-D143-B5C4-8049A1528CBC}"/>
              </a:ext>
            </a:extLst>
          </p:cNvPr>
          <p:cNvSpPr>
            <a:spLocks noGrp="1"/>
          </p:cNvSpPr>
          <p:nvPr>
            <p:ph type="title"/>
          </p:nvPr>
        </p:nvSpPr>
        <p:spPr>
          <a:xfrm>
            <a:off x="645459" y="960120"/>
            <a:ext cx="3865695" cy="4171278"/>
          </a:xfrm>
        </p:spPr>
        <p:txBody>
          <a:bodyPr>
            <a:normAutofit/>
          </a:bodyPr>
          <a:lstStyle/>
          <a:p>
            <a:r>
              <a:rPr lang="en-US" sz="4400">
                <a:solidFill>
                  <a:schemeClr val="tx1"/>
                </a:solidFill>
                <a:latin typeface="Rockwell" panose="02060603020205020403" pitchFamily="18" charset="77"/>
              </a:rPr>
              <a:t>The Successful Student</a:t>
            </a:r>
            <a:br>
              <a:rPr lang="en-US" sz="4400">
                <a:solidFill>
                  <a:schemeClr val="tx1"/>
                </a:solidFill>
                <a:latin typeface="Rockwell" panose="02060603020205020403" pitchFamily="18" charset="77"/>
              </a:rPr>
            </a:br>
            <a:endParaRPr lang="en-US" sz="4400">
              <a:solidFill>
                <a:schemeClr val="tx1"/>
              </a:solidFill>
              <a:latin typeface="Rockwell" panose="02060603020205020403" pitchFamily="18" charset="77"/>
            </a:endParaRPr>
          </a:p>
        </p:txBody>
      </p:sp>
      <p:cxnSp>
        <p:nvCxnSpPr>
          <p:cNvPr id="107" name="Straight Connector 10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Content Placeholder 44">
            <a:extLst>
              <a:ext uri="{FF2B5EF4-FFF2-40B4-BE49-F238E27FC236}">
                <a16:creationId xmlns:a16="http://schemas.microsoft.com/office/drawing/2014/main" id="{6809E289-9211-D54C-9B86-E25A07D638A9}"/>
              </a:ext>
            </a:extLst>
          </p:cNvPr>
          <p:cNvSpPr>
            <a:spLocks noGrp="1"/>
          </p:cNvSpPr>
          <p:nvPr>
            <p:ph idx="1"/>
          </p:nvPr>
        </p:nvSpPr>
        <p:spPr>
          <a:xfrm>
            <a:off x="4983164" y="960120"/>
            <a:ext cx="5511800" cy="4171278"/>
          </a:xfrm>
        </p:spPr>
        <p:txBody>
          <a:bodyPr>
            <a:normAutofit/>
          </a:bodyPr>
          <a:lstStyle/>
          <a:p>
            <a:endParaRPr lang="en-US"/>
          </a:p>
          <a:p>
            <a:endParaRPr lang="en-US"/>
          </a:p>
          <a:p>
            <a:r>
              <a:rPr lang="en-US"/>
              <a:t>HONORS (H) </a:t>
            </a:r>
          </a:p>
          <a:p>
            <a:pPr lvl="1"/>
            <a:r>
              <a:rPr lang="en-US"/>
              <a:t>4 YEAR COLLEGE +</a:t>
            </a:r>
          </a:p>
          <a:p>
            <a:r>
              <a:rPr lang="en-US"/>
              <a:t>COLLEGE PREPARATORY ADVANCED (CPA)</a:t>
            </a:r>
          </a:p>
          <a:p>
            <a:pPr lvl="1"/>
            <a:r>
              <a:rPr lang="en-US"/>
              <a:t> 4 YEAR COLLEGE</a:t>
            </a:r>
          </a:p>
          <a:p>
            <a:r>
              <a:rPr lang="en-US"/>
              <a:t>COLLEGE PREPARATORY (CP)</a:t>
            </a:r>
          </a:p>
          <a:p>
            <a:pPr lvl="1"/>
            <a:r>
              <a:rPr lang="en-US"/>
              <a:t> 2 OR 4 YEAR COLLEGE</a:t>
            </a:r>
          </a:p>
        </p:txBody>
      </p:sp>
      <p:sp>
        <p:nvSpPr>
          <p:cNvPr id="51" name="TextBox 50">
            <a:extLst>
              <a:ext uri="{FF2B5EF4-FFF2-40B4-BE49-F238E27FC236}">
                <a16:creationId xmlns:a16="http://schemas.microsoft.com/office/drawing/2014/main" id="{133F265C-7DFE-F847-A294-F8B752E1D30B}"/>
              </a:ext>
            </a:extLst>
          </p:cNvPr>
          <p:cNvSpPr txBox="1"/>
          <p:nvPr/>
        </p:nvSpPr>
        <p:spPr>
          <a:xfrm>
            <a:off x="9350138" y="75287"/>
            <a:ext cx="2657095" cy="1940957"/>
          </a:xfrm>
          <a:prstGeom prst="roundRect">
            <a:avLst/>
          </a:prstGeom>
          <a:solidFill>
            <a:srgbClr val="FF9300"/>
          </a:solidFill>
        </p:spPr>
        <p:txBody>
          <a:bodyPr wrap="square" rtlCol="0">
            <a:spAutoFit/>
          </a:bodyPr>
          <a:lstStyle/>
          <a:p>
            <a:pPr algn="ctr"/>
            <a:r>
              <a:rPr lang="en-US">
                <a:latin typeface="Rockwell" panose="02060603020205020403" pitchFamily="18" charset="77"/>
              </a:rPr>
              <a:t> Do your best academically!</a:t>
            </a:r>
            <a:br>
              <a:rPr lang="en-US">
                <a:latin typeface="Rockwell" panose="02060603020205020403" pitchFamily="18" charset="77"/>
              </a:rPr>
            </a:br>
            <a:br>
              <a:rPr lang="en-US">
                <a:latin typeface="Rockwell" panose="02060603020205020403" pitchFamily="18" charset="77"/>
              </a:rPr>
            </a:br>
            <a:r>
              <a:rPr lang="en-US">
                <a:latin typeface="Rockwell" panose="02060603020205020403" pitchFamily="18" charset="77"/>
              </a:rPr>
              <a:t> It’s all about credits &amp; academic levels!</a:t>
            </a:r>
            <a:br>
              <a:rPr lang="en-US"/>
            </a:br>
            <a:endParaRPr lang="en-US"/>
          </a:p>
        </p:txBody>
      </p:sp>
      <p:pic>
        <p:nvPicPr>
          <p:cNvPr id="6" name="Audio 5">
            <a:hlinkClick r:id="" action="ppaction://media"/>
            <a:extLst>
              <a:ext uri="{FF2B5EF4-FFF2-40B4-BE49-F238E27FC236}">
                <a16:creationId xmlns:a16="http://schemas.microsoft.com/office/drawing/2014/main" id="{DFC437F9-59AD-4484-8551-5D881821F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0374270"/>
      </p:ext>
    </p:extLst>
  </p:cSld>
  <p:clrMapOvr>
    <a:masterClrMapping/>
  </p:clrMapOvr>
  <mc:AlternateContent xmlns:mc="http://schemas.openxmlformats.org/markup-compatibility/2006">
    <mc:Choice xmlns:p14="http://schemas.microsoft.com/office/powerpoint/2010/main" Requires="p14">
      <p:transition spd="slow" p14:dur="2000" advTm="43417"/>
    </mc:Choice>
    <mc:Fallback>
      <p:transition spd="slow" advTm="4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0"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 name="Rounded Rectangle 5">
            <a:extLst>
              <a:ext uri="{FF2B5EF4-FFF2-40B4-BE49-F238E27FC236}">
                <a16:creationId xmlns:a16="http://schemas.microsoft.com/office/drawing/2014/main" id="{D24CCB42-D07D-D541-95FA-8D535064A0CE}"/>
              </a:ext>
            </a:extLst>
          </p:cNvPr>
          <p:cNvSpPr/>
          <p:nvPr/>
        </p:nvSpPr>
        <p:spPr>
          <a:xfrm>
            <a:off x="784224" y="1990976"/>
            <a:ext cx="5179848" cy="380932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468B7-2092-FA42-9E35-788BB0AD4FED}"/>
              </a:ext>
            </a:extLst>
          </p:cNvPr>
          <p:cNvSpPr>
            <a:spLocks noGrp="1"/>
          </p:cNvSpPr>
          <p:nvPr>
            <p:ph type="title"/>
          </p:nvPr>
        </p:nvSpPr>
        <p:spPr>
          <a:xfrm>
            <a:off x="1759287" y="798881"/>
            <a:ext cx="8673427" cy="1048945"/>
          </a:xfrm>
        </p:spPr>
        <p:txBody>
          <a:bodyPr>
            <a:normAutofit/>
          </a:bodyPr>
          <a:lstStyle/>
          <a:p>
            <a:r>
              <a:rPr lang="en-US" sz="4400">
                <a:solidFill>
                  <a:schemeClr val="tx1"/>
                </a:solidFill>
                <a:latin typeface="Rockwell" panose="02060603020205020403" pitchFamily="18" charset="77"/>
              </a:rPr>
              <a:t>What is GPA?</a:t>
            </a:r>
          </a:p>
        </p:txBody>
      </p:sp>
      <p:graphicFrame>
        <p:nvGraphicFramePr>
          <p:cNvPr id="33" name="Content Placeholder 2">
            <a:extLst>
              <a:ext uri="{FF2B5EF4-FFF2-40B4-BE49-F238E27FC236}">
                <a16:creationId xmlns:a16="http://schemas.microsoft.com/office/drawing/2014/main" id="{399AE306-91C4-410B-AD9C-D4518A8FCEC1}"/>
              </a:ext>
            </a:extLst>
          </p:cNvPr>
          <p:cNvGraphicFramePr>
            <a:graphicFrameLocks noGrp="1"/>
          </p:cNvGraphicFramePr>
          <p:nvPr>
            <p:ph idx="1"/>
            <p:extLst>
              <p:ext uri="{D42A27DB-BD31-4B8C-83A1-F6EECF244321}">
                <p14:modId xmlns:p14="http://schemas.microsoft.com/office/powerpoint/2010/main" val="2292118820"/>
              </p:ext>
            </p:extLst>
          </p:nvPr>
        </p:nvGraphicFramePr>
        <p:xfrm>
          <a:off x="4537076" y="1990976"/>
          <a:ext cx="6847203" cy="4175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2EB100BC-52BC-1D4B-B282-370CAF49913B}"/>
              </a:ext>
            </a:extLst>
          </p:cNvPr>
          <p:cNvSpPr txBox="1"/>
          <p:nvPr/>
        </p:nvSpPr>
        <p:spPr>
          <a:xfrm>
            <a:off x="954709" y="2228850"/>
            <a:ext cx="4789486" cy="3323987"/>
          </a:xfrm>
          <a:prstGeom prst="rect">
            <a:avLst/>
          </a:prstGeom>
          <a:solidFill>
            <a:schemeClr val="accent1">
              <a:hueOff val="0"/>
              <a:satOff val="0"/>
              <a:lumOff val="0"/>
            </a:schemeClr>
          </a:solidFill>
          <a:effectLst/>
        </p:spPr>
        <p:txBody>
          <a:bodyPr wrap="square" rtlCol="0">
            <a:spAutoFit/>
          </a:bodyPr>
          <a:lstStyle/>
          <a:p>
            <a:pPr>
              <a:lnSpc>
                <a:spcPct val="80000"/>
              </a:lnSpc>
              <a:defRPr/>
            </a:pPr>
            <a:endParaRPr lang="en-US" sz="2000">
              <a:highlight>
                <a:srgbClr val="FF9300"/>
              </a:highlight>
            </a:endParaRPr>
          </a:p>
          <a:p>
            <a:pPr>
              <a:lnSpc>
                <a:spcPct val="80000"/>
              </a:lnSpc>
              <a:defRPr/>
            </a:pPr>
            <a:r>
              <a:rPr lang="en-US" sz="2000">
                <a:highlight>
                  <a:srgbClr val="FF9300"/>
                </a:highlight>
              </a:rPr>
              <a:t>*YOUR GPA OR GRADE POINT AVERAGE IS DETERMINED BY YOUR GRADES </a:t>
            </a:r>
          </a:p>
          <a:p>
            <a:pPr>
              <a:lnSpc>
                <a:spcPct val="80000"/>
              </a:lnSpc>
              <a:defRPr/>
            </a:pPr>
            <a:endParaRPr lang="en-US" sz="2000">
              <a:highlight>
                <a:srgbClr val="FF9300"/>
              </a:highlight>
            </a:endParaRPr>
          </a:p>
          <a:p>
            <a:pPr>
              <a:lnSpc>
                <a:spcPct val="80000"/>
              </a:lnSpc>
              <a:defRPr/>
            </a:pPr>
            <a:endParaRPr lang="en-US" sz="2000">
              <a:highlight>
                <a:srgbClr val="FF9300"/>
              </a:highlight>
            </a:endParaRPr>
          </a:p>
          <a:p>
            <a:pPr>
              <a:lnSpc>
                <a:spcPct val="80000"/>
              </a:lnSpc>
              <a:defRPr/>
            </a:pPr>
            <a:r>
              <a:rPr lang="en-US" sz="2000">
                <a:highlight>
                  <a:srgbClr val="FF9300"/>
                </a:highlight>
              </a:rPr>
              <a:t>*EACH GRADE CORRESPONDS TO A CERTAIN NUMBER OF POINTS </a:t>
            </a:r>
          </a:p>
          <a:p>
            <a:pPr>
              <a:lnSpc>
                <a:spcPct val="80000"/>
              </a:lnSpc>
              <a:defRPr/>
            </a:pPr>
            <a:endParaRPr lang="en-US" sz="2000">
              <a:highlight>
                <a:srgbClr val="FF9300"/>
              </a:highlight>
            </a:endParaRPr>
          </a:p>
          <a:p>
            <a:pPr>
              <a:lnSpc>
                <a:spcPct val="80000"/>
              </a:lnSpc>
              <a:defRPr/>
            </a:pPr>
            <a:endParaRPr lang="en-US" sz="2000">
              <a:highlight>
                <a:srgbClr val="FF9300"/>
              </a:highlight>
            </a:endParaRPr>
          </a:p>
          <a:p>
            <a:pPr>
              <a:lnSpc>
                <a:spcPct val="80000"/>
              </a:lnSpc>
              <a:defRPr/>
            </a:pPr>
            <a:r>
              <a:rPr lang="en-US" sz="2000">
                <a:highlight>
                  <a:srgbClr val="FF9300"/>
                </a:highlight>
              </a:rPr>
              <a:t>*THE HIGHER THE CLASS LEVEL, THE MORE POINTS YOU EARN.</a:t>
            </a:r>
          </a:p>
          <a:p>
            <a:endParaRPr lang="en-US">
              <a:highlight>
                <a:srgbClr val="FF9300"/>
              </a:highlight>
            </a:endParaRPr>
          </a:p>
        </p:txBody>
      </p:sp>
      <p:pic>
        <p:nvPicPr>
          <p:cNvPr id="3" name="Audio 2">
            <a:hlinkClick r:id="" action="ppaction://media"/>
            <a:extLst>
              <a:ext uri="{FF2B5EF4-FFF2-40B4-BE49-F238E27FC236}">
                <a16:creationId xmlns:a16="http://schemas.microsoft.com/office/drawing/2014/main" id="{6F6EC7E7-03CB-4ADD-928E-299BF8060B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6144867"/>
      </p:ext>
    </p:extLst>
  </p:cSld>
  <p:clrMapOvr>
    <a:masterClrMapping/>
  </p:clrMapOvr>
  <mc:AlternateContent xmlns:mc="http://schemas.openxmlformats.org/markup-compatibility/2006">
    <mc:Choice xmlns:p14="http://schemas.microsoft.com/office/powerpoint/2010/main" Requires="p14">
      <p:transition spd="slow" p14:dur="2000" advTm="29793"/>
    </mc:Choice>
    <mc:Fallback>
      <p:transition spd="slow" advTm="2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5A34A25E-A5A1-4B4E-9FCF-7CD7C4F620CE}"/>
              </a:ext>
            </a:extLst>
          </p:cNvPr>
          <p:cNvPicPr>
            <a:picLocks noChangeAspect="1"/>
          </p:cNvPicPr>
          <p:nvPr/>
        </p:nvPicPr>
        <p:blipFill>
          <a:blip r:embed="rId5">
            <a:alphaModFix amt="50000"/>
          </a:blip>
          <a:stretch>
            <a:fillRect/>
          </a:stretch>
        </p:blipFill>
        <p:spPr>
          <a:xfrm>
            <a:off x="-885927" y="-728094"/>
            <a:ext cx="12230347" cy="6558220"/>
          </a:xfrm>
          <a:prstGeom prst="rect">
            <a:avLst/>
          </a:prstGeom>
        </p:spPr>
      </p:pic>
      <p:sp>
        <p:nvSpPr>
          <p:cNvPr id="34" name="Content Placeholder 2">
            <a:extLst>
              <a:ext uri="{FF2B5EF4-FFF2-40B4-BE49-F238E27FC236}">
                <a16:creationId xmlns:a16="http://schemas.microsoft.com/office/drawing/2014/main" id="{07ABEF2D-FD39-6944-8B48-FC4E12B5F683}"/>
              </a:ext>
            </a:extLst>
          </p:cNvPr>
          <p:cNvSpPr>
            <a:spLocks noGrp="1"/>
          </p:cNvSpPr>
          <p:nvPr>
            <p:ph idx="1"/>
          </p:nvPr>
        </p:nvSpPr>
        <p:spPr>
          <a:xfrm>
            <a:off x="627747" y="1306729"/>
            <a:ext cx="3903636" cy="2829844"/>
          </a:xfrm>
          <a:solidFill>
            <a:srgbClr val="FF9300">
              <a:alpha val="78000"/>
            </a:srgbClr>
          </a:solidFill>
        </p:spPr>
        <p:txBody>
          <a:bodyPr anchor="t" anchorCtr="0">
            <a:normAutofit/>
          </a:bodyPr>
          <a:lstStyle/>
          <a:p>
            <a:pPr marL="0" indent="0">
              <a:buClr>
                <a:schemeClr val="tx1"/>
              </a:buClr>
              <a:buNone/>
            </a:pPr>
            <a:r>
              <a:rPr lang="en-US" sz="2800"/>
              <a:t>Part One </a:t>
            </a:r>
          </a:p>
          <a:p>
            <a:pPr>
              <a:buClr>
                <a:schemeClr val="tx1"/>
              </a:buClr>
            </a:pPr>
            <a:r>
              <a:rPr lang="en-US"/>
              <a:t>Support Services</a:t>
            </a:r>
          </a:p>
          <a:p>
            <a:pPr>
              <a:buClr>
                <a:schemeClr val="tx1"/>
              </a:buClr>
            </a:pPr>
            <a:r>
              <a:rPr lang="en-US"/>
              <a:t>Guidance and Adjustment Counselor Services</a:t>
            </a:r>
          </a:p>
        </p:txBody>
      </p:sp>
      <p:sp>
        <p:nvSpPr>
          <p:cNvPr id="36" name="Content Placeholder 2">
            <a:extLst>
              <a:ext uri="{FF2B5EF4-FFF2-40B4-BE49-F238E27FC236}">
                <a16:creationId xmlns:a16="http://schemas.microsoft.com/office/drawing/2014/main" id="{D47F4A5E-20EA-3B4D-B268-32F8FD21F02C}"/>
              </a:ext>
            </a:extLst>
          </p:cNvPr>
          <p:cNvSpPr txBox="1">
            <a:spLocks/>
          </p:cNvSpPr>
          <p:nvPr/>
        </p:nvSpPr>
        <p:spPr>
          <a:xfrm>
            <a:off x="5074685" y="1306729"/>
            <a:ext cx="5110829" cy="2629608"/>
          </a:xfrm>
          <a:prstGeom prst="rect">
            <a:avLst/>
          </a:prstGeom>
          <a:solidFill>
            <a:srgbClr val="FF9300">
              <a:alpha val="78000"/>
            </a:srgb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Clr>
                <a:schemeClr val="tx1"/>
              </a:buClr>
              <a:buNone/>
            </a:pPr>
            <a:r>
              <a:rPr lang="en-US" sz="2800"/>
              <a:t>Part One Objectives</a:t>
            </a:r>
          </a:p>
          <a:p>
            <a:pPr>
              <a:buClr>
                <a:schemeClr val="tx1"/>
              </a:buClr>
            </a:pPr>
            <a:r>
              <a:rPr lang="en-US"/>
              <a:t>To understand the benefits of education</a:t>
            </a:r>
          </a:p>
          <a:p>
            <a:pPr>
              <a:buClr>
                <a:schemeClr val="tx1"/>
              </a:buClr>
            </a:pPr>
            <a:r>
              <a:rPr lang="en-US"/>
              <a:t>To explain the logic of an argument or solution</a:t>
            </a:r>
          </a:p>
          <a:p>
            <a:pPr>
              <a:buClr>
                <a:schemeClr val="tx1"/>
              </a:buClr>
            </a:pPr>
            <a:r>
              <a:rPr lang="en-US"/>
              <a:t>To identify attitudes and behaviors  which lead to successful learning</a:t>
            </a:r>
          </a:p>
        </p:txBody>
      </p:sp>
      <p:pic>
        <p:nvPicPr>
          <p:cNvPr id="39" name="Audio 38">
            <a:hlinkClick r:id="" action="ppaction://media"/>
            <a:extLst>
              <a:ext uri="{FF2B5EF4-FFF2-40B4-BE49-F238E27FC236}">
                <a16:creationId xmlns:a16="http://schemas.microsoft.com/office/drawing/2014/main" id="{68DE31D6-FE0B-4227-A8CA-A3B72BEFAB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3684323"/>
      </p:ext>
    </p:extLst>
  </p:cSld>
  <p:clrMapOvr>
    <a:masterClrMapping/>
  </p:clrMapOvr>
  <mc:AlternateContent xmlns:mc="http://schemas.openxmlformats.org/markup-compatibility/2006">
    <mc:Choice xmlns:p14="http://schemas.microsoft.com/office/powerpoint/2010/main" Requires="p14">
      <p:transition spd="slow" p14:dur="2000" advTm="23701"/>
    </mc:Choice>
    <mc:Fallback>
      <p:transition spd="slow" advTm="2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4"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50FE546-1FA4-F44B-BCD0-EF43E2B11CE9}"/>
              </a:ext>
            </a:extLst>
          </p:cNvPr>
          <p:cNvSpPr>
            <a:spLocks noGrp="1"/>
          </p:cNvSpPr>
          <p:nvPr>
            <p:ph type="title"/>
          </p:nvPr>
        </p:nvSpPr>
        <p:spPr>
          <a:xfrm>
            <a:off x="1400247" y="789234"/>
            <a:ext cx="8673427" cy="1048945"/>
          </a:xfrm>
        </p:spPr>
        <p:txBody>
          <a:bodyPr>
            <a:normAutofit/>
          </a:bodyPr>
          <a:lstStyle/>
          <a:p>
            <a:r>
              <a:rPr lang="en-US">
                <a:solidFill>
                  <a:schemeClr val="tx1"/>
                </a:solidFill>
                <a:latin typeface="Rockwell" panose="02060603020205020403" pitchFamily="18" charset="77"/>
              </a:rPr>
              <a:t>What is Class Rank?</a:t>
            </a:r>
          </a:p>
        </p:txBody>
      </p:sp>
      <p:graphicFrame>
        <p:nvGraphicFramePr>
          <p:cNvPr id="37" name="Content Placeholder 2">
            <a:extLst>
              <a:ext uri="{FF2B5EF4-FFF2-40B4-BE49-F238E27FC236}">
                <a16:creationId xmlns:a16="http://schemas.microsoft.com/office/drawing/2014/main" id="{AAD08829-9C80-4D93-914E-27D3CF950949}"/>
              </a:ext>
            </a:extLst>
          </p:cNvPr>
          <p:cNvGraphicFramePr>
            <a:graphicFrameLocks noGrp="1"/>
          </p:cNvGraphicFramePr>
          <p:nvPr>
            <p:ph idx="1"/>
            <p:extLst>
              <p:ext uri="{D42A27DB-BD31-4B8C-83A1-F6EECF244321}">
                <p14:modId xmlns:p14="http://schemas.microsoft.com/office/powerpoint/2010/main" val="3419213933"/>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5" descr="Diploma roll">
            <a:extLst>
              <a:ext uri="{FF2B5EF4-FFF2-40B4-BE49-F238E27FC236}">
                <a16:creationId xmlns:a16="http://schemas.microsoft.com/office/drawing/2014/main" id="{1A7818A1-A41E-2B4B-9B7B-AFB362B298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1570" y="4411663"/>
            <a:ext cx="914400" cy="914400"/>
          </a:xfrm>
          <a:prstGeom prst="rect">
            <a:avLst/>
          </a:prstGeom>
        </p:spPr>
      </p:pic>
      <p:pic>
        <p:nvPicPr>
          <p:cNvPr id="7" name="Picture 6">
            <a:extLst>
              <a:ext uri="{FF2B5EF4-FFF2-40B4-BE49-F238E27FC236}">
                <a16:creationId xmlns:a16="http://schemas.microsoft.com/office/drawing/2014/main" id="{9A833AFC-360D-B140-B90E-3557EF55E4BF}"/>
              </a:ext>
            </a:extLst>
          </p:cNvPr>
          <p:cNvPicPr>
            <a:picLocks noChangeAspect="1"/>
          </p:cNvPicPr>
          <p:nvPr/>
        </p:nvPicPr>
        <p:blipFill rotWithShape="1">
          <a:blip r:embed="rId12"/>
          <a:srcRect l="17750" r="23958" b="2500"/>
          <a:stretch/>
        </p:blipFill>
        <p:spPr>
          <a:xfrm>
            <a:off x="8252619" y="9525"/>
            <a:ext cx="2220912" cy="2228850"/>
          </a:xfrm>
          <a:prstGeom prst="rect">
            <a:avLst/>
          </a:prstGeom>
        </p:spPr>
      </p:pic>
      <p:pic>
        <p:nvPicPr>
          <p:cNvPr id="11" name="Audio 10">
            <a:hlinkClick r:id="" action="ppaction://media"/>
            <a:extLst>
              <a:ext uri="{FF2B5EF4-FFF2-40B4-BE49-F238E27FC236}">
                <a16:creationId xmlns:a16="http://schemas.microsoft.com/office/drawing/2014/main" id="{C4978B53-B47E-4A29-90F1-59512EAA032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9906173"/>
      </p:ext>
    </p:extLst>
  </p:cSld>
  <p:clrMapOvr>
    <a:masterClrMapping/>
  </p:clrMapOvr>
  <mc:AlternateContent xmlns:mc="http://schemas.openxmlformats.org/markup-compatibility/2006">
    <mc:Choice xmlns:p14="http://schemas.microsoft.com/office/powerpoint/2010/main" Requires="p14">
      <p:transition spd="slow" p14:dur="2000" advTm="38292"/>
    </mc:Choice>
    <mc:Fallback>
      <p:transition spd="slow" advTm="3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0FF6CE4-CEB7-7345-935A-3A81324FE9E2}"/>
              </a:ext>
            </a:extLst>
          </p:cNvPr>
          <p:cNvPicPr>
            <a:picLocks noChangeAspect="1"/>
          </p:cNvPicPr>
          <p:nvPr/>
        </p:nvPicPr>
        <p:blipFill>
          <a:blip r:embed="rId5">
            <a:alphaModFix amt="50000"/>
          </a:blip>
          <a:stretch>
            <a:fillRect/>
          </a:stretch>
        </p:blipFill>
        <p:spPr>
          <a:xfrm>
            <a:off x="-40373" y="-758379"/>
            <a:ext cx="12230347" cy="6558220"/>
          </a:xfrm>
          <a:prstGeom prst="rect">
            <a:avLst/>
          </a:prstGeom>
        </p:spPr>
      </p:pic>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C2395D-126E-3C42-8849-71B649A5C990}"/>
              </a:ext>
            </a:extLst>
          </p:cNvPr>
          <p:cNvSpPr>
            <a:spLocks noGrp="1"/>
          </p:cNvSpPr>
          <p:nvPr>
            <p:ph idx="1"/>
          </p:nvPr>
        </p:nvSpPr>
        <p:spPr>
          <a:xfrm>
            <a:off x="761325" y="1642723"/>
            <a:ext cx="3772066" cy="1973263"/>
          </a:xfrm>
          <a:solidFill>
            <a:srgbClr val="FF9300">
              <a:alpha val="78000"/>
            </a:srgbClr>
          </a:solidFill>
        </p:spPr>
        <p:txBody>
          <a:bodyPr anchor="t">
            <a:normAutofit/>
          </a:bodyPr>
          <a:lstStyle/>
          <a:p>
            <a:pPr marL="0" indent="0">
              <a:buNone/>
            </a:pPr>
            <a:r>
              <a:rPr lang="en-US" sz="2800"/>
              <a:t>Part Three</a:t>
            </a:r>
          </a:p>
          <a:p>
            <a:pPr>
              <a:buClr>
                <a:schemeClr val="tx1"/>
              </a:buClr>
            </a:pPr>
            <a:r>
              <a:rPr lang="en-US"/>
              <a:t>  How Can I Be a Successful  </a:t>
            </a:r>
          </a:p>
          <a:p>
            <a:pPr marL="0" indent="0">
              <a:buClr>
                <a:schemeClr val="tx1"/>
              </a:buClr>
              <a:buNone/>
            </a:pPr>
            <a:r>
              <a:rPr lang="en-US"/>
              <a:t>Student ?</a:t>
            </a:r>
          </a:p>
        </p:txBody>
      </p:sp>
      <p:sp>
        <p:nvSpPr>
          <p:cNvPr id="32" name="Content Placeholder 2">
            <a:extLst>
              <a:ext uri="{FF2B5EF4-FFF2-40B4-BE49-F238E27FC236}">
                <a16:creationId xmlns:a16="http://schemas.microsoft.com/office/drawing/2014/main" id="{62532C1C-9330-BA46-87DD-F34E8ADACD24}"/>
              </a:ext>
            </a:extLst>
          </p:cNvPr>
          <p:cNvSpPr txBox="1">
            <a:spLocks/>
          </p:cNvSpPr>
          <p:nvPr/>
        </p:nvSpPr>
        <p:spPr>
          <a:xfrm>
            <a:off x="4968246" y="1608931"/>
            <a:ext cx="5511800" cy="2689543"/>
          </a:xfrm>
          <a:prstGeom prst="rect">
            <a:avLst/>
          </a:prstGeom>
          <a:solidFill>
            <a:srgbClr val="FF9300">
              <a:alpha val="78000"/>
            </a:srgb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Font typeface="Wingdings" panose="05000000000000000000" pitchFamily="2" charset="2"/>
              <a:buNone/>
            </a:pPr>
            <a:r>
              <a:rPr lang="en-US" sz="2800"/>
              <a:t>Part Three Objectives</a:t>
            </a:r>
          </a:p>
          <a:p>
            <a:pPr>
              <a:buClr>
                <a:schemeClr val="tx1"/>
              </a:buClr>
            </a:pPr>
            <a:r>
              <a:rPr lang="en-US"/>
              <a:t>  To identify attitudes and behaviors which lead to successful learning</a:t>
            </a:r>
          </a:p>
          <a:p>
            <a:pPr>
              <a:buClr>
                <a:schemeClr val="tx1"/>
              </a:buClr>
            </a:pPr>
            <a:endParaRPr lang="en-US"/>
          </a:p>
          <a:p>
            <a:pPr>
              <a:buClr>
                <a:schemeClr val="tx1"/>
              </a:buClr>
            </a:pPr>
            <a:r>
              <a:rPr lang="en-US"/>
              <a:t> To respond to what one has viewed or heard</a:t>
            </a:r>
          </a:p>
        </p:txBody>
      </p:sp>
      <p:pic>
        <p:nvPicPr>
          <p:cNvPr id="4" name="Audio 3">
            <a:hlinkClick r:id="" action="ppaction://media"/>
            <a:extLst>
              <a:ext uri="{FF2B5EF4-FFF2-40B4-BE49-F238E27FC236}">
                <a16:creationId xmlns:a16="http://schemas.microsoft.com/office/drawing/2014/main" id="{4215F232-D6D6-4CF0-A9A2-D3C3A17C37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0387307"/>
      </p:ext>
    </p:extLst>
  </p:cSld>
  <p:clrMapOvr>
    <a:masterClrMapping/>
  </p:clrMapOvr>
  <mc:AlternateContent xmlns:mc="http://schemas.openxmlformats.org/markup-compatibility/2006">
    <mc:Choice xmlns:p14="http://schemas.microsoft.com/office/powerpoint/2010/main" Requires="p14">
      <p:transition spd="slow" p14:dur="2000" advTm="17547"/>
    </mc:Choice>
    <mc:Fallback>
      <p:transition spd="slow" advTm="1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2"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8A548BF-A96A-9D46-90A3-2A49AAF7FDBA}"/>
              </a:ext>
            </a:extLst>
          </p:cNvPr>
          <p:cNvSpPr>
            <a:spLocks noGrp="1"/>
          </p:cNvSpPr>
          <p:nvPr>
            <p:ph type="title"/>
          </p:nvPr>
        </p:nvSpPr>
        <p:spPr>
          <a:xfrm>
            <a:off x="-417513" y="841375"/>
            <a:ext cx="7068464" cy="1048945"/>
          </a:xfrm>
        </p:spPr>
        <p:txBody>
          <a:bodyPr>
            <a:normAutofit/>
          </a:bodyPr>
          <a:lstStyle/>
          <a:p>
            <a:r>
              <a:rPr lang="en-US">
                <a:solidFill>
                  <a:schemeClr val="tx1"/>
                </a:solidFill>
                <a:latin typeface="Rockwell"/>
              </a:rPr>
              <a:t>Do Your Best Academically</a:t>
            </a:r>
          </a:p>
        </p:txBody>
      </p:sp>
      <p:graphicFrame>
        <p:nvGraphicFramePr>
          <p:cNvPr id="35" name="Content Placeholder 2">
            <a:extLst>
              <a:ext uri="{FF2B5EF4-FFF2-40B4-BE49-F238E27FC236}">
                <a16:creationId xmlns:a16="http://schemas.microsoft.com/office/drawing/2014/main" id="{D6931DF5-BACC-4836-8214-FE4DBE3C6551}"/>
              </a:ext>
            </a:extLst>
          </p:cNvPr>
          <p:cNvGraphicFramePr>
            <a:graphicFrameLocks noGrp="1"/>
          </p:cNvGraphicFramePr>
          <p:nvPr>
            <p:ph idx="1"/>
            <p:extLst>
              <p:ext uri="{D42A27DB-BD31-4B8C-83A1-F6EECF244321}">
                <p14:modId xmlns:p14="http://schemas.microsoft.com/office/powerpoint/2010/main" val="898323954"/>
              </p:ext>
            </p:extLst>
          </p:nvPr>
        </p:nvGraphicFramePr>
        <p:xfrm>
          <a:off x="807722" y="1990976"/>
          <a:ext cx="5659754" cy="40256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5" name="Title 1">
            <a:extLst>
              <a:ext uri="{FF2B5EF4-FFF2-40B4-BE49-F238E27FC236}">
                <a16:creationId xmlns:a16="http://schemas.microsoft.com/office/drawing/2014/main" id="{A1470421-76D4-0046-B1A0-C22CF84E675F}"/>
              </a:ext>
            </a:extLst>
          </p:cNvPr>
          <p:cNvSpPr txBox="1">
            <a:spLocks/>
          </p:cNvSpPr>
          <p:nvPr/>
        </p:nvSpPr>
        <p:spPr>
          <a:xfrm>
            <a:off x="5845631" y="1196975"/>
            <a:ext cx="7068464" cy="1048945"/>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a:solidFill>
                  <a:schemeClr val="tx1"/>
                </a:solidFill>
                <a:latin typeface="Rockwell" panose="02060603020205020403" pitchFamily="18" charset="77"/>
              </a:rPr>
              <a:t>If you need help:</a:t>
            </a:r>
          </a:p>
        </p:txBody>
      </p:sp>
      <p:sp>
        <p:nvSpPr>
          <p:cNvPr id="4" name="TextBox 3">
            <a:extLst>
              <a:ext uri="{FF2B5EF4-FFF2-40B4-BE49-F238E27FC236}">
                <a16:creationId xmlns:a16="http://schemas.microsoft.com/office/drawing/2014/main" id="{DF86430E-B18B-E24F-827C-AA0A0F6A12F4}"/>
              </a:ext>
            </a:extLst>
          </p:cNvPr>
          <p:cNvSpPr txBox="1"/>
          <p:nvPr/>
        </p:nvSpPr>
        <p:spPr>
          <a:xfrm>
            <a:off x="7861133" y="2097307"/>
            <a:ext cx="3467267" cy="2308324"/>
          </a:xfrm>
          <a:prstGeom prst="rect">
            <a:avLst/>
          </a:prstGeom>
          <a:noFill/>
        </p:spPr>
        <p:txBody>
          <a:bodyPr wrap="square" lIns="91440" tIns="45720" rIns="91440" bIns="45720" rtlCol="0" anchor="t">
            <a:spAutoFit/>
          </a:bodyPr>
          <a:lstStyle/>
          <a:p>
            <a:pPr marL="285750" indent="-285750">
              <a:buFont typeface="Wingdings"/>
              <a:buChar char="§"/>
            </a:pPr>
            <a:r>
              <a:rPr lang="en-US" b="1"/>
              <a:t>Speak to your teacher directly or email them to setup a time to meet.</a:t>
            </a:r>
          </a:p>
          <a:p>
            <a:pPr marL="285750" indent="-285750">
              <a:buFont typeface="Wingdings"/>
              <a:buChar char="§"/>
            </a:pPr>
            <a:endParaRPr lang="en-US" b="1"/>
          </a:p>
          <a:p>
            <a:pPr marL="285750" indent="-285750">
              <a:buFont typeface="Wingdings"/>
              <a:buChar char="§"/>
            </a:pPr>
            <a:r>
              <a:rPr lang="en-US" b="1"/>
              <a:t>You can also go online and access free resources that provide you with extra academic support.</a:t>
            </a:r>
          </a:p>
        </p:txBody>
      </p:sp>
      <p:pic>
        <p:nvPicPr>
          <p:cNvPr id="5" name="Audio 4">
            <a:hlinkClick r:id="" action="ppaction://media"/>
            <a:extLst>
              <a:ext uri="{FF2B5EF4-FFF2-40B4-BE49-F238E27FC236}">
                <a16:creationId xmlns:a16="http://schemas.microsoft.com/office/drawing/2014/main" id="{9680EFC5-EEE4-48EA-81C8-68A17AE270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2127662"/>
      </p:ext>
    </p:extLst>
  </p:cSld>
  <p:clrMapOvr>
    <a:masterClrMapping/>
  </p:clrMapOvr>
  <mc:AlternateContent xmlns:mc="http://schemas.openxmlformats.org/markup-compatibility/2006">
    <mc:Choice xmlns:p14="http://schemas.microsoft.com/office/powerpoint/2010/main" Requires="p14">
      <p:transition spd="slow" p14:dur="2000" advTm="42462"/>
    </mc:Choice>
    <mc:Fallback>
      <p:transition spd="slow" advTm="4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ED0412-1223-1A45-AE83-4F7F5930C1B0}"/>
              </a:ext>
            </a:extLst>
          </p:cNvPr>
          <p:cNvSpPr>
            <a:spLocks noGrp="1"/>
          </p:cNvSpPr>
          <p:nvPr>
            <p:ph type="title"/>
          </p:nvPr>
        </p:nvSpPr>
        <p:spPr>
          <a:xfrm>
            <a:off x="7874928" y="1134142"/>
            <a:ext cx="3456122" cy="4589717"/>
          </a:xfrm>
        </p:spPr>
        <p:txBody>
          <a:bodyPr>
            <a:normAutofit/>
          </a:bodyPr>
          <a:lstStyle/>
          <a:p>
            <a:pPr algn="l"/>
            <a:r>
              <a:rPr lang="en-US" sz="4800">
                <a:latin typeface="Rockwell" panose="02060603020205020403" pitchFamily="18" charset="77"/>
              </a:rPr>
              <a:t>Online</a:t>
            </a:r>
            <a:br>
              <a:rPr lang="en-US" sz="4800">
                <a:latin typeface="Rockwell" panose="02060603020205020403" pitchFamily="18" charset="77"/>
              </a:rPr>
            </a:br>
            <a:r>
              <a:rPr lang="en-US" sz="4800">
                <a:latin typeface="Rockwell" panose="02060603020205020403" pitchFamily="18" charset="77"/>
              </a:rPr>
              <a:t>Academic Support</a:t>
            </a:r>
          </a:p>
        </p:txBody>
      </p:sp>
      <p:sp>
        <p:nvSpPr>
          <p:cNvPr id="3" name="Content Placeholder 2">
            <a:extLst>
              <a:ext uri="{FF2B5EF4-FFF2-40B4-BE49-F238E27FC236}">
                <a16:creationId xmlns:a16="http://schemas.microsoft.com/office/drawing/2014/main" id="{E223E1FA-4162-6D45-87C2-00BA5874A4DC}"/>
              </a:ext>
            </a:extLst>
          </p:cNvPr>
          <p:cNvSpPr>
            <a:spLocks noGrp="1"/>
          </p:cNvSpPr>
          <p:nvPr>
            <p:ph idx="1"/>
          </p:nvPr>
        </p:nvSpPr>
        <p:spPr>
          <a:xfrm>
            <a:off x="350874" y="317500"/>
            <a:ext cx="6496493" cy="6062035"/>
          </a:xfrm>
        </p:spPr>
        <p:txBody>
          <a:bodyPr>
            <a:normAutofit fontScale="92500" lnSpcReduction="20000"/>
          </a:bodyPr>
          <a:lstStyle/>
          <a:p>
            <a:r>
              <a:rPr lang="en-US" sz="2600">
                <a:hlinkClick r:id="rId5"/>
              </a:rPr>
              <a:t>KHAN ACADEMY</a:t>
            </a:r>
            <a:endParaRPr lang="en-US" sz="2600"/>
          </a:p>
          <a:p>
            <a:pPr marL="457200" lvl="1" indent="0">
              <a:buNone/>
            </a:pPr>
            <a:r>
              <a:rPr lang="en-US"/>
              <a:t>Khan Academy isn't really just a tutoring company; it's meant to supplement a child's education, with curriculum materials designed to either bolster classroom lessons or teach something entirely new. There isn't any live or one-on-one instruction (just videos that students watch at their own pace), but the materials are 100% free. </a:t>
            </a:r>
          </a:p>
          <a:p>
            <a:r>
              <a:rPr lang="en-US" sz="2600">
                <a:hlinkClick r:id="rId6"/>
              </a:rPr>
              <a:t>Hippo Campus</a:t>
            </a:r>
            <a:endParaRPr lang="en-US" sz="2600"/>
          </a:p>
          <a:p>
            <a:pPr marL="457200" lvl="1" indent="0">
              <a:buNone/>
            </a:pPr>
            <a:r>
              <a:rPr lang="en-US" err="1"/>
              <a:t>HippoCampus.org</a:t>
            </a:r>
            <a:r>
              <a:rPr lang="en-US"/>
              <a:t> is a free website that offers rich multimedia academic content — videos, animations, quizzes, and simulations. The site offers more than 5,700 free videos collected from various academic institutions in 13 subject areas, including algebra, geometry, calculus, earth science, biology, physics, history, and English. </a:t>
            </a:r>
          </a:p>
          <a:p>
            <a:r>
              <a:rPr lang="en-US" sz="2600">
                <a:hlinkClick r:id="rId7"/>
              </a:rPr>
              <a:t>Ask Dr. Math</a:t>
            </a:r>
            <a:endParaRPr lang="en-US" sz="2600"/>
          </a:p>
          <a:p>
            <a:pPr marL="457200" lvl="1" indent="0">
              <a:buNone/>
            </a:pPr>
            <a:r>
              <a:rPr lang="en-US"/>
              <a:t>"Ask Dr. Math" is a nonprofit forum managed by Drexel University. The site may look dated, but it's still helpful and relevant. The list of math FAQs covers many popular topics, such as dividing by zero, types of fractions, learning to factor, and how to round numbers. You can also browse for answers by age group (elementary, middle, or high school) or search the archive by keyword.</a:t>
            </a:r>
          </a:p>
          <a:p>
            <a:endParaRPr lang="en-US" sz="1600"/>
          </a:p>
        </p:txBody>
      </p:sp>
      <p:pic>
        <p:nvPicPr>
          <p:cNvPr id="4" name="Audio 3">
            <a:hlinkClick r:id="" action="ppaction://media"/>
            <a:extLst>
              <a:ext uri="{FF2B5EF4-FFF2-40B4-BE49-F238E27FC236}">
                <a16:creationId xmlns:a16="http://schemas.microsoft.com/office/drawing/2014/main" id="{CAE1FD43-FD3E-448D-93A1-97BD996270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4708072"/>
      </p:ext>
    </p:extLst>
  </p:cSld>
  <p:clrMapOvr>
    <a:masterClrMapping/>
  </p:clrMapOvr>
  <mc:AlternateContent xmlns:mc="http://schemas.openxmlformats.org/markup-compatibility/2006">
    <mc:Choice xmlns:p14="http://schemas.microsoft.com/office/powerpoint/2010/main" Requires="p14">
      <p:transition spd="slow" p14:dur="2000" advTm="27354"/>
    </mc:Choice>
    <mc:Fallback>
      <p:transition spd="slow" advTm="2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5" name="Rectangle 10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456E7C-7611-CD47-A909-239B04340DF0}"/>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latin typeface="+mn-lt"/>
                <a:ea typeface="+mn-ea"/>
                <a:cs typeface="+mn-cs"/>
              </a:rPr>
              <a:t>BPS Remote Log-in Instructions</a:t>
            </a:r>
            <a:endParaRPr lang="en-US" sz="4400">
              <a:solidFill>
                <a:schemeClr val="tx1"/>
              </a:solidFill>
              <a:latin typeface="Rockwell"/>
            </a:endParaRPr>
          </a:p>
        </p:txBody>
      </p:sp>
      <p:cxnSp>
        <p:nvCxnSpPr>
          <p:cNvPr id="107" name="Straight Connector 10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ontent Placeholder 39">
            <a:extLst>
              <a:ext uri="{FF2B5EF4-FFF2-40B4-BE49-F238E27FC236}">
                <a16:creationId xmlns:a16="http://schemas.microsoft.com/office/drawing/2014/main" id="{FE8E5822-7271-7742-AE16-C853F6AE1B11}"/>
              </a:ext>
            </a:extLst>
          </p:cNvPr>
          <p:cNvSpPr>
            <a:spLocks noGrp="1"/>
          </p:cNvSpPr>
          <p:nvPr>
            <p:ph idx="1"/>
          </p:nvPr>
        </p:nvSpPr>
        <p:spPr>
          <a:xfrm>
            <a:off x="4897646" y="1957481"/>
            <a:ext cx="5511800" cy="4171278"/>
          </a:xfrm>
        </p:spPr>
        <p:txBody>
          <a:bodyPr vert="horz" lIns="91440" tIns="45720" rIns="91440" bIns="45720" rtlCol="0" anchor="ctr">
            <a:noAutofit/>
          </a:bodyPr>
          <a:lstStyle/>
          <a:p>
            <a:pPr>
              <a:lnSpc>
                <a:spcPct val="110000"/>
              </a:lnSpc>
            </a:pPr>
            <a:r>
              <a:rPr lang="en-US" sz="2000"/>
              <a:t> Go to </a:t>
            </a:r>
            <a:r>
              <a:rPr lang="en-US" sz="2000">
                <a:hlinkClick r:id="rId5">
                  <a:extLst>
                    <a:ext uri="{A12FA001-AC4F-418D-AE19-62706E023703}">
                      <ahyp:hlinkClr xmlns:ahyp="http://schemas.microsoft.com/office/drawing/2018/hyperlinkcolor" val="tx"/>
                    </a:ext>
                  </a:extLst>
                </a:hlinkClick>
              </a:rPr>
              <a:t>www.bpsma.org</a:t>
            </a:r>
            <a:r>
              <a:rPr lang="en-US" sz="2000"/>
              <a:t> and click on the Clever Log In </a:t>
            </a:r>
          </a:p>
          <a:p>
            <a:pPr>
              <a:lnSpc>
                <a:spcPct val="110000"/>
              </a:lnSpc>
            </a:pPr>
            <a:r>
              <a:rPr lang="en-US" sz="2000"/>
              <a:t>Your username is your 6-digit ID #@bpsma.org</a:t>
            </a:r>
          </a:p>
          <a:p>
            <a:pPr>
              <a:lnSpc>
                <a:spcPct val="110000"/>
              </a:lnSpc>
            </a:pPr>
            <a:r>
              <a:rPr lang="en-US" sz="2000"/>
              <a:t>Your password is your date of birth followed by bps2021</a:t>
            </a:r>
          </a:p>
          <a:p>
            <a:pPr lvl="1">
              <a:lnSpc>
                <a:spcPct val="110000"/>
              </a:lnSpc>
            </a:pPr>
            <a:r>
              <a:rPr lang="en-US" sz="1800"/>
              <a:t> Example: for January 1st, 2009 password is 01012009bps2021</a:t>
            </a:r>
          </a:p>
          <a:p>
            <a:pPr>
              <a:lnSpc>
                <a:spcPct val="110000"/>
              </a:lnSpc>
            </a:pPr>
            <a:r>
              <a:rPr lang="en-US" sz="2000"/>
              <a:t>Once in Clever, you have access to:</a:t>
            </a:r>
          </a:p>
          <a:p>
            <a:pPr lvl="1">
              <a:lnSpc>
                <a:spcPct val="110000"/>
              </a:lnSpc>
            </a:pPr>
            <a:r>
              <a:rPr lang="en-US" sz="1800"/>
              <a:t>Microsoft Teams </a:t>
            </a:r>
          </a:p>
          <a:p>
            <a:pPr lvl="1">
              <a:lnSpc>
                <a:spcPct val="110000"/>
              </a:lnSpc>
            </a:pPr>
            <a:r>
              <a:rPr lang="en-US" sz="1800"/>
              <a:t>Infinite Campus</a:t>
            </a:r>
          </a:p>
          <a:p>
            <a:pPr lvl="1">
              <a:lnSpc>
                <a:spcPct val="110000"/>
              </a:lnSpc>
            </a:pPr>
            <a:r>
              <a:rPr lang="en-US" sz="1800"/>
              <a:t>Schoology </a:t>
            </a:r>
          </a:p>
          <a:p>
            <a:pPr lvl="1">
              <a:lnSpc>
                <a:spcPct val="110000"/>
              </a:lnSpc>
            </a:pPr>
            <a:r>
              <a:rPr lang="en-US" sz="1800"/>
              <a:t>And more</a:t>
            </a:r>
          </a:p>
          <a:p>
            <a:pPr marL="0" indent="0">
              <a:lnSpc>
                <a:spcPct val="110000"/>
              </a:lnSpc>
              <a:buNone/>
            </a:pPr>
            <a:endParaRPr lang="en-US" sz="1500">
              <a:highlight>
                <a:srgbClr val="FFFF00"/>
              </a:highlight>
            </a:endParaRPr>
          </a:p>
          <a:p>
            <a:pPr>
              <a:lnSpc>
                <a:spcPct val="110000"/>
              </a:lnSpc>
            </a:pPr>
            <a:endParaRPr lang="en-US" sz="1500">
              <a:highlight>
                <a:srgbClr val="FFFF00"/>
              </a:highlight>
            </a:endParaRPr>
          </a:p>
          <a:p>
            <a:pPr>
              <a:lnSpc>
                <a:spcPct val="110000"/>
              </a:lnSpc>
            </a:pPr>
            <a:endParaRPr lang="en-US" sz="1500"/>
          </a:p>
          <a:p>
            <a:pPr>
              <a:lnSpc>
                <a:spcPct val="110000"/>
              </a:lnSpc>
            </a:pPr>
            <a:endParaRPr lang="en-US" sz="1500"/>
          </a:p>
        </p:txBody>
      </p:sp>
      <p:pic>
        <p:nvPicPr>
          <p:cNvPr id="3" name="Audio 2">
            <a:hlinkClick r:id="" action="ppaction://media"/>
            <a:extLst>
              <a:ext uri="{FF2B5EF4-FFF2-40B4-BE49-F238E27FC236}">
                <a16:creationId xmlns:a16="http://schemas.microsoft.com/office/drawing/2014/main" id="{D5178BE9-F37C-4903-B593-EC198E93A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6683720"/>
      </p:ext>
    </p:extLst>
  </p:cSld>
  <p:clrMapOvr>
    <a:masterClrMapping/>
  </p:clrMapOvr>
  <mc:AlternateContent xmlns:mc="http://schemas.openxmlformats.org/markup-compatibility/2006">
    <mc:Choice xmlns:p14="http://schemas.microsoft.com/office/powerpoint/2010/main" Requires="p14">
      <p:transition spd="slow" p14:dur="2000" advTm="35993"/>
    </mc:Choice>
    <mc:Fallback>
      <p:transition spd="slow" advTm="3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7"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3"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4"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9" name="Rectangle 108">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961479-7859-1B44-A479-2B883711DA35}"/>
              </a:ext>
            </a:extLst>
          </p:cNvPr>
          <p:cNvSpPr>
            <a:spLocks noGrp="1"/>
          </p:cNvSpPr>
          <p:nvPr>
            <p:ph type="title"/>
          </p:nvPr>
        </p:nvSpPr>
        <p:spPr>
          <a:xfrm>
            <a:off x="465257" y="1124399"/>
            <a:ext cx="3865695" cy="4171278"/>
          </a:xfrm>
        </p:spPr>
        <p:txBody>
          <a:bodyPr>
            <a:normAutofit/>
          </a:bodyPr>
          <a:lstStyle/>
          <a:p>
            <a:pPr algn="r"/>
            <a:r>
              <a:rPr lang="en-US" sz="4400">
                <a:solidFill>
                  <a:schemeClr val="tx1"/>
                </a:solidFill>
                <a:latin typeface="Rockwell" panose="02060603020205020403" pitchFamily="18" charset="77"/>
              </a:rPr>
              <a:t>Virtual Learning Expectations </a:t>
            </a:r>
          </a:p>
        </p:txBody>
      </p:sp>
      <p:cxnSp>
        <p:nvCxnSpPr>
          <p:cNvPr id="111" name="Straight Connector 110">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Content Placeholder 4" descr="Head with gears">
            <a:extLst>
              <a:ext uri="{FF2B5EF4-FFF2-40B4-BE49-F238E27FC236}">
                <a16:creationId xmlns:a16="http://schemas.microsoft.com/office/drawing/2014/main" id="{1407AACE-2791-6747-8026-A9A48B05AAAB}"/>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651656" y="1439173"/>
            <a:ext cx="1602581" cy="1602581"/>
          </a:xfrm>
        </p:spPr>
      </p:pic>
      <p:sp>
        <p:nvSpPr>
          <p:cNvPr id="3" name="TextBox 2">
            <a:extLst>
              <a:ext uri="{FF2B5EF4-FFF2-40B4-BE49-F238E27FC236}">
                <a16:creationId xmlns:a16="http://schemas.microsoft.com/office/drawing/2014/main" id="{4502CA93-C53F-4D53-AF57-E1E3913537EC}"/>
              </a:ext>
            </a:extLst>
          </p:cNvPr>
          <p:cNvSpPr txBox="1"/>
          <p:nvPr/>
        </p:nvSpPr>
        <p:spPr>
          <a:xfrm>
            <a:off x="4811844" y="327286"/>
            <a:ext cx="7265231" cy="5770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a:t>Sit in a quiet spot with limited distractions and appropriate background.</a:t>
            </a:r>
          </a:p>
          <a:p>
            <a:pPr marL="285750" indent="-285750">
              <a:lnSpc>
                <a:spcPct val="150000"/>
              </a:lnSpc>
              <a:buFont typeface="Arial"/>
              <a:buChar char="•"/>
            </a:pPr>
            <a:r>
              <a:rPr lang="en-US"/>
              <a:t>Turn off music,  TV, and videos.</a:t>
            </a:r>
          </a:p>
          <a:p>
            <a:pPr marL="285750" indent="-285750">
              <a:lnSpc>
                <a:spcPct val="150000"/>
              </a:lnSpc>
              <a:buFont typeface="Arial"/>
              <a:buChar char="•"/>
            </a:pPr>
            <a:r>
              <a:rPr lang="en-US"/>
              <a:t>Come prepared with class materials and computer charger.</a:t>
            </a:r>
          </a:p>
          <a:p>
            <a:pPr marL="285750" indent="-285750">
              <a:lnSpc>
                <a:spcPct val="150000"/>
              </a:lnSpc>
              <a:buFont typeface="Arial"/>
              <a:buChar char="•"/>
            </a:pPr>
            <a:r>
              <a:rPr lang="en-US"/>
              <a:t>Dress in 'school appropriate' clothing.</a:t>
            </a:r>
          </a:p>
          <a:p>
            <a:pPr marL="285750" indent="-285750">
              <a:lnSpc>
                <a:spcPct val="150000"/>
              </a:lnSpc>
              <a:buFont typeface="Arial"/>
              <a:buChar char="•"/>
            </a:pPr>
            <a:r>
              <a:rPr lang="en-US"/>
              <a:t>Be on time.</a:t>
            </a:r>
          </a:p>
          <a:p>
            <a:pPr marL="285750" indent="-285750">
              <a:lnSpc>
                <a:spcPct val="150000"/>
              </a:lnSpc>
              <a:buFont typeface="Arial"/>
              <a:buChar char="•"/>
            </a:pPr>
            <a:r>
              <a:rPr lang="en-US"/>
              <a:t>Turn on video at the start of your class meeting.</a:t>
            </a:r>
          </a:p>
          <a:p>
            <a:pPr marL="285750" indent="-285750">
              <a:lnSpc>
                <a:spcPct val="150000"/>
              </a:lnSpc>
              <a:buFont typeface="Arial"/>
              <a:buChar char="•"/>
            </a:pPr>
            <a:r>
              <a:rPr lang="en-US"/>
              <a:t>Keep yourself on MUTE until it's your turn to talk.</a:t>
            </a:r>
          </a:p>
          <a:p>
            <a:pPr marL="285750" indent="-285750">
              <a:lnSpc>
                <a:spcPct val="150000"/>
              </a:lnSpc>
              <a:buFont typeface="Arial"/>
              <a:buChar char="•"/>
            </a:pPr>
            <a:r>
              <a:rPr lang="en-US"/>
              <a:t>Use the 'raise hand' button or chat bar for questions or comments. One voice at a time.</a:t>
            </a:r>
          </a:p>
          <a:p>
            <a:pPr marL="285750" indent="-285750">
              <a:lnSpc>
                <a:spcPct val="150000"/>
              </a:lnSpc>
              <a:buFont typeface="Arial"/>
              <a:buChar char="•"/>
            </a:pPr>
            <a:r>
              <a:rPr lang="en-US"/>
              <a:t>Keep discussion class related. No private or personal comments.</a:t>
            </a:r>
          </a:p>
          <a:p>
            <a:pPr marL="285750" indent="-285750">
              <a:lnSpc>
                <a:spcPct val="150000"/>
              </a:lnSpc>
              <a:buFont typeface="Arial"/>
              <a:buChar char="•"/>
            </a:pPr>
            <a:r>
              <a:rPr lang="en-US"/>
              <a:t>No photos or recording class meetings.</a:t>
            </a:r>
          </a:p>
          <a:p>
            <a:pPr marL="285750" indent="-285750">
              <a:lnSpc>
                <a:spcPct val="150000"/>
              </a:lnSpc>
              <a:buFont typeface="Arial"/>
              <a:buChar char="•"/>
            </a:pPr>
            <a:r>
              <a:rPr lang="en-US"/>
              <a:t>Be kind, patient, and respectful of others.</a:t>
            </a:r>
          </a:p>
          <a:p>
            <a:pPr marL="285750" indent="-285750">
              <a:buFont typeface="Arial"/>
              <a:buChar char="•"/>
            </a:pPr>
            <a:endParaRPr lang="en-US"/>
          </a:p>
        </p:txBody>
      </p:sp>
      <p:pic>
        <p:nvPicPr>
          <p:cNvPr id="4" name="Audio 3">
            <a:hlinkClick r:id="" action="ppaction://media"/>
            <a:extLst>
              <a:ext uri="{FF2B5EF4-FFF2-40B4-BE49-F238E27FC236}">
                <a16:creationId xmlns:a16="http://schemas.microsoft.com/office/drawing/2014/main" id="{80C18440-6750-468B-A146-B67FB716DF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2276664"/>
      </p:ext>
    </p:extLst>
  </p:cSld>
  <p:clrMapOvr>
    <a:masterClrMapping/>
  </p:clrMapOvr>
  <mc:AlternateContent xmlns:mc="http://schemas.openxmlformats.org/markup-compatibility/2006">
    <mc:Choice xmlns:p14="http://schemas.microsoft.com/office/powerpoint/2010/main" Requires="p14">
      <p:transition spd="slow" p14:dur="2000" advTm="40744"/>
    </mc:Choice>
    <mc:Fallback>
      <p:transition spd="slow" advTm="40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5" name="Rectangle 6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001D7-95E0-4845-99B5-5D5169BA82F0}"/>
              </a:ext>
            </a:extLst>
          </p:cNvPr>
          <p:cNvSpPr>
            <a:spLocks noGrp="1"/>
          </p:cNvSpPr>
          <p:nvPr>
            <p:ph type="title"/>
          </p:nvPr>
        </p:nvSpPr>
        <p:spPr>
          <a:xfrm>
            <a:off x="142252" y="960120"/>
            <a:ext cx="4527052" cy="2359731"/>
          </a:xfrm>
        </p:spPr>
        <p:txBody>
          <a:bodyPr>
            <a:normAutofit fontScale="90000"/>
          </a:bodyPr>
          <a:lstStyle/>
          <a:p>
            <a:pPr algn="r"/>
            <a:r>
              <a:rPr lang="en-US" sz="3600" b="1" u="sng">
                <a:solidFill>
                  <a:schemeClr val="tx1"/>
                </a:solidFill>
                <a:latin typeface="Rockwell"/>
                <a:ea typeface="+mj-lt"/>
                <a:cs typeface="+mj-lt"/>
              </a:rPr>
              <a:t>Attendance</a:t>
            </a:r>
            <a:br>
              <a:rPr lang="en-US" sz="3600" b="1" u="sng">
                <a:latin typeface="Rockwell"/>
                <a:ea typeface="+mj-lt"/>
                <a:cs typeface="+mj-lt"/>
              </a:rPr>
            </a:br>
            <a:r>
              <a:rPr lang="en-US" sz="3600" u="sng">
                <a:solidFill>
                  <a:schemeClr val="tx1"/>
                </a:solidFill>
                <a:latin typeface="Rockwell"/>
                <a:ea typeface="+mj-lt"/>
                <a:cs typeface="+mj-lt"/>
              </a:rPr>
              <a:t> </a:t>
            </a:r>
            <a:r>
              <a:rPr lang="en-US" sz="3100" u="sng">
                <a:solidFill>
                  <a:schemeClr val="tx1"/>
                </a:solidFill>
                <a:latin typeface="Rockwell"/>
                <a:ea typeface="+mj-lt"/>
                <a:cs typeface="+mj-lt"/>
              </a:rPr>
              <a:t>Daily attendance will be taken regardless of  the model of instruction as follows:</a:t>
            </a:r>
            <a:r>
              <a:rPr lang="en-US" sz="3600" b="1" u="sng">
                <a:solidFill>
                  <a:schemeClr val="tx1"/>
                </a:solidFill>
                <a:ea typeface="+mj-lt"/>
                <a:cs typeface="+mj-lt"/>
              </a:rPr>
              <a:t> </a:t>
            </a:r>
            <a:endParaRPr lang="en-US" sz="3600">
              <a:solidFill>
                <a:schemeClr val="tx1"/>
              </a:solidFill>
              <a:cs typeface="Calibri Light" panose="020F0302020204030204"/>
            </a:endParaRPr>
          </a:p>
        </p:txBody>
      </p:sp>
      <p:cxnSp>
        <p:nvCxnSpPr>
          <p:cNvPr id="67" name="Straight Connector 6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019911-B26A-4A51-BD00-767F26D73E3C}"/>
              </a:ext>
            </a:extLst>
          </p:cNvPr>
          <p:cNvSpPr>
            <a:spLocks noGrp="1"/>
          </p:cNvSpPr>
          <p:nvPr>
            <p:ph idx="1"/>
          </p:nvPr>
        </p:nvSpPr>
        <p:spPr>
          <a:xfrm>
            <a:off x="4983164" y="960119"/>
            <a:ext cx="5995986" cy="4729481"/>
          </a:xfrm>
        </p:spPr>
        <p:txBody>
          <a:bodyPr>
            <a:normAutofit fontScale="55000" lnSpcReduction="20000"/>
          </a:bodyPr>
          <a:lstStyle/>
          <a:p>
            <a:pPr marL="0" indent="0">
              <a:lnSpc>
                <a:spcPct val="110000"/>
              </a:lnSpc>
              <a:buNone/>
            </a:pPr>
            <a:r>
              <a:rPr lang="en-US" sz="2900" b="1" u="sng">
                <a:ea typeface="+mn-lt"/>
                <a:cs typeface="+mn-lt"/>
              </a:rPr>
              <a:t>In-Person</a:t>
            </a:r>
            <a:r>
              <a:rPr lang="en-US" sz="2200">
                <a:ea typeface="+mn-lt"/>
                <a:cs typeface="+mn-lt"/>
              </a:rPr>
              <a:t> </a:t>
            </a:r>
            <a:endParaRPr lang="en-US" sz="2200"/>
          </a:p>
          <a:p>
            <a:pPr>
              <a:lnSpc>
                <a:spcPct val="110000"/>
              </a:lnSpc>
            </a:pPr>
            <a:r>
              <a:rPr lang="en-US" sz="2500">
                <a:ea typeface="+mn-lt"/>
                <a:cs typeface="+mn-lt"/>
              </a:rPr>
              <a:t>Students attending school in-person will follow the traditional attendance procedures as outlined in the applicable BPS handbook. </a:t>
            </a:r>
            <a:endParaRPr lang="en-US" sz="2500"/>
          </a:p>
          <a:p>
            <a:pPr marL="0" indent="0">
              <a:lnSpc>
                <a:spcPct val="110000"/>
              </a:lnSpc>
              <a:buNone/>
            </a:pPr>
            <a:r>
              <a:rPr lang="en-US" sz="2900" b="1" u="sng">
                <a:ea typeface="+mn-lt"/>
                <a:cs typeface="+mn-lt"/>
              </a:rPr>
              <a:t>Hybrid </a:t>
            </a:r>
            <a:endParaRPr lang="en-US" sz="2900"/>
          </a:p>
          <a:p>
            <a:pPr>
              <a:lnSpc>
                <a:spcPct val="110000"/>
              </a:lnSpc>
            </a:pPr>
            <a:r>
              <a:rPr lang="en-US" sz="2200">
                <a:ea typeface="+mn-lt"/>
                <a:cs typeface="+mn-lt"/>
              </a:rPr>
              <a:t>Students are required to attend school in-person on the days assigned. On the remote days, attendance will be taken through the login to the remote learning platform, at the beginning of each class and through completed daily assignments, and by attendance at virtual classes and/or meetings. Appeals of assigned in-person and remote days must be made in writing directly to the building principal. </a:t>
            </a:r>
            <a:endParaRPr lang="en-US" sz="2200"/>
          </a:p>
          <a:p>
            <a:pPr marL="0" indent="0">
              <a:lnSpc>
                <a:spcPct val="110000"/>
              </a:lnSpc>
              <a:buNone/>
            </a:pPr>
            <a:r>
              <a:rPr lang="en-US" sz="2900" b="1" u="sng">
                <a:ea typeface="+mn-lt"/>
                <a:cs typeface="+mn-lt"/>
              </a:rPr>
              <a:t>Remote</a:t>
            </a:r>
            <a:endParaRPr lang="en-US" sz="2900"/>
          </a:p>
          <a:p>
            <a:pPr>
              <a:lnSpc>
                <a:spcPct val="110000"/>
              </a:lnSpc>
            </a:pPr>
            <a:r>
              <a:rPr lang="en-US" sz="2200">
                <a:ea typeface="+mn-lt"/>
                <a:cs typeface="+mn-lt"/>
              </a:rPr>
              <a:t>Attendance for the remote instruction will be taken daily as student are required to login to the remote learning platform and attend all scheduled classes, including video conferencing. Also, attendance will be taken at the beginning of each class and will be monitored through completion of assignments and participation in lessons. </a:t>
            </a:r>
            <a:endParaRPr lang="en-US" sz="2200"/>
          </a:p>
          <a:p>
            <a:pPr>
              <a:lnSpc>
                <a:spcPct val="110000"/>
              </a:lnSpc>
            </a:pPr>
            <a:r>
              <a:rPr lang="en-US" sz="2200">
                <a:ea typeface="+mn-lt"/>
                <a:cs typeface="+mn-lt"/>
              </a:rPr>
              <a:t>Students who are unable to attend school due to illness or quarantine will be counted absent unless they are actively accessing the remote learning platform and participate in remote instruction as set forth above. </a:t>
            </a:r>
            <a:endParaRPr lang="en-US" sz="2200"/>
          </a:p>
          <a:p>
            <a:pPr>
              <a:lnSpc>
                <a:spcPct val="110000"/>
              </a:lnSpc>
            </a:pPr>
            <a:endParaRPr lang="en-US" sz="1000"/>
          </a:p>
        </p:txBody>
      </p:sp>
      <p:sp>
        <p:nvSpPr>
          <p:cNvPr id="7" name="TextBox 6">
            <a:extLst>
              <a:ext uri="{FF2B5EF4-FFF2-40B4-BE49-F238E27FC236}">
                <a16:creationId xmlns:a16="http://schemas.microsoft.com/office/drawing/2014/main" id="{5F4BD378-FF68-1348-B4E2-A7570B947B61}"/>
              </a:ext>
            </a:extLst>
          </p:cNvPr>
          <p:cNvSpPr txBox="1"/>
          <p:nvPr/>
        </p:nvSpPr>
        <p:spPr>
          <a:xfrm>
            <a:off x="277948" y="3538151"/>
            <a:ext cx="4288576" cy="2154436"/>
          </a:xfrm>
          <a:prstGeom prst="rect">
            <a:avLst/>
          </a:prstGeom>
          <a:solidFill>
            <a:srgbClr val="FF9300">
              <a:alpha val="53000"/>
            </a:srgbClr>
          </a:solidFill>
        </p:spPr>
        <p:txBody>
          <a:bodyPr wrap="square" rtlCol="0">
            <a:spAutoFit/>
          </a:bodyPr>
          <a:lstStyle/>
          <a:p>
            <a:r>
              <a:rPr lang="en-US" sz="2000" b="1" u="sng"/>
              <a:t>Camera Use</a:t>
            </a:r>
            <a:endParaRPr lang="en-US" sz="2000"/>
          </a:p>
          <a:p>
            <a:r>
              <a:rPr lang="en-US" sz="1600"/>
              <a:t>Students will be asked to turn their cameras on briefly while teachers take attendance at the beginning of the school day and at the beginning of each class period or content time. Students will not be mandated to keep their cameras on the whole class period.</a:t>
            </a:r>
          </a:p>
          <a:p>
            <a:endParaRPr lang="en-US"/>
          </a:p>
        </p:txBody>
      </p:sp>
      <p:pic>
        <p:nvPicPr>
          <p:cNvPr id="10" name="Graphic 9" descr="Camera">
            <a:extLst>
              <a:ext uri="{FF2B5EF4-FFF2-40B4-BE49-F238E27FC236}">
                <a16:creationId xmlns:a16="http://schemas.microsoft.com/office/drawing/2014/main" id="{493A991F-FEA0-884C-AACF-BCCA6FF076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3353" y="3421856"/>
            <a:ext cx="580518" cy="580518"/>
          </a:xfrm>
          <a:prstGeom prst="rect">
            <a:avLst/>
          </a:prstGeom>
        </p:spPr>
      </p:pic>
      <p:pic>
        <p:nvPicPr>
          <p:cNvPr id="4" name="Audio 3">
            <a:hlinkClick r:id="" action="ppaction://media"/>
            <a:extLst>
              <a:ext uri="{FF2B5EF4-FFF2-40B4-BE49-F238E27FC236}">
                <a16:creationId xmlns:a16="http://schemas.microsoft.com/office/drawing/2014/main" id="{1FA6FF98-D5AC-4066-ABD5-459C6066CB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4645996"/>
      </p:ext>
    </p:extLst>
  </p:cSld>
  <p:clrMapOvr>
    <a:masterClrMapping/>
  </p:clrMapOvr>
  <mc:AlternateContent xmlns:mc="http://schemas.openxmlformats.org/markup-compatibility/2006">
    <mc:Choice xmlns:p14="http://schemas.microsoft.com/office/powerpoint/2010/main" Requires="p14">
      <p:transition spd="slow" p14:dur="2000" advTm="48241"/>
    </mc:Choice>
    <mc:Fallback>
      <p:transition spd="slow" advTm="4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86B4652-A6FD-C54A-BBA7-311BAA0649D5}"/>
              </a:ext>
            </a:extLst>
          </p:cNvPr>
          <p:cNvPicPr>
            <a:picLocks noChangeAspect="1"/>
          </p:cNvPicPr>
          <p:nvPr/>
        </p:nvPicPr>
        <p:blipFill>
          <a:blip r:embed="rId5">
            <a:alphaModFix amt="50000"/>
          </a:blip>
          <a:stretch>
            <a:fillRect/>
          </a:stretch>
        </p:blipFill>
        <p:spPr>
          <a:xfrm>
            <a:off x="-40373" y="-758379"/>
            <a:ext cx="12230347" cy="6558220"/>
          </a:xfrm>
          <a:prstGeom prst="rect">
            <a:avLst/>
          </a:prstGeom>
        </p:spPr>
      </p:pic>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C2395D-126E-3C42-8849-71B649A5C990}"/>
              </a:ext>
            </a:extLst>
          </p:cNvPr>
          <p:cNvSpPr>
            <a:spLocks noGrp="1"/>
          </p:cNvSpPr>
          <p:nvPr>
            <p:ph idx="1"/>
          </p:nvPr>
        </p:nvSpPr>
        <p:spPr>
          <a:xfrm>
            <a:off x="977902" y="1361870"/>
            <a:ext cx="3621089" cy="2409316"/>
          </a:xfrm>
          <a:solidFill>
            <a:srgbClr val="FF9300">
              <a:alpha val="78000"/>
            </a:srgbClr>
          </a:solidFill>
        </p:spPr>
        <p:txBody>
          <a:bodyPr anchor="t">
            <a:normAutofit/>
          </a:bodyPr>
          <a:lstStyle/>
          <a:p>
            <a:pPr marL="0" indent="0">
              <a:buNone/>
            </a:pPr>
            <a:r>
              <a:rPr lang="en-US" sz="2800"/>
              <a:t>Part Four</a:t>
            </a:r>
          </a:p>
          <a:p>
            <a:pPr>
              <a:buClr>
                <a:schemeClr val="tx1"/>
              </a:buClr>
            </a:pPr>
            <a:r>
              <a:rPr lang="en-US"/>
              <a:t>Extra Curricular Activities/Sports</a:t>
            </a:r>
          </a:p>
          <a:p>
            <a:pPr>
              <a:buClr>
                <a:schemeClr val="tx1"/>
              </a:buClr>
            </a:pPr>
            <a:r>
              <a:rPr lang="en-US"/>
              <a:t>Community Service</a:t>
            </a:r>
          </a:p>
          <a:p>
            <a:pPr>
              <a:buClr>
                <a:schemeClr val="tx1"/>
              </a:buClr>
            </a:pPr>
            <a:r>
              <a:rPr lang="en-US"/>
              <a:t> Lifeline</a:t>
            </a:r>
          </a:p>
        </p:txBody>
      </p:sp>
      <p:sp>
        <p:nvSpPr>
          <p:cNvPr id="32" name="Content Placeholder 2">
            <a:extLst>
              <a:ext uri="{FF2B5EF4-FFF2-40B4-BE49-F238E27FC236}">
                <a16:creationId xmlns:a16="http://schemas.microsoft.com/office/drawing/2014/main" id="{62532C1C-9330-BA46-87DD-F34E8ADACD24}"/>
              </a:ext>
            </a:extLst>
          </p:cNvPr>
          <p:cNvSpPr txBox="1">
            <a:spLocks/>
          </p:cNvSpPr>
          <p:nvPr/>
        </p:nvSpPr>
        <p:spPr>
          <a:xfrm>
            <a:off x="4995976" y="1259926"/>
            <a:ext cx="5511800" cy="2683772"/>
          </a:xfrm>
          <a:prstGeom prst="rect">
            <a:avLst/>
          </a:prstGeom>
          <a:solidFill>
            <a:srgbClr val="FF9300">
              <a:alpha val="78000"/>
            </a:srgb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Font typeface="Wingdings" panose="05000000000000000000" pitchFamily="2" charset="2"/>
              <a:buNone/>
            </a:pPr>
            <a:r>
              <a:rPr lang="en-US" sz="2800"/>
              <a:t>Part Four Objectives</a:t>
            </a:r>
          </a:p>
          <a:p>
            <a:pPr>
              <a:buClr>
                <a:schemeClr val="tx1"/>
              </a:buClr>
            </a:pPr>
            <a:r>
              <a:rPr lang="en-US"/>
              <a:t> Students will employ strategies to achieve</a:t>
            </a:r>
          </a:p>
          <a:p>
            <a:pPr marL="0" indent="0">
              <a:buClr>
                <a:schemeClr val="tx1"/>
              </a:buClr>
              <a:buNone/>
            </a:pPr>
            <a:r>
              <a:rPr lang="en-US"/>
              <a:t>  future career goals with success and satisfaction</a:t>
            </a:r>
          </a:p>
          <a:p>
            <a:pPr>
              <a:buClr>
                <a:schemeClr val="tx1"/>
              </a:buClr>
            </a:pPr>
            <a:r>
              <a:rPr lang="en-US"/>
              <a:t>To generate a response to what one has read,</a:t>
            </a:r>
          </a:p>
          <a:p>
            <a:pPr marL="0" indent="0">
              <a:buClr>
                <a:schemeClr val="tx1"/>
              </a:buClr>
              <a:buNone/>
            </a:pPr>
            <a:r>
              <a:rPr lang="en-US"/>
              <a:t> viewed or heard.</a:t>
            </a:r>
          </a:p>
        </p:txBody>
      </p:sp>
      <p:pic>
        <p:nvPicPr>
          <p:cNvPr id="5" name="Audio 4">
            <a:hlinkClick r:id="" action="ppaction://media"/>
            <a:extLst>
              <a:ext uri="{FF2B5EF4-FFF2-40B4-BE49-F238E27FC236}">
                <a16:creationId xmlns:a16="http://schemas.microsoft.com/office/drawing/2014/main" id="{4980C432-1F16-412D-AAE0-29CF2E4FD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5754760"/>
      </p:ext>
    </p:extLst>
  </p:cSld>
  <p:clrMapOvr>
    <a:masterClrMapping/>
  </p:clrMapOvr>
  <mc:AlternateContent xmlns:mc="http://schemas.openxmlformats.org/markup-compatibility/2006">
    <mc:Choice xmlns:p14="http://schemas.microsoft.com/office/powerpoint/2010/main" Requires="p14">
      <p:transition spd="slow" p14:dur="2000" advTm="24395"/>
    </mc:Choice>
    <mc:Fallback>
      <p:transition spd="slow" advTm="2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42">
            <a:extLst>
              <a:ext uri="{FF2B5EF4-FFF2-40B4-BE49-F238E27FC236}">
                <a16:creationId xmlns:a16="http://schemas.microsoft.com/office/drawing/2014/main" id="{B60B5995-5863-433A-BD78-B159F305F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44">
            <a:extLst>
              <a:ext uri="{FF2B5EF4-FFF2-40B4-BE49-F238E27FC236}">
                <a16:creationId xmlns:a16="http://schemas.microsoft.com/office/drawing/2014/main" id="{CB83A1FE-CD2B-4685-8958-324103F588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6" name="Freeform 5">
              <a:extLst>
                <a:ext uri="{FF2B5EF4-FFF2-40B4-BE49-F238E27FC236}">
                  <a16:creationId xmlns:a16="http://schemas.microsoft.com/office/drawing/2014/main" id="{AC852F1C-C1FE-4901-89F9-F375FC01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35EDFA70-64BE-49E0-9FD7-1E647B1852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97B03449-39AC-4869-A98E-271D736F2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1C0BBD08-7C5B-48C8-A8E7-BAA295339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C065EAEF-9F23-485C-86CD-24C924EBE4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DB35D267-7154-46DF-B257-537B06014D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id="{F0BA25BF-09E7-484B-84B2-F28DC6BE70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id="{6B34CC28-D4BD-4ACF-953C-6BF4E133C3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id="{54A65A00-B8EF-452C-B398-6D9DB989DE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id="{BCDD672E-55E6-423E-A6D6-668C4065E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5">
              <a:extLst>
                <a:ext uri="{FF2B5EF4-FFF2-40B4-BE49-F238E27FC236}">
                  <a16:creationId xmlns:a16="http://schemas.microsoft.com/office/drawing/2014/main" id="{6CE59B36-61CE-4150-BD70-28BDA016D0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6">
              <a:extLst>
                <a:ext uri="{FF2B5EF4-FFF2-40B4-BE49-F238E27FC236}">
                  <a16:creationId xmlns:a16="http://schemas.microsoft.com/office/drawing/2014/main" id="{359BE796-1871-4668-8400-203F1713D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7">
              <a:extLst>
                <a:ext uri="{FF2B5EF4-FFF2-40B4-BE49-F238E27FC236}">
                  <a16:creationId xmlns:a16="http://schemas.microsoft.com/office/drawing/2014/main" id="{7DCE660E-F817-469C-A043-2880F915EC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8">
              <a:extLst>
                <a:ext uri="{FF2B5EF4-FFF2-40B4-BE49-F238E27FC236}">
                  <a16:creationId xmlns:a16="http://schemas.microsoft.com/office/drawing/2014/main" id="{4A487B7C-F95B-4056-B870-DAD845102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9">
              <a:extLst>
                <a:ext uri="{FF2B5EF4-FFF2-40B4-BE49-F238E27FC236}">
                  <a16:creationId xmlns:a16="http://schemas.microsoft.com/office/drawing/2014/main" id="{255E4A38-18AE-4843-8397-801C915F7B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0">
              <a:extLst>
                <a:ext uri="{FF2B5EF4-FFF2-40B4-BE49-F238E27FC236}">
                  <a16:creationId xmlns:a16="http://schemas.microsoft.com/office/drawing/2014/main" id="{2A2E0241-FDF3-4980-9D43-C473C1A34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1">
              <a:extLst>
                <a:ext uri="{FF2B5EF4-FFF2-40B4-BE49-F238E27FC236}">
                  <a16:creationId xmlns:a16="http://schemas.microsoft.com/office/drawing/2014/main" id="{144EAD6C-D0D0-48DA-A8CC-5E3EF9F2D9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2">
              <a:extLst>
                <a:ext uri="{FF2B5EF4-FFF2-40B4-BE49-F238E27FC236}">
                  <a16:creationId xmlns:a16="http://schemas.microsoft.com/office/drawing/2014/main" id="{3774DAC2-2D6F-4898-8D72-E441DEB8CE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3">
              <a:extLst>
                <a:ext uri="{FF2B5EF4-FFF2-40B4-BE49-F238E27FC236}">
                  <a16:creationId xmlns:a16="http://schemas.microsoft.com/office/drawing/2014/main" id="{F5AB8C32-ADC7-4F11-9FB4-9B7E1790E0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4">
              <a:extLst>
                <a:ext uri="{FF2B5EF4-FFF2-40B4-BE49-F238E27FC236}">
                  <a16:creationId xmlns:a16="http://schemas.microsoft.com/office/drawing/2014/main" id="{50D4C338-BB14-4E44-9499-5478E3CBB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5">
              <a:extLst>
                <a:ext uri="{FF2B5EF4-FFF2-40B4-BE49-F238E27FC236}">
                  <a16:creationId xmlns:a16="http://schemas.microsoft.com/office/drawing/2014/main" id="{46CA7B85-EA46-45D7-B2E6-3B52083DE2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8AC381E-A216-3647-99A5-C927E094E68C}"/>
              </a:ext>
            </a:extLst>
          </p:cNvPr>
          <p:cNvSpPr>
            <a:spLocks noGrp="1"/>
          </p:cNvSpPr>
          <p:nvPr>
            <p:ph type="title"/>
          </p:nvPr>
        </p:nvSpPr>
        <p:spPr>
          <a:xfrm>
            <a:off x="7269686" y="795527"/>
            <a:ext cx="4123738" cy="1433323"/>
          </a:xfrm>
        </p:spPr>
        <p:txBody>
          <a:bodyPr>
            <a:normAutofit/>
          </a:bodyPr>
          <a:lstStyle/>
          <a:p>
            <a:pPr algn="l"/>
            <a:r>
              <a:rPr lang="en-US" sz="2500">
                <a:solidFill>
                  <a:schemeClr val="tx2"/>
                </a:solidFill>
                <a:latin typeface="Rockwell" panose="02060603020205020403" pitchFamily="18" charset="77"/>
              </a:rPr>
              <a:t>Extracurriculars and</a:t>
            </a:r>
            <a:br>
              <a:rPr lang="en-US" sz="2500">
                <a:solidFill>
                  <a:schemeClr val="tx2"/>
                </a:solidFill>
                <a:latin typeface="Rockwell" panose="02060603020205020403" pitchFamily="18" charset="77"/>
              </a:rPr>
            </a:br>
            <a:r>
              <a:rPr lang="en-US" sz="2500">
                <a:solidFill>
                  <a:schemeClr val="tx2"/>
                </a:solidFill>
                <a:latin typeface="Rockwell" panose="02060603020205020403" pitchFamily="18" charset="77"/>
              </a:rPr>
              <a:t>Life Activities</a:t>
            </a:r>
          </a:p>
        </p:txBody>
      </p:sp>
      <p:sp>
        <p:nvSpPr>
          <p:cNvPr id="78" name="Rectangle 6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43C2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96B739-9720-7047-BBC6-78DCCB68638F}"/>
              </a:ext>
            </a:extLst>
          </p:cNvPr>
          <p:cNvPicPr>
            <a:picLocks noChangeAspect="1"/>
          </p:cNvPicPr>
          <p:nvPr/>
        </p:nvPicPr>
        <p:blipFill rotWithShape="1">
          <a:blip r:embed="rId5"/>
          <a:srcRect l="7528" r="6457" b="-1"/>
          <a:stretch/>
        </p:blipFill>
        <p:spPr>
          <a:xfrm>
            <a:off x="927100" y="836941"/>
            <a:ext cx="5724963" cy="4991945"/>
          </a:xfrm>
          <a:prstGeom prst="rect">
            <a:avLst/>
          </a:prstGeom>
          <a:ln w="12700">
            <a:noFill/>
          </a:ln>
        </p:spPr>
      </p:pic>
      <p:sp>
        <p:nvSpPr>
          <p:cNvPr id="6" name="Content Placeholder 5">
            <a:extLst>
              <a:ext uri="{FF2B5EF4-FFF2-40B4-BE49-F238E27FC236}">
                <a16:creationId xmlns:a16="http://schemas.microsoft.com/office/drawing/2014/main" id="{12DAE311-9E26-D14B-81D6-9F8189607143}"/>
              </a:ext>
            </a:extLst>
          </p:cNvPr>
          <p:cNvSpPr>
            <a:spLocks noGrp="1"/>
          </p:cNvSpPr>
          <p:nvPr>
            <p:ph idx="1"/>
          </p:nvPr>
        </p:nvSpPr>
        <p:spPr>
          <a:xfrm>
            <a:off x="7317694" y="1928019"/>
            <a:ext cx="4099607" cy="3678237"/>
          </a:xfrm>
        </p:spPr>
        <p:txBody>
          <a:bodyPr>
            <a:normAutofit fontScale="92500" lnSpcReduction="10000"/>
          </a:bodyPr>
          <a:lstStyle/>
          <a:p>
            <a:pPr>
              <a:lnSpc>
                <a:spcPct val="110000"/>
              </a:lnSpc>
              <a:buClr>
                <a:srgbClr val="43C2B1"/>
              </a:buClr>
            </a:pPr>
            <a:r>
              <a:rPr lang="en-US" sz="1400"/>
              <a:t>Drama Club</a:t>
            </a:r>
          </a:p>
          <a:p>
            <a:pPr>
              <a:lnSpc>
                <a:spcPct val="110000"/>
              </a:lnSpc>
              <a:buClr>
                <a:srgbClr val="43C2B1"/>
              </a:buClr>
            </a:pPr>
            <a:r>
              <a:rPr lang="en-US" sz="1400"/>
              <a:t>Dance Club</a:t>
            </a:r>
          </a:p>
          <a:p>
            <a:pPr>
              <a:lnSpc>
                <a:spcPct val="110000"/>
              </a:lnSpc>
              <a:buClr>
                <a:srgbClr val="43C2B1"/>
              </a:buClr>
            </a:pPr>
            <a:r>
              <a:rPr lang="en-US" sz="1400"/>
              <a:t>Amnesty International</a:t>
            </a:r>
          </a:p>
          <a:p>
            <a:pPr>
              <a:lnSpc>
                <a:spcPct val="110000"/>
              </a:lnSpc>
              <a:buClr>
                <a:srgbClr val="43C2B1"/>
              </a:buClr>
            </a:pPr>
            <a:r>
              <a:rPr lang="en-US" sz="1400"/>
              <a:t>Key Club</a:t>
            </a:r>
          </a:p>
          <a:p>
            <a:pPr>
              <a:lnSpc>
                <a:spcPct val="110000"/>
              </a:lnSpc>
              <a:buClr>
                <a:srgbClr val="43C2B1"/>
              </a:buClr>
            </a:pPr>
            <a:r>
              <a:rPr lang="en-US" sz="1400"/>
              <a:t>Empower Yourself</a:t>
            </a:r>
          </a:p>
          <a:p>
            <a:pPr>
              <a:lnSpc>
                <a:spcPct val="110000"/>
              </a:lnSpc>
              <a:buClr>
                <a:srgbClr val="43C2B1"/>
              </a:buClr>
            </a:pPr>
            <a:r>
              <a:rPr lang="en-US" sz="1400"/>
              <a:t>Gymnastics</a:t>
            </a:r>
          </a:p>
          <a:p>
            <a:pPr>
              <a:lnSpc>
                <a:spcPct val="110000"/>
              </a:lnSpc>
              <a:buClr>
                <a:srgbClr val="43C2B1"/>
              </a:buClr>
            </a:pPr>
            <a:r>
              <a:rPr lang="en-US" sz="1400"/>
              <a:t>Math Club</a:t>
            </a:r>
          </a:p>
          <a:p>
            <a:pPr>
              <a:lnSpc>
                <a:spcPct val="110000"/>
              </a:lnSpc>
              <a:buClr>
                <a:srgbClr val="43C2B1"/>
              </a:buClr>
            </a:pPr>
            <a:r>
              <a:rPr lang="en-US" sz="1400"/>
              <a:t>Golf</a:t>
            </a:r>
          </a:p>
          <a:p>
            <a:pPr>
              <a:lnSpc>
                <a:spcPct val="110000"/>
              </a:lnSpc>
              <a:buClr>
                <a:srgbClr val="43C2B1"/>
              </a:buClr>
            </a:pPr>
            <a:r>
              <a:rPr lang="en-US" sz="1400"/>
              <a:t>Tennis </a:t>
            </a:r>
          </a:p>
          <a:p>
            <a:pPr>
              <a:lnSpc>
                <a:spcPct val="110000"/>
              </a:lnSpc>
              <a:buClr>
                <a:srgbClr val="43C2B1"/>
              </a:buClr>
            </a:pPr>
            <a:r>
              <a:rPr lang="en-US" sz="1400"/>
              <a:t>Boxer Buddies</a:t>
            </a:r>
          </a:p>
          <a:p>
            <a:pPr>
              <a:lnSpc>
                <a:spcPct val="110000"/>
              </a:lnSpc>
              <a:buClr>
                <a:srgbClr val="43C2B1"/>
              </a:buClr>
            </a:pPr>
            <a:r>
              <a:rPr lang="en-US" sz="1400"/>
              <a:t>Volleyball</a:t>
            </a:r>
          </a:p>
        </p:txBody>
      </p:sp>
      <p:pic>
        <p:nvPicPr>
          <p:cNvPr id="3" name="Audio 2">
            <a:hlinkClick r:id="" action="ppaction://media"/>
            <a:extLst>
              <a:ext uri="{FF2B5EF4-FFF2-40B4-BE49-F238E27FC236}">
                <a16:creationId xmlns:a16="http://schemas.microsoft.com/office/drawing/2014/main" id="{F23B7119-7573-437E-8948-EE92B5120D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559913"/>
      </p:ext>
    </p:extLst>
  </p:cSld>
  <p:clrMapOvr>
    <a:masterClrMapping/>
  </p:clrMapOvr>
  <mc:AlternateContent xmlns:mc="http://schemas.openxmlformats.org/markup-compatibility/2006">
    <mc:Choice xmlns:p14="http://schemas.microsoft.com/office/powerpoint/2010/main" Requires="p14">
      <p:transition spd="slow" p14:dur="2000" advTm="91204"/>
    </mc:Choice>
    <mc:Fallback>
      <p:transition spd="slow" advTm="9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81AFF-6732-2942-9C06-64C88B3BAC5B}"/>
              </a:ext>
            </a:extLst>
          </p:cNvPr>
          <p:cNvSpPr>
            <a:spLocks noGrp="1"/>
          </p:cNvSpPr>
          <p:nvPr>
            <p:ph type="title"/>
          </p:nvPr>
        </p:nvSpPr>
        <p:spPr>
          <a:xfrm>
            <a:off x="645459" y="960120"/>
            <a:ext cx="3865695" cy="4171278"/>
          </a:xfrm>
        </p:spPr>
        <p:txBody>
          <a:bodyPr>
            <a:normAutofit/>
          </a:bodyPr>
          <a:lstStyle/>
          <a:p>
            <a:r>
              <a:rPr lang="en-US">
                <a:solidFill>
                  <a:schemeClr val="tx1"/>
                </a:solidFill>
                <a:latin typeface="Rockwell" panose="02060603020205020403" pitchFamily="18" charset="77"/>
              </a:rPr>
              <a:t>Your choices and decisions made in high school will affect your future!</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E24BEB9-C72D-B94F-9ECD-7746436EBC4F}"/>
              </a:ext>
            </a:extLst>
          </p:cNvPr>
          <p:cNvPicPr>
            <a:picLocks noGrp="1" noChangeAspect="1"/>
          </p:cNvPicPr>
          <p:nvPr>
            <p:ph idx="1"/>
          </p:nvPr>
        </p:nvPicPr>
        <p:blipFill>
          <a:blip r:embed="rId5"/>
          <a:stretch>
            <a:fillRect/>
          </a:stretch>
        </p:blipFill>
        <p:spPr>
          <a:xfrm>
            <a:off x="5769768" y="1313383"/>
            <a:ext cx="4089400" cy="3317505"/>
          </a:xfrm>
        </p:spPr>
      </p:pic>
      <p:pic>
        <p:nvPicPr>
          <p:cNvPr id="3" name="Audio 2">
            <a:hlinkClick r:id="" action="ppaction://media"/>
            <a:extLst>
              <a:ext uri="{FF2B5EF4-FFF2-40B4-BE49-F238E27FC236}">
                <a16:creationId xmlns:a16="http://schemas.microsoft.com/office/drawing/2014/main" id="{C02B3548-779C-41F0-BB49-5BF03D54C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9054722"/>
      </p:ext>
    </p:extLst>
  </p:cSld>
  <p:clrMapOvr>
    <a:masterClrMapping/>
  </p:clrMapOvr>
  <mc:AlternateContent xmlns:mc="http://schemas.openxmlformats.org/markup-compatibility/2006">
    <mc:Choice xmlns:p14="http://schemas.microsoft.com/office/powerpoint/2010/main" Requires="p14">
      <p:transition spd="slow" p14:dur="2000" advTm="36697"/>
    </mc:Choice>
    <mc:Fallback>
      <p:transition spd="slow" advTm="3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307D92-1B71-4BC9-9CC2-651007D6DF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48196BD5-3A8F-445C-A9AA-33D58149E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1C2BF9A0-70E8-4B69-B595-6C41397CE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D0AFFCFA-812A-4008-8BF5-127D5BB98C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6ED7D059-83CD-4EB3-A772-258EB194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98E9E256-EEDD-487F-8632-7432586E4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76D41A89-1E68-4BD6-9327-A391D7665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0F11C82B-ADCC-489C-88F0-EE6588C70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807C586E-736E-422E-BC3F-ED6D7FA1F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5BCF04A8-F3B9-47D5-90A6-C8DA83C50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702A10B2-AA9E-4570-89ED-37FAE4C9F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84C29AD-CE3F-457D-8238-121D253A3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A1AADEF1-B8D9-4938-95AA-25487252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400E0898-75B4-4F1D-B6D2-8476FD5EB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82D9A2F9-88A3-4616-B7E5-A6F21C3F2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8DD3B396-47ED-4E9F-83FA-9A87C0CB0D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016E5F4B-2563-48BB-9F60-DE80D3A58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C9D6A696-56F1-4BFC-B69C-25447A36E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BA5CF3E5-184E-4CD8-87F9-BB43775260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FE1BA3B9-9135-4961-B757-431F0E420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7A654156-2BF2-421C-9490-638BE71622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ED8293CB-81CE-4792-A100-92743F37F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A6044959-7644-4A92-935A-FDDBF623C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0BC61B04-3622-4BB4-A18A-59CEA86A6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3D6BC48A-DD39-411F-88AC-88C1DE34B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6BF14C-33A6-4526-81E8-962D8DC048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10C0DDC7-40ED-4293-809D-6D1B3C2FA4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3E681B85-CF57-4106-BB2B-C1FC2759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A37A14D5-B913-4CE5-B8E0-E6DF053401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E32ECFA6-7B6D-4EE4-8081-31FB5ECFE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E6A0650D-9436-425A-9498-F25FB0950B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5B24972A-7AFC-4B17-8642-DA9D78C8D9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7A30497D-8D14-4167-B776-11FCE2F196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61D5CF2A-F523-4C19-B0F1-42C020CB3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D212F930-1109-477E-BD1B-C3F9736B96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3FA44A29-F866-461D-B6FE-78629B5EE4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CF2533C7-B49B-47AF-9E4A-5D4420ABFC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6F3F6795-8EA8-45F0-B36C-2B9A89FCB6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CFA7A74C-257E-4C21-927A-5F6DE7B07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E90085A8-6640-4B79-8002-EC3CC549EE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CB38BF4B-ABDF-4DC5-B51B-2D3974C18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7225BB85-69BD-47D7-AC3B-30DEDFA48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9BC7E889-AB47-40E5-94D2-1263A0434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7129E364-E56C-4772-BB2D-880DCF7F2D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611856F6-3E85-4280-9673-A95ADE44C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77C1BCE2-5D9F-4FC6-B359-66DA1623A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59" name="Rectangle 58">
              <a:extLst>
                <a:ext uri="{FF2B5EF4-FFF2-40B4-BE49-F238E27FC236}">
                  <a16:creationId xmlns:a16="http://schemas.microsoft.com/office/drawing/2014/main" id="{62119B42-CE04-4E64-82C9-F14F23E4DD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AB09166E-D3E0-4705-A400-68E044ED02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98001EE-DB63-44C4-BF51-5C93B508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6FF4C-D5EC-A045-A45A-52751F41218A}"/>
              </a:ext>
            </a:extLst>
          </p:cNvPr>
          <p:cNvSpPr>
            <a:spLocks noGrp="1"/>
          </p:cNvSpPr>
          <p:nvPr>
            <p:ph type="title"/>
          </p:nvPr>
        </p:nvSpPr>
        <p:spPr>
          <a:xfrm>
            <a:off x="895415" y="2075504"/>
            <a:ext cx="3654569" cy="2042725"/>
          </a:xfrm>
        </p:spPr>
        <p:txBody>
          <a:bodyPr vert="horz" lIns="228600" tIns="228600" rIns="228600" bIns="0" rtlCol="0" anchor="b">
            <a:normAutofit fontScale="90000"/>
          </a:bodyPr>
          <a:lstStyle/>
          <a:p>
            <a:pPr>
              <a:lnSpc>
                <a:spcPct val="80000"/>
              </a:lnSpc>
            </a:pPr>
            <a:r>
              <a:rPr lang="en-US" sz="5400">
                <a:latin typeface="Rockwell" panose="02060603020205020403" pitchFamily="18" charset="77"/>
              </a:rPr>
              <a:t>The Role of Guidance</a:t>
            </a:r>
          </a:p>
        </p:txBody>
      </p:sp>
      <p:sp>
        <p:nvSpPr>
          <p:cNvPr id="63" name="Rectangle 62">
            <a:extLst>
              <a:ext uri="{FF2B5EF4-FFF2-40B4-BE49-F238E27FC236}">
                <a16:creationId xmlns:a16="http://schemas.microsoft.com/office/drawing/2014/main" id="{ABBD6975-1535-4031-BC3B-61A2EFB56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G_0255.jpg">
            <a:extLst>
              <a:ext uri="{FF2B5EF4-FFF2-40B4-BE49-F238E27FC236}">
                <a16:creationId xmlns:a16="http://schemas.microsoft.com/office/drawing/2014/main" id="{BB578F31-5BA1-A449-B68C-E03CAFD46996}"/>
              </a:ext>
            </a:extLst>
          </p:cNvPr>
          <p:cNvPicPr>
            <a:picLocks noChangeAspect="1"/>
          </p:cNvPicPr>
          <p:nvPr/>
        </p:nvPicPr>
        <p:blipFill rotWithShape="1">
          <a:blip r:embed="rId5">
            <a:extLst>
              <a:ext uri="{28A0092B-C50C-407E-A947-70E740481C1C}">
                <a14:useLocalDpi xmlns:a14="http://schemas.microsoft.com/office/drawing/2010/main" val="0"/>
              </a:ext>
            </a:extLst>
          </a:blip>
          <a:srcRect l="10645" r="971"/>
          <a:stretch/>
        </p:blipFill>
        <p:spPr bwMode="auto">
          <a:xfrm>
            <a:off x="5757262" y="836813"/>
            <a:ext cx="6120318" cy="5193517"/>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B949906-8C19-4A55-834C-7629BBD60E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9268464"/>
      </p:ext>
    </p:extLst>
  </p:cSld>
  <p:clrMapOvr>
    <a:masterClrMapping/>
  </p:clrMapOvr>
  <mc:AlternateContent xmlns:mc="http://schemas.openxmlformats.org/markup-compatibility/2006">
    <mc:Choice xmlns:p14="http://schemas.microsoft.com/office/powerpoint/2010/main" Requires="p14">
      <p:transition spd="slow" p14:dur="2000" advTm="12931"/>
    </mc:Choice>
    <mc:Fallback>
      <p:transition spd="slow" advTm="1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5"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D438E83-8766-8048-9BFF-04B161CF9DD6}"/>
              </a:ext>
            </a:extLst>
          </p:cNvPr>
          <p:cNvSpPr>
            <a:spLocks noGrp="1"/>
          </p:cNvSpPr>
          <p:nvPr>
            <p:ph type="title"/>
          </p:nvPr>
        </p:nvSpPr>
        <p:spPr>
          <a:xfrm>
            <a:off x="1759286" y="845180"/>
            <a:ext cx="8673427" cy="1048945"/>
          </a:xfrm>
        </p:spPr>
        <p:txBody>
          <a:bodyPr>
            <a:normAutofit/>
          </a:bodyPr>
          <a:lstStyle/>
          <a:p>
            <a:r>
              <a:rPr lang="en-US">
                <a:solidFill>
                  <a:schemeClr val="tx1"/>
                </a:solidFill>
                <a:latin typeface="Rockwell" panose="02060603020205020403" pitchFamily="18" charset="77"/>
              </a:rPr>
              <a:t>Guidance Support Services</a:t>
            </a:r>
          </a:p>
        </p:txBody>
      </p:sp>
      <p:graphicFrame>
        <p:nvGraphicFramePr>
          <p:cNvPr id="129" name="Content Placeholder 2">
            <a:extLst>
              <a:ext uri="{FF2B5EF4-FFF2-40B4-BE49-F238E27FC236}">
                <a16:creationId xmlns:a16="http://schemas.microsoft.com/office/drawing/2014/main" id="{696D8F19-AC4F-4873-85D2-32902578EEE4}"/>
              </a:ext>
            </a:extLst>
          </p:cNvPr>
          <p:cNvGraphicFramePr>
            <a:graphicFrameLocks noGrp="1"/>
          </p:cNvGraphicFramePr>
          <p:nvPr>
            <p:ph idx="1"/>
            <p:extLst>
              <p:ext uri="{D42A27DB-BD31-4B8C-83A1-F6EECF244321}">
                <p14:modId xmlns:p14="http://schemas.microsoft.com/office/powerpoint/2010/main" val="2132764402"/>
              </p:ext>
            </p:extLst>
          </p:nvPr>
        </p:nvGraphicFramePr>
        <p:xfrm>
          <a:off x="900113" y="1130129"/>
          <a:ext cx="10576558" cy="41754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0" name="Text Box 8">
            <a:extLst>
              <a:ext uri="{FF2B5EF4-FFF2-40B4-BE49-F238E27FC236}">
                <a16:creationId xmlns:a16="http://schemas.microsoft.com/office/drawing/2014/main" id="{6B28B0AD-8EED-8C49-978F-0FB0264F408E}"/>
              </a:ext>
            </a:extLst>
          </p:cNvPr>
          <p:cNvSpPr txBox="1">
            <a:spLocks noChangeArrowheads="1"/>
          </p:cNvSpPr>
          <p:nvPr/>
        </p:nvSpPr>
        <p:spPr bwMode="auto">
          <a:xfrm>
            <a:off x="194473" y="4924424"/>
            <a:ext cx="6573835" cy="1293813"/>
          </a:xfrm>
          <a:prstGeom prst="rect">
            <a:avLst/>
          </a:prstGeom>
          <a:solidFill>
            <a:srgbClr val="FF9300">
              <a:alpha val="62000"/>
            </a:srgbClr>
          </a:solidFill>
          <a:ln w="57150">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sz="1800">
                <a:latin typeface="Rockwell" panose="02060603020205020403" pitchFamily="18" charset="77"/>
              </a:rPr>
              <a:t>Procedure for seeing your guidance counselor</a:t>
            </a:r>
          </a:p>
          <a:p>
            <a:pPr>
              <a:spcBef>
                <a:spcPct val="50000"/>
              </a:spcBef>
              <a:buClrTx/>
              <a:buSzTx/>
              <a:buFontTx/>
              <a:buNone/>
            </a:pPr>
            <a:r>
              <a:rPr lang="en-US" altLang="en-US" sz="1800">
                <a:latin typeface="Rockwell" panose="02060603020205020403" pitchFamily="18" charset="77"/>
              </a:rPr>
              <a:t>	- Obtain a pass from </a:t>
            </a:r>
            <a:r>
              <a:rPr lang="en-US" altLang="en-US" sz="2000">
                <a:latin typeface="Rockwell" panose="02060603020205020403" pitchFamily="18" charset="77"/>
              </a:rPr>
              <a:t>your</a:t>
            </a:r>
            <a:r>
              <a:rPr lang="en-US" altLang="en-US" sz="1800">
                <a:latin typeface="Rockwell" panose="02060603020205020403" pitchFamily="18" charset="77"/>
              </a:rPr>
              <a:t> counselor or DA teacher</a:t>
            </a:r>
          </a:p>
          <a:p>
            <a:pPr>
              <a:spcBef>
                <a:spcPct val="50000"/>
              </a:spcBef>
              <a:buClrTx/>
              <a:buSzTx/>
              <a:buFontTx/>
              <a:buNone/>
            </a:pPr>
            <a:r>
              <a:rPr lang="en-US" altLang="en-US" sz="1800">
                <a:latin typeface="Rockwell" panose="02060603020205020403" pitchFamily="18" charset="77"/>
              </a:rPr>
              <a:t>	- Stop in during your lunch to get a pass</a:t>
            </a:r>
          </a:p>
        </p:txBody>
      </p:sp>
      <p:sp>
        <p:nvSpPr>
          <p:cNvPr id="131" name="Text Box 8">
            <a:extLst>
              <a:ext uri="{FF2B5EF4-FFF2-40B4-BE49-F238E27FC236}">
                <a16:creationId xmlns:a16="http://schemas.microsoft.com/office/drawing/2014/main" id="{AC1E26CD-D5E2-6A4C-9C07-D3121CFAD81D}"/>
              </a:ext>
            </a:extLst>
          </p:cNvPr>
          <p:cNvSpPr txBox="1">
            <a:spLocks noChangeArrowheads="1"/>
          </p:cNvSpPr>
          <p:nvPr/>
        </p:nvSpPr>
        <p:spPr bwMode="auto">
          <a:xfrm>
            <a:off x="7207088" y="4391298"/>
            <a:ext cx="4517233" cy="2167128"/>
          </a:xfrm>
          <a:prstGeom prst="rect">
            <a:avLst/>
          </a:prstGeom>
          <a:solidFill>
            <a:srgbClr val="FF9300">
              <a:alpha val="62000"/>
            </a:srgbClr>
          </a:solidFill>
          <a:ln w="57150">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sz="1800">
                <a:latin typeface="Rockwell" panose="02060603020205020403" pitchFamily="18" charset="77"/>
              </a:rPr>
              <a:t>Virtual Procedure:</a:t>
            </a:r>
          </a:p>
          <a:p>
            <a:pPr>
              <a:spcBef>
                <a:spcPct val="50000"/>
              </a:spcBef>
              <a:buClrTx/>
              <a:buSzTx/>
              <a:buFontTx/>
              <a:buNone/>
            </a:pPr>
            <a:r>
              <a:rPr lang="en-US" altLang="en-US" sz="1800">
                <a:latin typeface="Rockwell" panose="02060603020205020403" pitchFamily="18" charset="77"/>
              </a:rPr>
              <a:t>You can connect to your counselor via Microsoft Teams. Utilize the chat feature or set up a video call with them!</a:t>
            </a:r>
          </a:p>
          <a:p>
            <a:pPr>
              <a:spcBef>
                <a:spcPct val="50000"/>
              </a:spcBef>
              <a:buClrTx/>
              <a:buSzTx/>
              <a:buFontTx/>
              <a:buNone/>
            </a:pPr>
            <a:endParaRPr lang="en-US" altLang="en-US" sz="1800">
              <a:latin typeface="Rockwell" panose="02060603020205020403" pitchFamily="18" charset="77"/>
            </a:endParaRPr>
          </a:p>
          <a:p>
            <a:pPr>
              <a:spcBef>
                <a:spcPct val="50000"/>
              </a:spcBef>
              <a:buClrTx/>
              <a:buSzTx/>
              <a:buFontTx/>
              <a:buNone/>
            </a:pPr>
            <a:r>
              <a:rPr lang="en-US" altLang="en-US" sz="1800">
                <a:latin typeface="Rockwell" panose="02060603020205020403" pitchFamily="18" charset="77"/>
              </a:rPr>
              <a:t>You can also reach out by email. </a:t>
            </a:r>
          </a:p>
        </p:txBody>
      </p:sp>
      <p:pic>
        <p:nvPicPr>
          <p:cNvPr id="6" name="Graphic 5" descr="Programmer">
            <a:extLst>
              <a:ext uri="{FF2B5EF4-FFF2-40B4-BE49-F238E27FC236}">
                <a16:creationId xmlns:a16="http://schemas.microsoft.com/office/drawing/2014/main" id="{731D6408-6CA7-5842-ADF6-ED56877561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41919" y="5515974"/>
            <a:ext cx="914400" cy="914400"/>
          </a:xfrm>
          <a:prstGeom prst="rect">
            <a:avLst/>
          </a:prstGeom>
        </p:spPr>
      </p:pic>
      <p:pic>
        <p:nvPicPr>
          <p:cNvPr id="7" name="Audio 6">
            <a:hlinkClick r:id="" action="ppaction://media"/>
            <a:extLst>
              <a:ext uri="{FF2B5EF4-FFF2-40B4-BE49-F238E27FC236}">
                <a16:creationId xmlns:a16="http://schemas.microsoft.com/office/drawing/2014/main" id="{2680D9E7-5D55-4B93-A07E-562F73F9E32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46929285"/>
      </p:ext>
    </p:extLst>
  </p:cSld>
  <p:clrMapOvr>
    <a:masterClrMapping/>
  </p:clrMapOvr>
  <mc:AlternateContent xmlns:mc="http://schemas.openxmlformats.org/markup-compatibility/2006">
    <mc:Choice xmlns:p14="http://schemas.microsoft.com/office/powerpoint/2010/main" Requires="p14">
      <p:transition spd="slow" p14:dur="2000" advTm="50851"/>
    </mc:Choice>
    <mc:Fallback>
      <p:transition spd="slow" advTm="5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500" fill="hold"/>
                                        <p:tgtEl>
                                          <p:spTgt spid="130"/>
                                        </p:tgtEl>
                                        <p:attrNameLst>
                                          <p:attrName>ppt_w</p:attrName>
                                        </p:attrNameLst>
                                      </p:cBhvr>
                                      <p:tavLst>
                                        <p:tav tm="0">
                                          <p:val>
                                            <p:fltVal val="0"/>
                                          </p:val>
                                        </p:tav>
                                        <p:tav tm="100000">
                                          <p:val>
                                            <p:strVal val="#ppt_w"/>
                                          </p:val>
                                        </p:tav>
                                      </p:tavLst>
                                    </p:anim>
                                    <p:anim calcmode="lin" valueType="num">
                                      <p:cBhvr>
                                        <p:cTn id="12" dur="500" fill="hold"/>
                                        <p:tgtEl>
                                          <p:spTgt spid="13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p:cTn id="17" dur="500" fill="hold"/>
                                        <p:tgtEl>
                                          <p:spTgt spid="131"/>
                                        </p:tgtEl>
                                        <p:attrNameLst>
                                          <p:attrName>ppt_w</p:attrName>
                                        </p:attrNameLst>
                                      </p:cBhvr>
                                      <p:tavLst>
                                        <p:tav tm="0">
                                          <p:val>
                                            <p:fltVal val="0"/>
                                          </p:val>
                                        </p:tav>
                                        <p:tav tm="100000">
                                          <p:val>
                                            <p:strVal val="#ppt_w"/>
                                          </p:val>
                                        </p:tav>
                                      </p:tavLst>
                                    </p:anim>
                                    <p:anim calcmode="lin" valueType="num">
                                      <p:cBhvr>
                                        <p:cTn id="18" dur="500" fill="hold"/>
                                        <p:tgtEl>
                                          <p:spTgt spid="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30" grpId="0" animBg="1"/>
      <p:bldP spid="13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3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E449-313E-6F4D-8FE6-4C17B358133E}"/>
              </a:ext>
            </a:extLst>
          </p:cNvPr>
          <p:cNvSpPr>
            <a:spLocks noGrp="1"/>
          </p:cNvSpPr>
          <p:nvPr>
            <p:ph type="title"/>
          </p:nvPr>
        </p:nvSpPr>
        <p:spPr>
          <a:xfrm>
            <a:off x="166688" y="241205"/>
            <a:ext cx="2836025" cy="1325563"/>
          </a:xfrm>
        </p:spPr>
        <p:txBody>
          <a:bodyPr>
            <a:normAutofit/>
          </a:bodyPr>
          <a:lstStyle/>
          <a:p>
            <a:pPr algn="ctr"/>
            <a:r>
              <a:rPr lang="en-US" sz="6000" b="1">
                <a:solidFill>
                  <a:srgbClr val="0070C0"/>
                </a:solidFill>
                <a:latin typeface="Tahoma" panose="020B0604030504040204" pitchFamily="34" charset="0"/>
                <a:ea typeface="Tahoma" panose="020B0604030504040204" pitchFamily="34" charset="0"/>
                <a:cs typeface="Tahoma" panose="020B0604030504040204" pitchFamily="34" charset="0"/>
              </a:rPr>
              <a:t>Azure</a:t>
            </a:r>
          </a:p>
        </p:txBody>
      </p:sp>
      <p:pic>
        <p:nvPicPr>
          <p:cNvPr id="4" name="Picture 7">
            <a:extLst>
              <a:ext uri="{FF2B5EF4-FFF2-40B4-BE49-F238E27FC236}">
                <a16:creationId xmlns:a16="http://schemas.microsoft.com/office/drawing/2014/main" id="{43DEF9CE-E129-0D42-9F16-4FEB5D44FBE5}"/>
              </a:ext>
            </a:extLst>
          </p:cNvPr>
          <p:cNvPicPr>
            <a:picLocks noChangeAspect="1"/>
          </p:cNvPicPr>
          <p:nvPr/>
        </p:nvPicPr>
        <p:blipFill rotWithShape="1">
          <a:blip r:embed="rId5">
            <a:extLst>
              <a:ext uri="{28A0092B-C50C-407E-A947-70E740481C1C}">
                <a14:useLocalDpi xmlns:a14="http://schemas.microsoft.com/office/drawing/2010/main" val="0"/>
              </a:ext>
            </a:extLst>
          </a:blip>
          <a:srcRect t="7485" r="4123" b="7115"/>
          <a:stretch/>
        </p:blipFill>
        <p:spPr bwMode="auto">
          <a:xfrm>
            <a:off x="6431805" y="851609"/>
            <a:ext cx="1899524" cy="2537927"/>
          </a:xfrm>
          <a:prstGeom prst="rect">
            <a:avLst/>
          </a:prstGeom>
          <a:ln w="1270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id="{DEBCE5EC-4252-054B-9FD2-B54C2D6DC1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490839" y="4005960"/>
            <a:ext cx="1885948" cy="2764258"/>
          </a:xfrm>
          <a:prstGeom prst="rect">
            <a:avLst/>
          </a:prstGeom>
          <a:ln w="1270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0ACF852C-1AE8-EF41-9EAF-10C99D4FC08A}"/>
              </a:ext>
            </a:extLst>
          </p:cNvPr>
          <p:cNvPicPr>
            <a:picLocks noChangeAspect="1" noChangeArrowheads="1"/>
          </p:cNvPicPr>
          <p:nvPr/>
        </p:nvPicPr>
        <p:blipFill>
          <a:blip r:embed="rId7"/>
          <a:srcRect/>
          <a:stretch>
            <a:fillRect/>
          </a:stretch>
        </p:blipFill>
        <p:spPr bwMode="auto">
          <a:xfrm>
            <a:off x="3540458" y="818258"/>
            <a:ext cx="1930400" cy="2570163"/>
          </a:xfrm>
          <a:prstGeom prst="rect">
            <a:avLst/>
          </a:prstGeom>
          <a:ln w="1270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 name="Picture 6" descr="joan.JPG">
            <a:extLst>
              <a:ext uri="{FF2B5EF4-FFF2-40B4-BE49-F238E27FC236}">
                <a16:creationId xmlns:a16="http://schemas.microsoft.com/office/drawing/2014/main" id="{559095E7-BF32-9845-BADC-D26906E5DC50}"/>
              </a:ext>
            </a:extLst>
          </p:cNvPr>
          <p:cNvPicPr>
            <a:picLocks noChangeAspect="1"/>
          </p:cNvPicPr>
          <p:nvPr/>
        </p:nvPicPr>
        <p:blipFill>
          <a:blip r:embed="rId8" cstate="print"/>
          <a:stretch>
            <a:fillRect/>
          </a:stretch>
        </p:blipFill>
        <p:spPr>
          <a:xfrm>
            <a:off x="3540458" y="4175113"/>
            <a:ext cx="1930400" cy="2546450"/>
          </a:xfrm>
          <a:prstGeom prst="rect">
            <a:avLst/>
          </a:prstGeom>
          <a:ln w="127000" cap="sq" cmpd="thickThin">
            <a:solidFill>
              <a:srgbClr val="0070C0"/>
            </a:solidFill>
            <a:prstDash val="solid"/>
            <a:miter lim="800000"/>
          </a:ln>
          <a:effectLst>
            <a:innerShdw>
              <a:srgbClr val="000000"/>
            </a:innerShdw>
          </a:effectLst>
        </p:spPr>
      </p:pic>
      <p:pic>
        <p:nvPicPr>
          <p:cNvPr id="8" name="Picture 10">
            <a:extLst>
              <a:ext uri="{FF2B5EF4-FFF2-40B4-BE49-F238E27FC236}">
                <a16:creationId xmlns:a16="http://schemas.microsoft.com/office/drawing/2014/main" id="{151FB1F9-CFDE-0C44-A5E7-8988F9C6CD8D}"/>
              </a:ext>
            </a:extLst>
          </p:cNvPr>
          <p:cNvPicPr>
            <a:picLocks noChangeAspect="1"/>
          </p:cNvPicPr>
          <p:nvPr/>
        </p:nvPicPr>
        <p:blipFill rotWithShape="1">
          <a:blip r:embed="rId9">
            <a:extLst>
              <a:ext uri="{28A0092B-C50C-407E-A947-70E740481C1C}">
                <a14:useLocalDpi xmlns:a14="http://schemas.microsoft.com/office/drawing/2010/main" val="0"/>
              </a:ext>
            </a:extLst>
          </a:blip>
          <a:srcRect r="-108" b="13279"/>
          <a:stretch/>
        </p:blipFill>
        <p:spPr bwMode="auto">
          <a:xfrm>
            <a:off x="9458623" y="818258"/>
            <a:ext cx="1930399" cy="2508403"/>
          </a:xfrm>
          <a:prstGeom prst="rect">
            <a:avLst/>
          </a:prstGeom>
          <a:ln w="1270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B699B1-C121-7742-944E-410307BE8173}"/>
              </a:ext>
            </a:extLst>
          </p:cNvPr>
          <p:cNvSpPr txBox="1"/>
          <p:nvPr/>
        </p:nvSpPr>
        <p:spPr>
          <a:xfrm>
            <a:off x="6490839" y="125412"/>
            <a:ext cx="2076942" cy="400110"/>
          </a:xfrm>
          <a:prstGeom prst="rect">
            <a:avLst/>
          </a:prstGeom>
          <a:noFill/>
        </p:spPr>
        <p:txBody>
          <a:bodyPr wrap="square" rtlCol="0">
            <a:spAutoFit/>
          </a:bodyPr>
          <a:lstStyle/>
          <a:p>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Ms. </a:t>
            </a:r>
            <a:r>
              <a:rPr lang="en-US" sz="2000" b="1" err="1">
                <a:solidFill>
                  <a:srgbClr val="0070C0"/>
                </a:solidFill>
                <a:latin typeface="Tahoma" panose="020B0604030504040204" pitchFamily="34" charset="0"/>
                <a:ea typeface="Tahoma" panose="020B0604030504040204" pitchFamily="34" charset="0"/>
                <a:cs typeface="Tahoma" panose="020B0604030504040204" pitchFamily="34" charset="0"/>
              </a:rPr>
              <a:t>Defaria</a:t>
            </a:r>
            <a:endParaRPr lang="en-US" sz="20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0AC97732-B5C6-5640-BBB3-0AF60187EFDA}"/>
              </a:ext>
            </a:extLst>
          </p:cNvPr>
          <p:cNvSpPr txBox="1"/>
          <p:nvPr/>
        </p:nvSpPr>
        <p:spPr>
          <a:xfrm>
            <a:off x="3368234" y="3605850"/>
            <a:ext cx="2700938" cy="400110"/>
          </a:xfrm>
          <a:prstGeom prst="rect">
            <a:avLst/>
          </a:prstGeom>
          <a:noFill/>
        </p:spPr>
        <p:txBody>
          <a:bodyPr wrap="square" rtlCol="0">
            <a:spAutoFit/>
          </a:bodyPr>
          <a:lstStyle/>
          <a:p>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Mrs. Williamson</a:t>
            </a:r>
          </a:p>
        </p:txBody>
      </p:sp>
      <p:sp>
        <p:nvSpPr>
          <p:cNvPr id="29" name="TextBox 28">
            <a:extLst>
              <a:ext uri="{FF2B5EF4-FFF2-40B4-BE49-F238E27FC236}">
                <a16:creationId xmlns:a16="http://schemas.microsoft.com/office/drawing/2014/main" id="{64ECE7CC-D632-9A48-A001-FD7ACB8E2EB6}"/>
              </a:ext>
            </a:extLst>
          </p:cNvPr>
          <p:cNvSpPr txBox="1"/>
          <p:nvPr/>
        </p:nvSpPr>
        <p:spPr>
          <a:xfrm>
            <a:off x="3624220" y="180826"/>
            <a:ext cx="2076942" cy="400110"/>
          </a:xfrm>
          <a:prstGeom prst="rect">
            <a:avLst/>
          </a:prstGeom>
          <a:noFill/>
        </p:spPr>
        <p:txBody>
          <a:bodyPr wrap="square" rtlCol="0">
            <a:spAutoFit/>
          </a:bodyPr>
          <a:lstStyle/>
          <a:p>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Ms. </a:t>
            </a:r>
            <a:r>
              <a:rPr lang="en-US" sz="2000" b="1" err="1">
                <a:solidFill>
                  <a:srgbClr val="0070C0"/>
                </a:solidFill>
                <a:latin typeface="Tahoma" panose="020B0604030504040204" pitchFamily="34" charset="0"/>
                <a:ea typeface="Tahoma" panose="020B0604030504040204" pitchFamily="34" charset="0"/>
                <a:cs typeface="Tahoma" panose="020B0604030504040204" pitchFamily="34" charset="0"/>
              </a:rPr>
              <a:t>Rubilar</a:t>
            </a:r>
            <a:endParaRPr lang="en-US" sz="20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6071FD7C-10D0-674D-84D3-2A0D8443AEFA}"/>
              </a:ext>
            </a:extLst>
          </p:cNvPr>
          <p:cNvSpPr txBox="1"/>
          <p:nvPr/>
        </p:nvSpPr>
        <p:spPr>
          <a:xfrm>
            <a:off x="6490839" y="3536401"/>
            <a:ext cx="2076942" cy="400110"/>
          </a:xfrm>
          <a:prstGeom prst="rect">
            <a:avLst/>
          </a:prstGeom>
          <a:noFill/>
        </p:spPr>
        <p:txBody>
          <a:bodyPr wrap="square" rtlCol="0">
            <a:spAutoFit/>
          </a:bodyPr>
          <a:lstStyle/>
          <a:p>
            <a:r>
              <a:rPr lang="en-US" b="1">
                <a:solidFill>
                  <a:srgbClr val="0070C0"/>
                </a:solidFill>
                <a:latin typeface="Tahoma" panose="020B0604030504040204" pitchFamily="34" charset="0"/>
                <a:ea typeface="Tahoma" panose="020B0604030504040204" pitchFamily="34" charset="0"/>
                <a:cs typeface="Tahoma" panose="020B0604030504040204" pitchFamily="34" charset="0"/>
              </a:rPr>
              <a:t>Ms</a:t>
            </a:r>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 Downey</a:t>
            </a:r>
          </a:p>
        </p:txBody>
      </p:sp>
      <p:sp>
        <p:nvSpPr>
          <p:cNvPr id="31" name="TextBox 30">
            <a:extLst>
              <a:ext uri="{FF2B5EF4-FFF2-40B4-BE49-F238E27FC236}">
                <a16:creationId xmlns:a16="http://schemas.microsoft.com/office/drawing/2014/main" id="{7CD6AC06-D64B-FD47-AF4F-CCAEA40B1B1E}"/>
              </a:ext>
            </a:extLst>
          </p:cNvPr>
          <p:cNvSpPr txBox="1"/>
          <p:nvPr/>
        </p:nvSpPr>
        <p:spPr>
          <a:xfrm>
            <a:off x="8926719" y="177311"/>
            <a:ext cx="3265281" cy="400110"/>
          </a:xfrm>
          <a:prstGeom prst="rect">
            <a:avLst/>
          </a:prstGeom>
          <a:noFill/>
        </p:spPr>
        <p:txBody>
          <a:bodyPr wrap="square" rtlCol="0">
            <a:spAutoFit/>
          </a:bodyPr>
          <a:lstStyle/>
          <a:p>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Dr. McNeil-Pleasant</a:t>
            </a:r>
          </a:p>
        </p:txBody>
      </p:sp>
      <p:pic>
        <p:nvPicPr>
          <p:cNvPr id="14" name="Audio 13">
            <a:hlinkClick r:id="" action="ppaction://media"/>
            <a:extLst>
              <a:ext uri="{FF2B5EF4-FFF2-40B4-BE49-F238E27FC236}">
                <a16:creationId xmlns:a16="http://schemas.microsoft.com/office/drawing/2014/main" id="{88F4EFB1-C371-4A7D-A2FC-8B4D24F696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2739423"/>
      </p:ext>
    </p:extLst>
  </p:cSld>
  <p:clrMapOvr>
    <a:masterClrMapping/>
  </p:clrMapOvr>
  <mc:AlternateContent xmlns:mc="http://schemas.openxmlformats.org/markup-compatibility/2006">
    <mc:Choice xmlns:p14="http://schemas.microsoft.com/office/powerpoint/2010/main" Requires="p14">
      <p:transition spd="slow" p14:dur="2000" advTm="13545"/>
    </mc:Choice>
    <mc:Fallback>
      <p:transition spd="slow" advTm="1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748" x="55563" y="1141413"/>
          <p14:tracePt t="1756" x="155575" y="1177925"/>
          <p14:tracePt t="1764" x="246063" y="1223963"/>
          <p14:tracePt t="1772" x="365125" y="1277938"/>
          <p14:tracePt t="1778" x="484188" y="1333500"/>
          <p14:tracePt t="1834" x="501650" y="1343025"/>
          <p14:tracePt t="1842" x="574675" y="1379538"/>
          <p14:tracePt t="1850" x="657225" y="1423988"/>
          <p14:tracePt t="1856" x="776288" y="1479550"/>
          <p14:tracePt t="1864" x="922338" y="1543050"/>
          <p14:tracePt t="1872" x="1095375" y="1635125"/>
          <p14:tracePt t="1880" x="1350963" y="1798638"/>
          <p14:tracePt t="1889" x="1489075" y="1898650"/>
          <p14:tracePt t="1896" x="1606550" y="1990725"/>
          <p14:tracePt t="1907" x="1744663" y="2036763"/>
          <p14:tracePt t="1912" x="1835150" y="2046288"/>
          <p14:tracePt t="1922" x="1900238" y="2063750"/>
          <p14:tracePt t="1958" x="1900238" y="2073275"/>
          <p14:tracePt t="2456" x="1927225" y="2017713"/>
          <p14:tracePt t="2464" x="1954213" y="1881188"/>
          <p14:tracePt t="2472" x="2000250" y="1735138"/>
          <p14:tracePt t="2480" x="2063750" y="1579563"/>
          <p14:tracePt t="2489" x="2119313" y="1452563"/>
          <p14:tracePt t="2496" x="2173288" y="1333500"/>
          <p14:tracePt t="2506" x="2236788" y="1214438"/>
          <p14:tracePt t="2512" x="2273300" y="1150938"/>
          <p14:tracePt t="2522" x="2319338" y="1104900"/>
          <p14:tracePt t="2526" x="2355850" y="1068388"/>
          <p14:tracePt t="2534" x="2401888" y="1031875"/>
          <p14:tracePt t="2542" x="2447925" y="995363"/>
          <p14:tracePt t="2550" x="2493963" y="968375"/>
          <p14:tracePt t="2558" x="2547938" y="931863"/>
          <p14:tracePt t="2567" x="2593975" y="903288"/>
          <p14:tracePt t="2575" x="2630488" y="895350"/>
          <p14:tracePt t="2582" x="2693988" y="885825"/>
          <p14:tracePt t="2590" x="2749550" y="866775"/>
          <p14:tracePt t="2596" x="2813050" y="858838"/>
          <p14:tracePt t="2608" x="2886075" y="849313"/>
          <p14:tracePt t="2612" x="2932113" y="839788"/>
          <p14:tracePt t="2620" x="3005138" y="822325"/>
          <p14:tracePt t="2628" x="3049588" y="822325"/>
          <p14:tracePt t="2636" x="3078163" y="812800"/>
          <p14:tracePt t="2644" x="3086100" y="812800"/>
          <p14:tracePt t="2651" x="3095625" y="803275"/>
          <p14:tracePt t="2784" x="3105150" y="803275"/>
          <p14:tracePt t="2800" x="3105150" y="812800"/>
          <p14:tracePt t="2932" x="3122613" y="812800"/>
          <p14:tracePt t="2940" x="3151188" y="812800"/>
          <p14:tracePt t="2948" x="3168650" y="812800"/>
          <p14:tracePt t="2957" x="3187700" y="822325"/>
          <p14:tracePt t="2964" x="3205163" y="822325"/>
          <p14:tracePt t="2970" x="3214688" y="830263"/>
          <p14:tracePt t="2978" x="3224213" y="830263"/>
          <p14:tracePt t="2986" x="3232150" y="839788"/>
          <p14:tracePt t="2995" x="3241675" y="839788"/>
          <p14:tracePt t="3002" x="3241675" y="849313"/>
          <p14:tracePt t="3010" x="3260725" y="849313"/>
          <p14:tracePt t="3026" x="3270250" y="849313"/>
          <p14:tracePt t="3034" x="3278188" y="849313"/>
          <p14:tracePt t="3042" x="3287713" y="849313"/>
          <p14:tracePt t="3048" x="3297238" y="849313"/>
          <p14:tracePt t="3059" x="3306763" y="849313"/>
          <p14:tracePt t="3064" x="3314700" y="849313"/>
          <p14:tracePt t="3075" x="3324225" y="849313"/>
          <p14:tracePt t="3080" x="3343275" y="849313"/>
          <p14:tracePt t="3089" x="3379788" y="849313"/>
          <p14:tracePt t="3096" x="3387725" y="849313"/>
          <p14:tracePt t="3104" x="3424238" y="849313"/>
          <p14:tracePt t="3112" x="3443288" y="858838"/>
          <p14:tracePt t="3117" x="3452813" y="858838"/>
          <p14:tracePt t="3126" x="3452813" y="866775"/>
          <p14:tracePt t="3134" x="3460750" y="866775"/>
          <p14:tracePt t="3142" x="3470275" y="866775"/>
          <p14:tracePt t="3150" x="3479800" y="866775"/>
          <p14:tracePt t="3159" x="3489325" y="866775"/>
          <p14:tracePt t="3166" x="3497263" y="866775"/>
          <p14:tracePt t="3173" x="3506788" y="866775"/>
          <p14:tracePt t="3190" x="3516313" y="866775"/>
          <p14:tracePt t="3196" x="3525838" y="866775"/>
          <p14:tracePt t="3204" x="3533775" y="866775"/>
          <p14:tracePt t="3212" x="3543300" y="866775"/>
          <p14:tracePt t="3220" x="3562350" y="866775"/>
          <p14:tracePt t="3228" x="3579813" y="858838"/>
          <p14:tracePt t="3235" x="3598863" y="858838"/>
          <p14:tracePt t="3252" x="3616325" y="858838"/>
          <p14:tracePt t="3260" x="3625850" y="858838"/>
          <p14:tracePt t="3265" x="3635375" y="858838"/>
          <p14:tracePt t="3274" x="3643313" y="858838"/>
          <p14:tracePt t="3290" x="3652838" y="858838"/>
          <p14:tracePt t="3376" x="3698875" y="858838"/>
          <p14:tracePt t="3384" x="3744913" y="866775"/>
          <p14:tracePt t="3393" x="3781425" y="876300"/>
          <p14:tracePt t="3400" x="3825875" y="876300"/>
          <p14:tracePt t="3407" x="3854450" y="885825"/>
          <p14:tracePt t="3416" x="3881438" y="885825"/>
          <p14:tracePt t="3425" x="3890963" y="885825"/>
          <p14:tracePt t="3430" x="3898900" y="885825"/>
          <p14:tracePt t="3440" x="3908425" y="885825"/>
          <p14:tracePt t="3446" x="3917950" y="895350"/>
          <p14:tracePt t="3454" x="3927475" y="895350"/>
          <p14:tracePt t="3470" x="3935413" y="895350"/>
          <p14:tracePt t="3478" x="3954463" y="895350"/>
          <p14:tracePt t="3485" x="3971925" y="903288"/>
          <p14:tracePt t="3492" x="3990975" y="903288"/>
          <p14:tracePt t="3499" x="4008438" y="912813"/>
          <p14:tracePt t="3508" x="4027488" y="912813"/>
          <p14:tracePt t="3516" x="4044950" y="912813"/>
          <p14:tracePt t="3523" x="4054475" y="912813"/>
          <p14:tracePt t="3532" x="4064000" y="912813"/>
          <p14:tracePt t="3548" x="4073525" y="912813"/>
          <p14:tracePt t="3557" x="4090988" y="912813"/>
          <p14:tracePt t="3562" x="4100513" y="912813"/>
          <p14:tracePt t="3569" x="4127500" y="912813"/>
          <p14:tracePt t="3578" x="4146550" y="912813"/>
          <p14:tracePt t="3586" x="4156075" y="912813"/>
          <p14:tracePt t="3595" x="4183063" y="912813"/>
          <p14:tracePt t="3601" x="4192588" y="912813"/>
          <p14:tracePt t="3610" x="4210050" y="912813"/>
          <p14:tracePt t="3618" x="4246563" y="912813"/>
          <p14:tracePt t="3626" x="4265613" y="912813"/>
          <p14:tracePt t="3634" x="4292600" y="912813"/>
          <p14:tracePt t="3640" x="4319588" y="912813"/>
          <p14:tracePt t="3648" x="4346575" y="912813"/>
          <p14:tracePt t="3657" x="4365625" y="903288"/>
          <p14:tracePt t="3664" x="4392613" y="903288"/>
          <p14:tracePt t="3676" x="4429125" y="895350"/>
          <p14:tracePt t="3680" x="4448175" y="895350"/>
          <p14:tracePt t="3688" x="4475163" y="895350"/>
          <p14:tracePt t="3696" x="4502150" y="895350"/>
          <p14:tracePt t="3704" x="4529138" y="885825"/>
          <p14:tracePt t="3710" x="4548188" y="885825"/>
          <p14:tracePt t="3717" x="4584700" y="866775"/>
          <p14:tracePt t="3726" x="4611688" y="866775"/>
          <p14:tracePt t="3733" x="4638675" y="858838"/>
          <p14:tracePt t="3742" x="4667250" y="858838"/>
          <p14:tracePt t="3749" x="4703763" y="858838"/>
          <p14:tracePt t="3761" x="4730750" y="858838"/>
          <p14:tracePt t="3765" x="4757738" y="849313"/>
          <p14:tracePt t="3774" x="4794250" y="849313"/>
          <p14:tracePt t="3782" x="4840288" y="839788"/>
          <p14:tracePt t="3788" x="4867275" y="839788"/>
          <p14:tracePt t="3796" x="4886325" y="839788"/>
          <p14:tracePt t="3804" x="4903788" y="839788"/>
          <p14:tracePt t="3812" x="4922838" y="839788"/>
          <p14:tracePt t="3819" x="4940300" y="839788"/>
          <p14:tracePt t="3828" x="4949825" y="839788"/>
          <p14:tracePt t="3835" x="4959350" y="839788"/>
          <p14:tracePt t="3844" x="4968875" y="849313"/>
          <p14:tracePt t="3852" x="4976813" y="849313"/>
          <p14:tracePt t="3858" x="4986338" y="849313"/>
          <p14:tracePt t="3865" x="4995863" y="849313"/>
          <p14:tracePt t="3875" x="5005388" y="849313"/>
          <p14:tracePt t="3882" x="5013325" y="849313"/>
          <p14:tracePt t="3891" x="5022850" y="849313"/>
          <p14:tracePt t="3897" x="5032375" y="849313"/>
          <p14:tracePt t="3914" x="5049838" y="849313"/>
          <p14:tracePt t="3924" x="5059363" y="849313"/>
          <p14:tracePt t="3930" x="5078413" y="849313"/>
          <p14:tracePt t="3935" x="5086350" y="849313"/>
          <p14:tracePt t="3944" x="5105400" y="849313"/>
          <p14:tracePt t="3951" x="5105400" y="839788"/>
          <p14:tracePt t="3961" x="5122863" y="839788"/>
          <p14:tracePt t="3967" x="5132388" y="839788"/>
          <p14:tracePt t="3976" x="5141913" y="839788"/>
          <p14:tracePt t="3984" x="5151438" y="839788"/>
          <p14:tracePt t="3992" x="5159375" y="839788"/>
          <p14:tracePt t="3999" x="5168900" y="839788"/>
          <p14:tracePt t="4014" x="5178425" y="839788"/>
          <p14:tracePt t="4024" x="5187950" y="839788"/>
          <p14:tracePt t="4029" x="5195888" y="839788"/>
          <p14:tracePt t="4038" x="5205413" y="839788"/>
          <p14:tracePt t="4054" x="5214938" y="839788"/>
          <p14:tracePt t="4926" x="5214938" y="830263"/>
          <p14:tracePt t="4974" x="5232400" y="830263"/>
          <p14:tracePt t="4980" x="5251450" y="812800"/>
          <p14:tracePt t="4988" x="5287963" y="803275"/>
          <p14:tracePt t="4997" x="5314950" y="793750"/>
          <p14:tracePt t="5004" x="5341938" y="785813"/>
          <p14:tracePt t="5012" x="5378450" y="776288"/>
          <p14:tracePt t="5020" x="5407025" y="766763"/>
          <p14:tracePt t="5028" x="5434013" y="757238"/>
          <p14:tracePt t="5036" x="5461000" y="749300"/>
          <p14:tracePt t="5044" x="5480050" y="749300"/>
          <p14:tracePt t="5052" x="5497513" y="739775"/>
          <p14:tracePt t="5059" x="5516563" y="739775"/>
          <p14:tracePt t="5066" x="5524500" y="730250"/>
          <p14:tracePt t="5082" x="5534025" y="730250"/>
          <p14:tracePt t="5092" x="5543550" y="730250"/>
          <p14:tracePt t="5098" x="5553075" y="730250"/>
          <p14:tracePt t="5152" x="5570538" y="730250"/>
          <p14:tracePt t="5162" x="5589588" y="730250"/>
          <p14:tracePt t="5168" x="5616575" y="730250"/>
          <p14:tracePt t="5175" x="5643563" y="730250"/>
          <p14:tracePt t="5184" x="5670550" y="730250"/>
          <p14:tracePt t="5192" x="5689600" y="730250"/>
          <p14:tracePt t="5198" x="5708650" y="739775"/>
          <p14:tracePt t="5207" x="5726113" y="739775"/>
          <p14:tracePt t="5214" x="5753100" y="739775"/>
          <p14:tracePt t="5222" x="5789613" y="739775"/>
          <p14:tracePt t="5230" x="5826125" y="730250"/>
          <p14:tracePt t="5237" x="5862638" y="720725"/>
          <p14:tracePt t="5246" x="5891213" y="712788"/>
          <p14:tracePt t="5254" x="5918200" y="712788"/>
          <p14:tracePt t="5262" x="5964238" y="693738"/>
          <p14:tracePt t="5270" x="5991225" y="693738"/>
          <p14:tracePt t="5277" x="6018213" y="684213"/>
          <p14:tracePt t="5284" x="6064250" y="684213"/>
          <p14:tracePt t="5292" x="6091238" y="684213"/>
          <p14:tracePt t="5300" x="6127750" y="684213"/>
          <p14:tracePt t="5309" x="6173788" y="684213"/>
          <p14:tracePt t="5316" x="6200775" y="684213"/>
          <p14:tracePt t="5328" x="6227763" y="684213"/>
          <p14:tracePt t="5332" x="6256338" y="684213"/>
          <p14:tracePt t="5342" x="6292850" y="684213"/>
          <p14:tracePt t="5346" x="6310313" y="684213"/>
          <p14:tracePt t="5354" x="6319838" y="684213"/>
          <p14:tracePt t="5362" x="6356350" y="684213"/>
          <p14:tracePt t="5369" x="6373813" y="684213"/>
          <p14:tracePt t="5378" x="6392863" y="693738"/>
          <p14:tracePt t="5386" x="6402388" y="693738"/>
          <p14:tracePt t="5394" x="6419850" y="703263"/>
          <p14:tracePt t="5402" x="6438900" y="703263"/>
          <p14:tracePt t="5410" x="6475413" y="703263"/>
          <p14:tracePt t="5418" x="6502400" y="703263"/>
          <p14:tracePt t="5426" x="6529388" y="720725"/>
          <p14:tracePt t="5431" x="6557963" y="730250"/>
          <p14:tracePt t="5440" x="6602413" y="730250"/>
          <p14:tracePt t="5448" x="6638925" y="730250"/>
          <p14:tracePt t="5456" x="6684963" y="739775"/>
          <p14:tracePt t="5464" x="6731000" y="749300"/>
          <p14:tracePt t="5471" x="6784975" y="757238"/>
          <p14:tracePt t="5480" x="6831013" y="757238"/>
          <p14:tracePt t="5488" x="6886575" y="766763"/>
          <p14:tracePt t="5494" x="6940550" y="785813"/>
          <p14:tracePt t="5502" x="7004050" y="793750"/>
          <p14:tracePt t="5510" x="7040563" y="803275"/>
          <p14:tracePt t="5518" x="7086600" y="803275"/>
          <p14:tracePt t="5526" x="7113588" y="803275"/>
          <p14:tracePt t="5534" x="7132638" y="803275"/>
          <p14:tracePt t="5542" x="7142163" y="803275"/>
          <p14:tracePt t="5550" x="7150100" y="812800"/>
          <p14:tracePt t="5559" x="7159625" y="812800"/>
          <p14:tracePt t="5571" x="7169150" y="822325"/>
          <p14:tracePt t="5580" x="7186613" y="822325"/>
          <p14:tracePt t="5588" x="7205663" y="830263"/>
          <p14:tracePt t="5596" x="7232650" y="839788"/>
          <p14:tracePt t="5603" x="7278688" y="849313"/>
          <p14:tracePt t="5612" x="7324725" y="849313"/>
          <p14:tracePt t="5620" x="7361238" y="849313"/>
          <p14:tracePt t="5628" x="7407275" y="858838"/>
          <p14:tracePt t="5636" x="7443788" y="858838"/>
          <p14:tracePt t="5644" x="7488238" y="876300"/>
          <p14:tracePt t="5649" x="7524750" y="876300"/>
          <p14:tracePt t="5659" x="7570788" y="876300"/>
          <p14:tracePt t="5666" x="7607300" y="876300"/>
          <p14:tracePt t="5676" x="7653338" y="876300"/>
          <p14:tracePt t="5682" x="7707313" y="876300"/>
          <p14:tracePt t="5690" x="7762875" y="866775"/>
          <p14:tracePt t="5698" x="7816850" y="866775"/>
          <p14:tracePt t="5706" x="7862888" y="866775"/>
          <p14:tracePt t="5714" x="7889875" y="866775"/>
          <p14:tracePt t="5719" x="7918450" y="858838"/>
          <p14:tracePt t="5728" x="7954963" y="849313"/>
          <p14:tracePt t="5736" x="7972425" y="839788"/>
          <p14:tracePt t="5745" x="7981950" y="830263"/>
          <p14:tracePt t="5751" x="7981950" y="822325"/>
          <p14:tracePt t="5768" x="7991475" y="822325"/>
          <p14:tracePt t="5806" x="7991475" y="812800"/>
          <p14:tracePt t="5814" x="7999413" y="812800"/>
          <p14:tracePt t="5822" x="8018463" y="812800"/>
          <p14:tracePt t="5830" x="8045450" y="812800"/>
          <p14:tracePt t="5838" x="8072438" y="793750"/>
          <p14:tracePt t="5846" x="8108950" y="793750"/>
          <p14:tracePt t="5853" x="8137525" y="785813"/>
          <p14:tracePt t="5862" x="8164513" y="776288"/>
          <p14:tracePt t="5867" x="8183563" y="766763"/>
          <p14:tracePt t="5877" x="8191500" y="766763"/>
          <p14:tracePt t="5884" x="8201025" y="757238"/>
          <p14:tracePt t="5900" x="8201025" y="749300"/>
          <p14:tracePt t="5986" x="8201025" y="739775"/>
          <p14:tracePt t="6858" x="8210550" y="739775"/>
          <p14:tracePt t="6874" x="8220075" y="739775"/>
          <p14:tracePt t="6883" x="8237538" y="739775"/>
          <p14:tracePt t="6890" x="8247063" y="739775"/>
          <p14:tracePt t="6898" x="8274050" y="749300"/>
          <p14:tracePt t="6912" x="8301038" y="749300"/>
          <p14:tracePt t="6920" x="8310563" y="749300"/>
          <p14:tracePt t="6929" x="8320088" y="749300"/>
          <p14:tracePt t="6936" x="8329613" y="749300"/>
          <p14:tracePt t="6946" x="8337550" y="757238"/>
          <p14:tracePt t="6952" x="8347075" y="757238"/>
          <p14:tracePt t="6968" x="8366125" y="757238"/>
          <p14:tracePt t="6977" x="8374063" y="757238"/>
          <p14:tracePt t="6990" x="8383588" y="757238"/>
          <p14:tracePt t="6998" x="8393113" y="757238"/>
          <p14:tracePt t="7006" x="8402638" y="757238"/>
          <p14:tracePt t="7022" x="8410575" y="757238"/>
          <p14:tracePt t="7030" x="8439150" y="757238"/>
          <p14:tracePt t="7038" x="8456613" y="757238"/>
          <p14:tracePt t="7046" x="8483600" y="757238"/>
          <p14:tracePt t="7054" x="8520113" y="757238"/>
          <p14:tracePt t="7061" x="8556625" y="757238"/>
          <p14:tracePt t="7068" x="8602663" y="766763"/>
          <p14:tracePt t="7077" x="8629650" y="766763"/>
          <p14:tracePt t="7084" x="8666163" y="766763"/>
          <p14:tracePt t="7094" x="8712200" y="776288"/>
          <p14:tracePt t="7099" x="8758238" y="785813"/>
          <p14:tracePt t="7108" x="8794750" y="785813"/>
          <p14:tracePt t="7116" x="8840788" y="793750"/>
          <p14:tracePt t="7124" x="8877300" y="793750"/>
          <p14:tracePt t="7132" x="8904288" y="803275"/>
          <p14:tracePt t="7138" x="8950325" y="803275"/>
          <p14:tracePt t="7146" x="8977313" y="812800"/>
          <p14:tracePt t="7154" x="9023350" y="812800"/>
          <p14:tracePt t="7162" x="9059863" y="812800"/>
          <p14:tracePt t="7169" x="9105900" y="812800"/>
          <p14:tracePt t="7178" x="9142413" y="822325"/>
          <p14:tracePt t="7186" x="9178925" y="839788"/>
          <p14:tracePt t="7196" x="9205913" y="839788"/>
          <p14:tracePt t="7201" x="9232900" y="830263"/>
          <p14:tracePt t="7208" x="9251950" y="830263"/>
          <p14:tracePt t="7216" x="9278938" y="830263"/>
          <p14:tracePt t="7223" x="9288463" y="830263"/>
          <p14:tracePt t="7232" x="9305925" y="830263"/>
          <p14:tracePt t="7239" x="9332913" y="830263"/>
          <p14:tracePt t="7248" x="9361488" y="822325"/>
          <p14:tracePt t="7255" x="9398000" y="822325"/>
          <p14:tracePt t="7265" x="9424988" y="822325"/>
          <p14:tracePt t="7271" x="9451975" y="822325"/>
          <p14:tracePt t="7280" x="9478963" y="822325"/>
          <p14:tracePt t="7285" x="9525000" y="822325"/>
          <p14:tracePt t="7296" x="9561513" y="822325"/>
          <p14:tracePt t="7301" x="9617075" y="830263"/>
          <p14:tracePt t="7311" x="9661525" y="830263"/>
          <p14:tracePt t="7317" x="9698038" y="830263"/>
          <p14:tracePt t="7328" x="9744075" y="839788"/>
          <p14:tracePt t="7334" x="9799638" y="839788"/>
          <p14:tracePt t="7342" x="9845675" y="839788"/>
          <p14:tracePt t="7349" x="9882188" y="849313"/>
          <p14:tracePt t="7355" x="9909175" y="858838"/>
          <p14:tracePt t="7364" x="9955213" y="866775"/>
          <p14:tracePt t="7371" x="9991725" y="866775"/>
          <p14:tracePt t="7380" x="10028238" y="876300"/>
          <p14:tracePt t="7387" x="10055225" y="885825"/>
          <p14:tracePt t="7396" x="10082213" y="895350"/>
          <p14:tracePt t="7404" x="10118725" y="895350"/>
          <p14:tracePt t="7412" x="10145713" y="895350"/>
          <p14:tracePt t="7419" x="10174288" y="895350"/>
          <p14:tracePt t="7428" x="10201275" y="895350"/>
          <p14:tracePt t="7434" x="10247313" y="895350"/>
          <p14:tracePt t="7442" x="10274300" y="895350"/>
          <p14:tracePt t="7449" x="10310813" y="895350"/>
          <p14:tracePt t="7458" x="10356850" y="895350"/>
          <p14:tracePt t="7466" x="10383838" y="885825"/>
          <p14:tracePt t="7473" x="10410825" y="885825"/>
          <p14:tracePt t="7482" x="10447338" y="876300"/>
          <p14:tracePt t="7489" x="10483850" y="876300"/>
          <p14:tracePt t="7498" x="10529888" y="876300"/>
          <p14:tracePt t="7504" x="10556875" y="866775"/>
          <p14:tracePt t="7512" x="10585450" y="866775"/>
          <p14:tracePt t="7519" x="10621963" y="858838"/>
          <p14:tracePt t="7528" x="10639425" y="849313"/>
          <p14:tracePt t="7535" x="10658475" y="839788"/>
          <p14:tracePt t="7545" x="10675938" y="839788"/>
          <p14:tracePt t="7561" x="10685463" y="830263"/>
          <p14:tracePt t="7567" x="10702925" y="830263"/>
          <p14:tracePt t="7578" x="10712450" y="830263"/>
          <p14:tracePt t="7582" x="10731500" y="830263"/>
          <p14:tracePt t="7589" x="10739438" y="830263"/>
          <p14:tracePt t="7598" x="10739438" y="822325"/>
          <p14:tracePt t="7605" x="10768013" y="822325"/>
          <p14:tracePt t="7614" x="10785475" y="822325"/>
          <p14:tracePt t="7622" x="10821988" y="812800"/>
          <p14:tracePt t="7630" x="10858500" y="812800"/>
          <p14:tracePt t="7637" x="10914063" y="803275"/>
          <p14:tracePt t="7645" x="10958513" y="803275"/>
          <p14:tracePt t="7651" x="11014075" y="793750"/>
          <p14:tracePt t="7663" x="11068050" y="776288"/>
          <p14:tracePt t="7668" x="11114088" y="776288"/>
          <p14:tracePt t="7678" x="11150600" y="766763"/>
          <p14:tracePt t="7684" x="11196638" y="766763"/>
          <p14:tracePt t="7692" x="11233150" y="766763"/>
          <p14:tracePt t="7700" x="11269663" y="766763"/>
          <p14:tracePt t="7707" x="11296650" y="766763"/>
          <p14:tracePt t="7716" x="11306175" y="766763"/>
          <p14:tracePt t="7723" x="11315700" y="766763"/>
          <p14:tracePt t="7738" x="11323638" y="766763"/>
          <p14:tracePt t="7816" x="11333163" y="766763"/>
          <p14:tracePt t="7832" x="11342688" y="766763"/>
          <p14:tracePt t="7840" x="11352213" y="766763"/>
          <p14:tracePt t="7848" x="11360150" y="766763"/>
          <p14:tracePt t="7856" x="11369675" y="757238"/>
          <p14:tracePt t="7878" x="11379200" y="757238"/>
          <p14:tracePt t="8034" x="11379200" y="749300"/>
          <p14:tracePt t="8276" x="11369675" y="749300"/>
          <p14:tracePt t="8432" x="11360150" y="757238"/>
          <p14:tracePt t="8440" x="11323638" y="803275"/>
          <p14:tracePt t="8448" x="11287125" y="866775"/>
          <p14:tracePt t="8456" x="11214100" y="939800"/>
          <p14:tracePt t="8465" x="11169650" y="985838"/>
          <p14:tracePt t="8472" x="11087100" y="1068388"/>
          <p14:tracePt t="8480" x="11014075" y="1160463"/>
          <p14:tracePt t="8485" x="10922000" y="1277938"/>
          <p14:tracePt t="8497" x="10804525" y="1416050"/>
          <p14:tracePt t="8502" x="10675938" y="1552575"/>
          <p14:tracePt t="8510" x="10547350" y="1735138"/>
          <p14:tracePt t="8518" x="10393363" y="1898650"/>
          <p14:tracePt t="8526" x="10255250" y="2036763"/>
          <p14:tracePt t="8535" x="10137775" y="2127250"/>
          <p14:tracePt t="8541" x="10018713" y="2219325"/>
          <p14:tracePt t="8550" x="9918700" y="2319338"/>
          <p14:tracePt t="8556" x="9799638" y="2428875"/>
          <p14:tracePt t="8564" x="9680575" y="2601913"/>
          <p14:tracePt t="8571" x="9525000" y="2857500"/>
          <p14:tracePt t="8580" x="9342438" y="3214688"/>
          <p14:tracePt t="8587" x="9215438" y="3378200"/>
          <p14:tracePt t="8600" x="9096375" y="3516313"/>
          <p14:tracePt t="8604" x="8977313" y="3606800"/>
          <p14:tracePt t="8612" x="8867775" y="3725863"/>
          <p14:tracePt t="8620" x="8794750" y="3844925"/>
          <p14:tracePt t="8629" x="8721725" y="3963988"/>
          <p14:tracePt t="8634" x="8602663" y="4100513"/>
          <p14:tracePt t="8641" x="8483600" y="4200525"/>
          <p14:tracePt t="8650" x="8347075" y="4346575"/>
          <p14:tracePt t="8657" x="8264525" y="4402138"/>
          <p14:tracePt t="8682" x="8256588" y="4402138"/>
          <p14:tracePt t="8689" x="8237538" y="4410075"/>
          <p14:tracePt t="8711" x="8164513" y="4429125"/>
          <p14:tracePt t="8719" x="7926388" y="4492625"/>
          <p14:tracePt t="8729" x="7707313" y="4548188"/>
          <p14:tracePt t="8735" x="7488238" y="4592638"/>
          <p14:tracePt t="8746" x="7269163" y="4648200"/>
          <p14:tracePt t="8751" x="6996113" y="4665663"/>
          <p14:tracePt t="8760" x="6986588" y="4675188"/>
          <p14:tracePt t="8782" x="6886575" y="4684713"/>
          <p14:tracePt t="8789" x="6602413" y="4675188"/>
          <p14:tracePt t="8798" x="6346825" y="4621213"/>
          <p14:tracePt t="8805" x="6091238" y="4548188"/>
          <p14:tracePt t="8815" x="5835650" y="4492625"/>
          <p14:tracePt t="8821" x="5597525" y="4475163"/>
          <p14:tracePt t="8830" x="5570538" y="4465638"/>
          <p14:tracePt t="8854" x="5524500" y="4465638"/>
          <p14:tracePt t="8860" x="5378450" y="4456113"/>
          <p14:tracePt t="8892" x="5341938" y="4446588"/>
          <p14:tracePt t="8900" x="5205413" y="4429125"/>
          <p14:tracePt t="8908" x="5095875" y="4410075"/>
          <p14:tracePt t="8916" x="4986338" y="4410075"/>
          <p14:tracePt t="8925" x="4932363" y="4410075"/>
          <p14:tracePt t="8935" x="4867275" y="4402138"/>
          <p14:tracePt t="8937" x="4830763" y="4392613"/>
          <p14:tracePt t="8962" x="4830763" y="4383088"/>
          <p14:tracePt t="8970" x="4757738" y="4373563"/>
          <p14:tracePt t="8979" x="4657725" y="4356100"/>
          <p14:tracePt t="8985" x="4565650" y="4329113"/>
          <p14:tracePt t="8996" x="4456113" y="4319588"/>
          <p14:tracePt t="9001" x="4356100" y="4300538"/>
          <p14:tracePt t="9008" x="4283075" y="4292600"/>
          <p14:tracePt t="9016" x="4200525" y="4283075"/>
          <p14:tracePt t="9024" x="4127500" y="4264025"/>
          <p14:tracePt t="9032" x="4083050" y="4264025"/>
          <p14:tracePt t="9039" x="4037013" y="4264025"/>
          <p14:tracePt t="9048" x="3990975" y="4264025"/>
          <p14:tracePt t="9056" x="3954463" y="4264025"/>
          <p14:tracePt t="9064" x="3908425" y="4264025"/>
          <p14:tracePt t="9071" x="3871913" y="4264025"/>
          <p14:tracePt t="9080" x="3817938" y="4264025"/>
          <p14:tracePt t="9086" x="3752850" y="4264025"/>
          <p14:tracePt t="9094" x="3716338" y="4256088"/>
          <p14:tracePt t="9102" x="3679825" y="4246563"/>
          <p14:tracePt t="9110" x="3652838" y="4246563"/>
          <p14:tracePt t="9118" x="3625850" y="4237038"/>
          <p14:tracePt t="9125" x="3598863" y="4237038"/>
          <p14:tracePt t="9134" x="3570288" y="4237038"/>
          <p14:tracePt t="9142" x="3525838" y="4227513"/>
          <p14:tracePt t="9148" x="3452813" y="4210050"/>
          <p14:tracePt t="9155" x="3387725" y="4200525"/>
          <p14:tracePt t="9166" x="3343275" y="4183063"/>
          <p14:tracePt t="9172" x="3297238" y="4154488"/>
          <p14:tracePt t="9180" x="3251200" y="4137025"/>
          <p14:tracePt t="9187" x="3224213" y="4110038"/>
          <p14:tracePt t="9197" x="3205163" y="4100513"/>
          <p14:tracePt t="9203" x="3195638" y="4090988"/>
          <p14:tracePt t="9215" x="3187700" y="4090988"/>
          <p14:tracePt t="9328" x="3214688" y="4090988"/>
          <p14:tracePt t="9335" x="3232150" y="4090988"/>
          <p14:tracePt t="9345" x="3241675" y="4090988"/>
          <p14:tracePt t="9352" x="3270250" y="4090988"/>
          <p14:tracePt t="9360" x="3278188" y="4090988"/>
          <p14:tracePt t="9368" x="3314700" y="4090988"/>
          <p14:tracePt t="9374" x="3351213" y="4090988"/>
          <p14:tracePt t="9382" x="3397250" y="4090988"/>
          <p14:tracePt t="9390" x="3433763" y="4090988"/>
          <p14:tracePt t="9398" x="3479800" y="4090988"/>
          <p14:tracePt t="9406" x="3533775" y="4081463"/>
          <p14:tracePt t="9413" x="3589338" y="4081463"/>
          <p14:tracePt t="9422" x="3662363" y="4090988"/>
          <p14:tracePt t="9430" x="3744913" y="4117975"/>
          <p14:tracePt t="9438" x="3808413" y="4127500"/>
          <p14:tracePt t="9447" x="3881438" y="4137025"/>
          <p14:tracePt t="9452" x="3927475" y="4154488"/>
          <p14:tracePt t="9461" x="3963988" y="4154488"/>
          <p14:tracePt t="9468" x="4008438" y="4164013"/>
          <p14:tracePt t="9476" x="4044950" y="4173538"/>
          <p14:tracePt t="9484" x="4083050" y="4183063"/>
          <p14:tracePt t="9492" x="4119563" y="4191000"/>
          <p14:tracePt t="9500" x="4164013" y="4191000"/>
          <p14:tracePt t="9508" x="4219575" y="4191000"/>
          <p14:tracePt t="9516" x="4273550" y="4191000"/>
          <p14:tracePt t="9521" x="4346575" y="4191000"/>
          <p14:tracePt t="9530" x="4419600" y="4191000"/>
          <p14:tracePt t="9538" x="4492625" y="4191000"/>
          <p14:tracePt t="9548" x="4575175" y="4191000"/>
          <p14:tracePt t="9554" x="4611688" y="4191000"/>
          <p14:tracePt t="9564" x="4638675" y="4191000"/>
          <p14:tracePt t="9569" x="4675188" y="4191000"/>
          <p14:tracePt t="9580" x="4703763" y="4191000"/>
          <p14:tracePt t="9586" x="4730750" y="4191000"/>
          <p14:tracePt t="9592" x="4740275" y="4191000"/>
          <p14:tracePt t="9600" x="4748213" y="4200525"/>
          <p14:tracePt t="9607" x="4757738" y="4200525"/>
          <p14:tracePt t="9624" x="4776788" y="4200525"/>
          <p14:tracePt t="9632" x="4813300" y="4210050"/>
          <p14:tracePt t="9639" x="4840288" y="4210050"/>
          <p14:tracePt t="9647" x="4876800" y="4210050"/>
          <p14:tracePt t="9656" x="4913313" y="4219575"/>
          <p14:tracePt t="9665" x="4940300" y="4219575"/>
          <p14:tracePt t="9670" x="4968875" y="4219575"/>
          <p14:tracePt t="9678" x="4995863" y="4219575"/>
          <p14:tracePt t="9686" x="5022850" y="4219575"/>
          <p14:tracePt t="9694" x="5059363" y="4219575"/>
          <p14:tracePt t="9702" x="5095875" y="4219575"/>
          <p14:tracePt t="9709" x="5141913" y="4219575"/>
          <p14:tracePt t="9718" x="5168900" y="4219575"/>
          <p14:tracePt t="9726" x="5205413" y="4210050"/>
          <p14:tracePt t="9734" x="5241925" y="4191000"/>
          <p14:tracePt t="9739" x="5268913" y="4191000"/>
          <p14:tracePt t="9748" x="5287963" y="4183063"/>
          <p14:tracePt t="9756" x="5314950" y="4173538"/>
          <p14:tracePt t="9764" x="5334000" y="4164013"/>
          <p14:tracePt t="9772" x="5341938" y="4164013"/>
          <p14:tracePt t="9780" x="5351463" y="4164013"/>
          <p14:tracePt t="9788" x="5360988" y="4164013"/>
          <p14:tracePt t="9804" x="5370513" y="4164013"/>
          <p14:tracePt t="9814" x="5378450" y="4154488"/>
          <p14:tracePt t="9835" x="5387975" y="4154488"/>
          <p14:tracePt t="9850" x="5397500" y="4154488"/>
          <p14:tracePt t="9858" x="5407025" y="4154488"/>
          <p14:tracePt t="9868" x="5414963" y="4154488"/>
          <p14:tracePt t="9874" x="5424488" y="4146550"/>
          <p14:tracePt t="9882" x="5434013" y="4146550"/>
          <p14:tracePt t="10800" x="5443538" y="4137025"/>
          <p14:tracePt t="10808" x="5480050" y="4137025"/>
          <p14:tracePt t="10816" x="5524500" y="4127500"/>
          <p14:tracePt t="10824" x="5561013" y="4117975"/>
          <p14:tracePt t="10832" x="5597525" y="4117975"/>
          <p14:tracePt t="10840" x="5626100" y="4100513"/>
          <p14:tracePt t="10849" x="5634038" y="4100513"/>
          <p14:tracePt t="10856" x="5643563" y="4100513"/>
          <p14:tracePt t="10866" x="5653088" y="4100513"/>
          <p14:tracePt t="10870" x="5662613" y="4100513"/>
          <p14:tracePt t="10878" x="5699125" y="4100513"/>
          <p14:tracePt t="10886" x="5716588" y="4090988"/>
          <p14:tracePt t="10894" x="5735638" y="4090988"/>
          <p14:tracePt t="10903" x="5753100" y="4081463"/>
          <p14:tracePt t="10918" x="5772150" y="4081463"/>
          <p14:tracePt t="10926" x="5789613" y="4073525"/>
          <p14:tracePt t="10934" x="5808663" y="4073525"/>
          <p14:tracePt t="10939" x="5826125" y="4073525"/>
          <p14:tracePt t="10948" x="5845175" y="4073525"/>
          <p14:tracePt t="10955" x="5854700" y="4073525"/>
          <p14:tracePt t="10965" x="5862638" y="4073525"/>
          <p14:tracePt t="10971" x="5872163" y="4064000"/>
          <p14:tracePt t="10987" x="5881688" y="4064000"/>
          <p14:tracePt t="11004" x="5891213" y="4054475"/>
          <p14:tracePt t="11012" x="5918200" y="4054475"/>
          <p14:tracePt t="11018" x="5945188" y="4044950"/>
          <p14:tracePt t="11025" x="6000750" y="4044950"/>
          <p14:tracePt t="11034" x="6073775" y="4044950"/>
          <p14:tracePt t="11041" x="6183313" y="4044950"/>
          <p14:tracePt t="11053" x="6300788" y="4044950"/>
          <p14:tracePt t="11057" x="6429375" y="4027488"/>
          <p14:tracePt t="11066" x="6557963" y="4027488"/>
          <p14:tracePt t="11074" x="6704013" y="4037013"/>
          <p14:tracePt t="11082" x="6831013" y="4081463"/>
          <p14:tracePt t="11087" x="6967538" y="4137025"/>
          <p14:tracePt t="11096" x="7132638" y="4183063"/>
          <p14:tracePt t="11104" x="7296150" y="4200525"/>
          <p14:tracePt t="11111" x="7424738" y="4210050"/>
          <p14:tracePt t="11120" x="7543800" y="4227513"/>
          <p14:tracePt t="11127" x="7653338" y="4237038"/>
          <p14:tracePt t="11137" x="7762875" y="4237038"/>
          <p14:tracePt t="11143" x="7835900" y="4237038"/>
          <p14:tracePt t="11152" x="7908925" y="4237038"/>
          <p14:tracePt t="11168" x="7981950" y="4237038"/>
          <p14:tracePt t="11170" x="8027988" y="4237038"/>
          <p14:tracePt t="11173" x="8091488" y="4237038"/>
          <p14:tracePt t="11182" x="8154988" y="4237038"/>
          <p14:tracePt t="11189" x="8210550" y="4256088"/>
          <p14:tracePt t="11199" x="8274050" y="4264025"/>
          <p14:tracePt t="11206" x="8347075" y="4273550"/>
          <p14:tracePt t="11216" x="8402638" y="4273550"/>
          <p14:tracePt t="11222" x="8456613" y="4273550"/>
          <p14:tracePt t="11232" x="8539163" y="4292600"/>
          <p14:tracePt t="11236" x="8585200" y="4300538"/>
          <p14:tracePt t="11244" x="8639175" y="4329113"/>
          <p14:tracePt t="11252" x="8685213" y="4346575"/>
          <p14:tracePt t="11259" x="8748713" y="4373563"/>
          <p14:tracePt t="11268" x="8794750" y="4392613"/>
          <p14:tracePt t="11275" x="8840788" y="4419600"/>
          <p14:tracePt t="11284" x="8885238" y="4429125"/>
          <p14:tracePt t="11291" x="8940800" y="4438650"/>
          <p14:tracePt t="11303" x="8986838" y="4446588"/>
          <p14:tracePt t="11307" x="9040813" y="4465638"/>
          <p14:tracePt t="11316" x="9086850" y="4475163"/>
          <p14:tracePt t="11321" x="9113838" y="4483100"/>
          <p14:tracePt t="11332" x="9142413" y="4492625"/>
          <p14:tracePt t="11337" x="9150350" y="4502150"/>
          <p14:tracePt t="11580" x="9150350" y="4511675"/>
          <p14:tracePt t="11752" x="9159875" y="4519613"/>
          <p14:tracePt t="12000" x="9169400" y="4519613"/>
          <p14:tracePt t="12016" x="9186863" y="4529138"/>
          <p14:tracePt t="12024" x="9205913" y="4538663"/>
          <p14:tracePt t="12266" x="9215438" y="4538663"/>
          <p14:tracePt t="12283" x="9223375" y="4538663"/>
          <p14:tracePt t="12336" x="9215438" y="4538663"/>
          <p14:tracePt t="12344" x="9178925" y="4511675"/>
          <p14:tracePt t="12382" x="9169400" y="4511675"/>
          <p14:tracePt t="12430" x="8721725" y="4292600"/>
          <p14:tracePt t="12438" x="7954963" y="3862388"/>
          <p14:tracePt t="12445" x="7123113" y="3497263"/>
          <p14:tracePt t="12452" x="6383338" y="3013075"/>
          <p14:tracePt t="12460" x="5597525" y="2703513"/>
          <p14:tracePt t="12468" x="5005388" y="2328863"/>
          <p14:tracePt t="12476" x="4419600" y="1944688"/>
          <p14:tracePt t="12483" x="3762375" y="1323975"/>
          <p14:tracePt t="12492" x="3132138" y="885825"/>
          <p14:tracePt t="12500" x="2630488" y="603250"/>
          <p14:tracePt t="12508" x="2136775" y="246063"/>
          <p14:tracePt t="12514" x="2119313" y="228600"/>
          <p14:tracePt t="12538" x="2063750" y="201613"/>
          <p14:tracePt t="12546" x="1944688" y="119063"/>
          <p14:tracePt t="12555" x="1890713" y="82550"/>
          <p14:tracePt t="12561" x="1881188" y="63500"/>
          <p14:tracePt t="12570" x="1881188" y="55563"/>
          <p14:tracePt t="12578" x="1871663" y="46038"/>
          <p14:tracePt t="12586" x="1863725" y="36513"/>
          <p14:tracePt t="12592" x="1854200" y="95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F45D-6084-9146-9469-B055A5142B7E}"/>
              </a:ext>
            </a:extLst>
          </p:cNvPr>
          <p:cNvSpPr>
            <a:spLocks noGrp="1"/>
          </p:cNvSpPr>
          <p:nvPr>
            <p:ph type="title"/>
          </p:nvPr>
        </p:nvSpPr>
        <p:spPr>
          <a:xfrm>
            <a:off x="385682" y="365125"/>
            <a:ext cx="2214644" cy="1325563"/>
          </a:xfrm>
        </p:spPr>
        <p:txBody>
          <a:bodyPr/>
          <a:lstStyle/>
          <a:p>
            <a:r>
              <a:rPr lang="en-US" b="1">
                <a:solidFill>
                  <a:srgbClr val="00B050"/>
                </a:solidFill>
                <a:latin typeface="Tahoma" panose="020B0604030504040204" pitchFamily="34" charset="0"/>
                <a:ea typeface="Tahoma" panose="020B0604030504040204" pitchFamily="34" charset="0"/>
                <a:cs typeface="Tahoma" panose="020B0604030504040204" pitchFamily="34" charset="0"/>
              </a:rPr>
              <a:t>Green</a:t>
            </a:r>
          </a:p>
        </p:txBody>
      </p:sp>
      <p:pic>
        <p:nvPicPr>
          <p:cNvPr id="4" name="Picture 3" descr="David.JPG">
            <a:extLst>
              <a:ext uri="{FF2B5EF4-FFF2-40B4-BE49-F238E27FC236}">
                <a16:creationId xmlns:a16="http://schemas.microsoft.com/office/drawing/2014/main" id="{563CA682-139E-2C40-A32C-337DC4B6846A}"/>
              </a:ext>
            </a:extLst>
          </p:cNvPr>
          <p:cNvPicPr>
            <a:picLocks noChangeAspect="1"/>
          </p:cNvPicPr>
          <p:nvPr/>
        </p:nvPicPr>
        <p:blipFill>
          <a:blip r:embed="rId5" cstate="print"/>
          <a:stretch>
            <a:fillRect/>
          </a:stretch>
        </p:blipFill>
        <p:spPr>
          <a:xfrm>
            <a:off x="3105098" y="455551"/>
            <a:ext cx="2399654" cy="2657785"/>
          </a:xfrm>
          <a:prstGeom prst="rect">
            <a:avLst/>
          </a:prstGeom>
          <a:ln w="127000" cap="sq" cmpd="thickThin">
            <a:solidFill>
              <a:srgbClr val="00B050"/>
            </a:solidFill>
            <a:prstDash val="solid"/>
            <a:miter lim="800000"/>
          </a:ln>
          <a:effectLst>
            <a:innerShdw blurRad="76200">
              <a:srgbClr val="000000"/>
            </a:innerShdw>
          </a:effectLst>
        </p:spPr>
      </p:pic>
      <p:pic>
        <p:nvPicPr>
          <p:cNvPr id="5" name="Content Placeholder 4" descr="Alison 2.JPG">
            <a:extLst>
              <a:ext uri="{FF2B5EF4-FFF2-40B4-BE49-F238E27FC236}">
                <a16:creationId xmlns:a16="http://schemas.microsoft.com/office/drawing/2014/main" id="{054B8475-AC12-B54D-9B65-82877CD71DF0}"/>
              </a:ext>
            </a:extLst>
          </p:cNvPr>
          <p:cNvPicPr>
            <a:picLocks noChangeAspect="1"/>
          </p:cNvPicPr>
          <p:nvPr/>
        </p:nvPicPr>
        <p:blipFill rotWithShape="1">
          <a:blip r:embed="rId6"/>
          <a:srcRect l="3374" t="2326" r="1069" b="1675"/>
          <a:stretch/>
        </p:blipFill>
        <p:spPr>
          <a:xfrm>
            <a:off x="6096000" y="526994"/>
            <a:ext cx="2379130" cy="2657784"/>
          </a:xfrm>
          <a:prstGeom prst="rect">
            <a:avLst/>
          </a:prstGeom>
          <a:ln w="127000" cap="sq" cmpd="thickThin">
            <a:solidFill>
              <a:srgbClr val="00B050"/>
            </a:solidFill>
            <a:miter lim="800000"/>
          </a:ln>
          <a:effectLst>
            <a:innerShdw blurRad="76200">
              <a:srgbClr val="000000"/>
            </a:innerShdw>
          </a:effectLst>
        </p:spPr>
      </p:pic>
      <p:pic>
        <p:nvPicPr>
          <p:cNvPr id="6" name="Picture 5">
            <a:extLst>
              <a:ext uri="{FF2B5EF4-FFF2-40B4-BE49-F238E27FC236}">
                <a16:creationId xmlns:a16="http://schemas.microsoft.com/office/drawing/2014/main" id="{6DE5F498-EB63-D244-A163-AABF2DFA8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91" t="8932" r="1728" b="10651"/>
          <a:stretch/>
        </p:blipFill>
        <p:spPr>
          <a:xfrm>
            <a:off x="9299101" y="558900"/>
            <a:ext cx="2330924" cy="2657785"/>
          </a:xfrm>
          <a:prstGeom prst="rect">
            <a:avLst/>
          </a:prstGeom>
          <a:ln w="127000" cap="sq" cmpd="thickThin">
            <a:solidFill>
              <a:srgbClr val="00B050"/>
            </a:solidFill>
            <a:prstDash val="solid"/>
            <a:miter lim="800000"/>
          </a:ln>
          <a:effectLst>
            <a:innerShdw>
              <a:srgbClr val="000000"/>
            </a:innerShdw>
          </a:effectLst>
        </p:spPr>
      </p:pic>
      <p:pic>
        <p:nvPicPr>
          <p:cNvPr id="7" name="Picture 6">
            <a:extLst>
              <a:ext uri="{FF2B5EF4-FFF2-40B4-BE49-F238E27FC236}">
                <a16:creationId xmlns:a16="http://schemas.microsoft.com/office/drawing/2014/main" id="{E993CA61-73B1-C345-8996-34BDBBEF2D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5382" y="3902184"/>
            <a:ext cx="2214643" cy="2844922"/>
          </a:xfrm>
          <a:prstGeom prst="rect">
            <a:avLst/>
          </a:prstGeom>
          <a:ln w="127000" cap="sq" cmpd="thickThin">
            <a:solidFill>
              <a:srgbClr val="00B05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1471FA23-F13B-A14A-A62C-D752A92A09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102" r="-133" b="591"/>
          <a:stretch/>
        </p:blipFill>
        <p:spPr>
          <a:xfrm>
            <a:off x="6260486" y="3965444"/>
            <a:ext cx="2214644" cy="2710222"/>
          </a:xfrm>
          <a:prstGeom prst="rect">
            <a:avLst/>
          </a:prstGeom>
          <a:ln w="127000" cap="sq" cmpd="thickThin">
            <a:solidFill>
              <a:srgbClr val="00B05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EAD110D-631E-8542-8034-4917F5FBFD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0108" y="3953864"/>
            <a:ext cx="2214644" cy="2765856"/>
          </a:xfrm>
          <a:prstGeom prst="rect">
            <a:avLst/>
          </a:prstGeom>
          <a:ln w="127000" cap="sq" cmpd="thickThin">
            <a:solidFill>
              <a:srgbClr val="00B05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B4C41F61-EC1B-4B46-B0D4-FB2F8A0DC5CD}"/>
              </a:ext>
            </a:extLst>
          </p:cNvPr>
          <p:cNvSpPr txBox="1"/>
          <p:nvPr/>
        </p:nvSpPr>
        <p:spPr>
          <a:xfrm>
            <a:off x="3661987" y="0"/>
            <a:ext cx="1285875" cy="400110"/>
          </a:xfrm>
          <a:prstGeom prst="rect">
            <a:avLst/>
          </a:prstGeom>
          <a:noFill/>
        </p:spPr>
        <p:txBody>
          <a:bodyPr wrap="square" rtlCol="0">
            <a:spAutoFit/>
          </a:bodyPr>
          <a:lstStyle/>
          <a:p>
            <a:r>
              <a:rPr lang="en-US" sz="2000" b="1">
                <a:solidFill>
                  <a:srgbClr val="00B050"/>
                </a:solidFill>
                <a:latin typeface="Tahoma" panose="020B0604030504040204" pitchFamily="34" charset="0"/>
                <a:ea typeface="Tahoma" panose="020B0604030504040204" pitchFamily="34" charset="0"/>
                <a:cs typeface="Tahoma" panose="020B0604030504040204" pitchFamily="34" charset="0"/>
              </a:rPr>
              <a:t>Mr. Rea</a:t>
            </a:r>
          </a:p>
        </p:txBody>
      </p:sp>
      <p:sp>
        <p:nvSpPr>
          <p:cNvPr id="11" name="Rectangle 10">
            <a:extLst>
              <a:ext uri="{FF2B5EF4-FFF2-40B4-BE49-F238E27FC236}">
                <a16:creationId xmlns:a16="http://schemas.microsoft.com/office/drawing/2014/main" id="{13CE375A-143E-D745-B415-5A4A0E1E6A1B}"/>
              </a:ext>
            </a:extLst>
          </p:cNvPr>
          <p:cNvSpPr/>
          <p:nvPr/>
        </p:nvSpPr>
        <p:spPr>
          <a:xfrm>
            <a:off x="6621213" y="27242"/>
            <a:ext cx="1245854" cy="369332"/>
          </a:xfrm>
          <a:prstGeom prst="rect">
            <a:avLst/>
          </a:prstGeom>
        </p:spPr>
        <p:txBody>
          <a:bodyPr wrap="none">
            <a:spAutoFit/>
          </a:bodyPr>
          <a:lstStyle/>
          <a:p>
            <a:r>
              <a:rPr lang="en-US" b="1" err="1">
                <a:solidFill>
                  <a:srgbClr val="00B050"/>
                </a:solidFill>
                <a:latin typeface="Tahoma" panose="020B0604030504040204" pitchFamily="34" charset="0"/>
                <a:ea typeface="Tahoma" panose="020B0604030504040204" pitchFamily="34" charset="0"/>
                <a:cs typeface="Tahoma" panose="020B0604030504040204" pitchFamily="34" charset="0"/>
              </a:rPr>
              <a:t>Mrs.Ortiz</a:t>
            </a:r>
            <a:endParaRPr lang="en-US"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D7B6A604-9AD6-0E4C-AA88-F01FE0E646D3}"/>
              </a:ext>
            </a:extLst>
          </p:cNvPr>
          <p:cNvSpPr/>
          <p:nvPr/>
        </p:nvSpPr>
        <p:spPr>
          <a:xfrm>
            <a:off x="9299101" y="68765"/>
            <a:ext cx="2214644" cy="369332"/>
          </a:xfrm>
          <a:prstGeom prst="rect">
            <a:avLst/>
          </a:prstGeom>
        </p:spPr>
        <p:txBody>
          <a:bodyPr wrap="square">
            <a:spAutoFit/>
          </a:bodyPr>
          <a:lstStyle/>
          <a:p>
            <a:pPr>
              <a:spcBef>
                <a:spcPct val="0"/>
              </a:spcBef>
              <a:buClrTx/>
              <a:buSzTx/>
              <a:buNone/>
            </a:pPr>
            <a:r>
              <a:rPr lang="en-US" altLang="en-US" b="1">
                <a:solidFill>
                  <a:srgbClr val="00B050"/>
                </a:solidFill>
                <a:latin typeface="Tahoma" panose="020B0604030504040204" pitchFamily="34" charset="0"/>
                <a:ea typeface="Tahoma" panose="020B0604030504040204" pitchFamily="34" charset="0"/>
                <a:cs typeface="Tahoma" panose="020B0604030504040204" pitchFamily="34" charset="0"/>
              </a:rPr>
              <a:t>Dr. </a:t>
            </a:r>
            <a:r>
              <a:rPr lang="en-US" altLang="en-US" b="1" err="1">
                <a:solidFill>
                  <a:srgbClr val="00B050"/>
                </a:solidFill>
                <a:latin typeface="Tahoma" panose="020B0604030504040204" pitchFamily="34" charset="0"/>
                <a:ea typeface="Tahoma" panose="020B0604030504040204" pitchFamily="34" charset="0"/>
                <a:cs typeface="Tahoma" panose="020B0604030504040204" pitchFamily="34" charset="0"/>
              </a:rPr>
              <a:t>Mascarenhas</a:t>
            </a:r>
            <a:endParaRPr lang="en-US" altLang="en-US"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B7BAEEDD-030C-B64E-9E47-E231E699BAE5}"/>
              </a:ext>
            </a:extLst>
          </p:cNvPr>
          <p:cNvSpPr txBox="1"/>
          <p:nvPr/>
        </p:nvSpPr>
        <p:spPr>
          <a:xfrm>
            <a:off x="3290108" y="3453801"/>
            <a:ext cx="1762125" cy="400110"/>
          </a:xfrm>
          <a:prstGeom prst="rect">
            <a:avLst/>
          </a:prstGeom>
          <a:noFill/>
        </p:spPr>
        <p:txBody>
          <a:bodyPr wrap="square" rtlCol="0">
            <a:spAutoFit/>
          </a:bodyPr>
          <a:lstStyle/>
          <a:p>
            <a:r>
              <a:rPr lang="en-US" sz="2000" b="1">
                <a:solidFill>
                  <a:srgbClr val="00B050"/>
                </a:solidFill>
                <a:latin typeface="Tahoma" panose="020B0604030504040204" pitchFamily="34" charset="0"/>
                <a:ea typeface="Tahoma" panose="020B0604030504040204" pitchFamily="34" charset="0"/>
                <a:cs typeface="Tahoma" panose="020B0604030504040204" pitchFamily="34" charset="0"/>
              </a:rPr>
              <a:t>Mrs. </a:t>
            </a:r>
            <a:r>
              <a:rPr lang="en-US" sz="2000" b="1" err="1">
                <a:solidFill>
                  <a:srgbClr val="00B050"/>
                </a:solidFill>
                <a:latin typeface="Tahoma" panose="020B0604030504040204" pitchFamily="34" charset="0"/>
                <a:ea typeface="Tahoma" panose="020B0604030504040204" pitchFamily="34" charset="0"/>
                <a:cs typeface="Tahoma" panose="020B0604030504040204" pitchFamily="34" charset="0"/>
              </a:rPr>
              <a:t>Arrighi</a:t>
            </a:r>
            <a:endParaRPr lang="en-US" sz="20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0D598B6-F124-274F-8A74-EF1AC6085A19}"/>
              </a:ext>
            </a:extLst>
          </p:cNvPr>
          <p:cNvSpPr txBox="1"/>
          <p:nvPr/>
        </p:nvSpPr>
        <p:spPr>
          <a:xfrm>
            <a:off x="6255921" y="3473168"/>
            <a:ext cx="1976438" cy="400110"/>
          </a:xfrm>
          <a:prstGeom prst="rect">
            <a:avLst/>
          </a:prstGeom>
          <a:noFill/>
        </p:spPr>
        <p:txBody>
          <a:bodyPr wrap="square" rtlCol="0">
            <a:spAutoFit/>
          </a:bodyPr>
          <a:lstStyle/>
          <a:p>
            <a:r>
              <a:rPr lang="en-US" sz="2000" b="1">
                <a:solidFill>
                  <a:srgbClr val="00B050"/>
                </a:solidFill>
                <a:latin typeface="Tahoma" panose="020B0604030504040204" pitchFamily="34" charset="0"/>
                <a:ea typeface="Tahoma" panose="020B0604030504040204" pitchFamily="34" charset="0"/>
                <a:cs typeface="Tahoma" panose="020B0604030504040204" pitchFamily="34" charset="0"/>
              </a:rPr>
              <a:t>Mrs. </a:t>
            </a:r>
            <a:r>
              <a:rPr lang="en-US" sz="2000" b="1" err="1">
                <a:solidFill>
                  <a:srgbClr val="00B050"/>
                </a:solidFill>
                <a:latin typeface="Tahoma" panose="020B0604030504040204" pitchFamily="34" charset="0"/>
                <a:ea typeface="Tahoma" panose="020B0604030504040204" pitchFamily="34" charset="0"/>
                <a:cs typeface="Tahoma" panose="020B0604030504040204" pitchFamily="34" charset="0"/>
              </a:rPr>
              <a:t>Cajuste</a:t>
            </a:r>
            <a:endParaRPr lang="en-US" sz="20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C70B38B8-E54E-E647-8C77-F61A16494CB6}"/>
              </a:ext>
            </a:extLst>
          </p:cNvPr>
          <p:cNvSpPr txBox="1"/>
          <p:nvPr/>
        </p:nvSpPr>
        <p:spPr>
          <a:xfrm>
            <a:off x="9665931" y="3441261"/>
            <a:ext cx="1597264" cy="400110"/>
          </a:xfrm>
          <a:prstGeom prst="rect">
            <a:avLst/>
          </a:prstGeom>
          <a:noFill/>
        </p:spPr>
        <p:txBody>
          <a:bodyPr wrap="square" rtlCol="0">
            <a:spAutoFit/>
          </a:bodyPr>
          <a:lstStyle/>
          <a:p>
            <a:r>
              <a:rPr lang="en-US" sz="2000" b="1">
                <a:solidFill>
                  <a:srgbClr val="00B050"/>
                </a:solidFill>
                <a:latin typeface="Tahoma" panose="020B0604030504040204" pitchFamily="34" charset="0"/>
                <a:ea typeface="Tahoma" panose="020B0604030504040204" pitchFamily="34" charset="0"/>
                <a:cs typeface="Tahoma" panose="020B0604030504040204" pitchFamily="34" charset="0"/>
              </a:rPr>
              <a:t>Ms. Pelton</a:t>
            </a:r>
          </a:p>
        </p:txBody>
      </p:sp>
      <p:pic>
        <p:nvPicPr>
          <p:cNvPr id="16" name="Audio 15">
            <a:hlinkClick r:id="" action="ppaction://media"/>
            <a:extLst>
              <a:ext uri="{FF2B5EF4-FFF2-40B4-BE49-F238E27FC236}">
                <a16:creationId xmlns:a16="http://schemas.microsoft.com/office/drawing/2014/main" id="{91B4502F-7FAE-47E2-8513-5437FC2322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603153"/>
      </p:ext>
    </p:extLst>
  </p:cSld>
  <p:clrMapOvr>
    <a:masterClrMapping/>
  </p:clrMapOvr>
  <mc:AlternateContent xmlns:mc="http://schemas.openxmlformats.org/markup-compatibility/2006">
    <mc:Choice xmlns:p14="http://schemas.microsoft.com/office/powerpoint/2010/main" Requires="p14">
      <p:transition spd="slow" p14:dur="2000" advTm="13669"/>
    </mc:Choice>
    <mc:Fallback>
      <p:transition spd="slow" advTm="1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3694" x="3643313" y="749300"/>
          <p14:tracePt t="3702" x="3679825" y="739775"/>
          <p14:tracePt t="3710" x="3725863" y="739775"/>
          <p14:tracePt t="3719" x="3771900" y="730250"/>
          <p14:tracePt t="3726" x="3798888" y="720725"/>
          <p14:tracePt t="3732" x="3825875" y="720725"/>
          <p14:tracePt t="3740" x="3844925" y="712788"/>
          <p14:tracePt t="3748" x="3871913" y="712788"/>
          <p14:tracePt t="3759" x="3908425" y="703263"/>
          <p14:tracePt t="3764" x="3935413" y="693738"/>
          <p14:tracePt t="3772" x="3963988" y="684213"/>
          <p14:tracePt t="3780" x="4000500" y="666750"/>
          <p14:tracePt t="3788" x="4027488" y="666750"/>
          <p14:tracePt t="3796" x="4054475" y="657225"/>
          <p14:tracePt t="3805" x="4073525" y="647700"/>
          <p14:tracePt t="3810" x="4090988" y="647700"/>
          <p14:tracePt t="3817" x="4110038" y="647700"/>
          <p14:tracePt t="3826" x="4127500" y="647700"/>
          <p14:tracePt t="3833" x="4164013" y="639763"/>
          <p14:tracePt t="3843" x="4200525" y="639763"/>
          <p14:tracePt t="3850" x="4229100" y="639763"/>
          <p14:tracePt t="3860" x="4265613" y="639763"/>
          <p14:tracePt t="3866" x="4310063" y="639763"/>
          <p14:tracePt t="3874" x="4365625" y="639763"/>
          <p14:tracePt t="3879" x="4419600" y="657225"/>
          <p14:tracePt t="3888" x="4484688" y="657225"/>
          <p14:tracePt t="3896" x="4538663" y="647700"/>
          <p14:tracePt t="3905" x="4602163" y="639763"/>
          <p14:tracePt t="3912" x="4638675" y="639763"/>
          <p14:tracePt t="3922" x="4667250" y="639763"/>
          <p14:tracePt t="3928" x="4703763" y="639763"/>
          <p14:tracePt t="3944" x="4711700" y="639763"/>
          <p14:tracePt t="3958" x="4711700" y="630238"/>
          <p14:tracePt t="4036" x="4721225" y="620713"/>
          <p14:tracePt t="4964" x="7269163" y="620713"/>
          <p14:tracePt t="4974" x="7305675" y="620713"/>
          <p14:tracePt t="4981" x="7334250" y="630238"/>
          <p14:tracePt t="4994" x="7342188" y="639763"/>
          <p14:tracePt t="4995" x="7351713" y="639763"/>
          <p14:tracePt t="5002" x="7351713" y="647700"/>
          <p14:tracePt t="5931" x="7361238" y="647700"/>
          <p14:tracePt t="5938" x="7407275" y="639763"/>
          <p14:tracePt t="5946" x="7470775" y="630238"/>
          <p14:tracePt t="6040" x="8721725" y="620713"/>
          <p14:tracePt t="6048" x="8840788" y="666750"/>
          <p14:tracePt t="6056" x="8950325" y="703263"/>
          <p14:tracePt t="6062" x="9050338" y="749300"/>
          <p14:tracePt t="6071" x="9150350" y="776288"/>
          <p14:tracePt t="6079" x="9232900" y="812800"/>
          <p14:tracePt t="6086" x="9288463" y="839788"/>
          <p14:tracePt t="6094" x="9332913" y="866775"/>
          <p14:tracePt t="6102" x="9378950" y="876300"/>
          <p14:tracePt t="6110" x="9405938" y="885825"/>
          <p14:tracePt t="6118" x="9424988" y="885825"/>
          <p14:tracePt t="6126" x="9442450" y="885825"/>
          <p14:tracePt t="6134" x="9461500" y="885825"/>
          <p14:tracePt t="6142" x="9471025" y="885825"/>
          <p14:tracePt t="6148" x="9488488" y="885825"/>
          <p14:tracePt t="6157" x="9498013" y="885825"/>
          <p14:tracePt t="6164" x="9507538" y="885825"/>
          <p14:tracePt t="6175" x="9515475" y="885825"/>
          <p14:tracePt t="6180" x="9525000" y="885825"/>
          <p14:tracePt t="6218" x="9551988" y="885825"/>
          <p14:tracePt t="6227" x="9580563" y="885825"/>
          <p14:tracePt t="6234" x="9607550" y="885825"/>
          <p14:tracePt t="6242" x="9644063" y="876300"/>
          <p14:tracePt t="6250" x="9671050" y="876300"/>
          <p14:tracePt t="6258" x="9698038" y="866775"/>
          <p14:tracePt t="6266" x="9726613" y="858838"/>
          <p14:tracePt t="6275" x="9763125" y="839788"/>
          <p14:tracePt t="6282" x="9790113" y="830263"/>
          <p14:tracePt t="6291" x="9809163" y="822325"/>
          <p14:tracePt t="6296" x="9817100" y="822325"/>
          <p14:tracePt t="6304" x="9826625" y="822325"/>
          <p14:tracePt t="6312" x="9826625" y="812800"/>
          <p14:tracePt t="6320" x="9836150" y="812800"/>
          <p14:tracePt t="6711" x="9853613" y="803275"/>
          <p14:tracePt t="6718" x="9853613" y="793750"/>
          <p14:tracePt t="6726" x="9863138" y="785813"/>
          <p14:tracePt t="6734" x="9882188" y="776288"/>
          <p14:tracePt t="6742" x="9899650" y="766763"/>
          <p14:tracePt t="6748" x="9936163" y="749300"/>
          <p14:tracePt t="6758" x="9972675" y="739775"/>
          <p14:tracePt t="6764" x="10018713" y="712788"/>
          <p14:tracePt t="6772" x="10064750" y="693738"/>
          <p14:tracePt t="6780" x="10109200" y="684213"/>
          <p14:tracePt t="6788" x="10145713" y="666750"/>
          <p14:tracePt t="6797" x="10191750" y="657225"/>
          <p14:tracePt t="6804" x="10218738" y="657225"/>
          <p14:tracePt t="6812" x="10247313" y="657225"/>
          <p14:tracePt t="6818" x="10283825" y="657225"/>
          <p14:tracePt t="6826" x="10310813" y="657225"/>
          <p14:tracePt t="6834" x="10337800" y="657225"/>
          <p14:tracePt t="6842" x="10364788" y="657225"/>
          <p14:tracePt t="6850" x="10393363" y="657225"/>
          <p14:tracePt t="6860" x="10429875" y="657225"/>
          <p14:tracePt t="6866" x="10456863" y="666750"/>
          <p14:tracePt t="6875" x="10493375" y="666750"/>
          <p14:tracePt t="6882" x="10566400" y="684213"/>
          <p14:tracePt t="6887" x="10648950" y="693738"/>
          <p14:tracePt t="6896" x="10721975" y="712788"/>
          <p14:tracePt t="6904" x="10812463" y="720725"/>
          <p14:tracePt t="6913" x="10877550" y="730250"/>
          <p14:tracePt t="6920" x="10950575" y="749300"/>
          <p14:tracePt t="6928" x="11004550" y="749300"/>
          <p14:tracePt t="6936" x="11050588" y="757238"/>
          <p14:tracePt t="6944" x="11077575" y="757238"/>
          <p14:tracePt t="6952" x="11114088" y="766763"/>
          <p14:tracePt t="6960" x="11133138" y="766763"/>
          <p14:tracePt t="6976" x="11141075" y="766763"/>
          <p14:tracePt t="7561" x="11123613" y="757238"/>
          <p14:tracePt t="7568" x="11041063" y="730250"/>
          <p14:tracePt t="7575" x="10931525" y="720725"/>
          <p14:tracePt t="7582" x="10812463" y="676275"/>
          <p14:tracePt t="7592" x="10694988" y="630238"/>
          <p14:tracePt t="7598" x="10566400" y="593725"/>
          <p14:tracePt t="7606" x="10456863" y="574675"/>
          <p14:tracePt t="7614" x="10320338" y="566738"/>
          <p14:tracePt t="7623" x="10182225" y="566738"/>
          <p14:tracePt t="7631" x="10018713" y="566738"/>
          <p14:tracePt t="7638" x="9853613" y="566738"/>
          <p14:tracePt t="7644" x="9707563" y="566738"/>
          <p14:tracePt t="7652" x="9534525" y="603250"/>
          <p14:tracePt t="7660" x="9369425" y="611188"/>
          <p14:tracePt t="7668" x="9132888" y="666750"/>
          <p14:tracePt t="7676" x="8848725" y="720725"/>
          <p14:tracePt t="7684" x="8520113" y="785813"/>
          <p14:tracePt t="7694" x="8191500" y="866775"/>
          <p14:tracePt t="7700" x="7918450" y="885825"/>
          <p14:tracePt t="7709" x="7534275" y="903288"/>
          <p14:tracePt t="7714" x="7123113" y="931863"/>
          <p14:tracePt t="7722" x="6704013" y="949325"/>
          <p14:tracePt t="7731" x="6383338" y="985838"/>
          <p14:tracePt t="7738" x="6064250" y="1050925"/>
          <p14:tracePt t="7747" x="5799138" y="1123950"/>
          <p14:tracePt t="7754" x="5616575" y="1168400"/>
          <p14:tracePt t="7762" x="5407025" y="1204913"/>
          <p14:tracePt t="7770" x="5241925" y="1250950"/>
          <p14:tracePt t="7778" x="5078413" y="1296988"/>
          <p14:tracePt t="7786" x="4922838" y="1343025"/>
          <p14:tracePt t="7794" x="4757738" y="1397000"/>
          <p14:tracePt t="7800" x="4511675" y="1470025"/>
          <p14:tracePt t="7811" x="4273550" y="1579563"/>
          <p14:tracePt t="7816" x="4083050" y="1716088"/>
          <p14:tracePt t="7826" x="3954463" y="1844675"/>
          <p14:tracePt t="7832" x="3835400" y="1927225"/>
          <p14:tracePt t="7840" x="3716338" y="2017713"/>
          <p14:tracePt t="7848" x="3635375" y="2109788"/>
          <p14:tracePt t="7856" x="3533775" y="2192338"/>
          <p14:tracePt t="7865" x="3433763" y="2282825"/>
          <p14:tracePt t="7870" x="3314700" y="2365375"/>
          <p14:tracePt t="7878" x="3195638" y="2428875"/>
          <p14:tracePt t="7886" x="3078163" y="2520950"/>
          <p14:tracePt t="7895" x="2959100" y="2601913"/>
          <p14:tracePt t="7902" x="2876550" y="2693988"/>
          <p14:tracePt t="7910" x="2786063" y="2776538"/>
          <p14:tracePt t="7918" x="2703513" y="2857500"/>
          <p14:tracePt t="7927" x="2647950" y="2940050"/>
          <p14:tracePt t="7934" x="2611438" y="3022600"/>
          <p14:tracePt t="7941" x="2593975" y="3068638"/>
          <p14:tracePt t="7948" x="2584450" y="3122613"/>
          <p14:tracePt t="7956" x="2574925" y="3159125"/>
          <p14:tracePt t="7964" x="2566988" y="3195638"/>
          <p14:tracePt t="7972" x="2557463" y="3241675"/>
          <p14:tracePt t="7981" x="2547938" y="3278188"/>
          <p14:tracePt t="7988" x="2520950" y="3360738"/>
          <p14:tracePt t="7996" x="2501900" y="3443288"/>
          <p14:tracePt t="8004" x="2493963" y="3516313"/>
          <p14:tracePt t="8012" x="2474913" y="3589338"/>
          <p14:tracePt t="8018" x="2465388" y="3633788"/>
          <p14:tracePt t="8026" x="2457450" y="3662363"/>
          <p14:tracePt t="8034" x="2457450" y="3670300"/>
          <p14:tracePt t="8292" x="2457450" y="3679825"/>
          <p14:tracePt t="8300" x="2474913" y="3716338"/>
          <p14:tracePt t="8309" x="2520950" y="3798888"/>
          <p14:tracePt t="8316" x="2557463" y="3881438"/>
          <p14:tracePt t="8322" x="2584450" y="3954463"/>
          <p14:tracePt t="8331" x="2620963" y="4037013"/>
          <p14:tracePt t="8338" x="2667000" y="4117975"/>
          <p14:tracePt t="8346" x="2730500" y="4200525"/>
          <p14:tracePt t="8354" x="2803525" y="4273550"/>
          <p14:tracePt t="8363" x="2886075" y="4337050"/>
          <p14:tracePt t="8370" x="2949575" y="4392613"/>
          <p14:tracePt t="8378" x="3032125" y="4438650"/>
          <p14:tracePt t="8386" x="3114675" y="4475163"/>
          <p14:tracePt t="8394" x="3178175" y="4511675"/>
          <p14:tracePt t="8400" x="3241675" y="4565650"/>
          <p14:tracePt t="8412" x="3306763" y="4602163"/>
          <p14:tracePt t="8416" x="3370263" y="4638675"/>
          <p14:tracePt t="8424" x="3416300" y="4665663"/>
          <p14:tracePt t="8432" x="3460750" y="4675188"/>
          <p14:tracePt t="8439" x="3479800" y="4675188"/>
          <p14:tracePt t="8448" x="3506788" y="4675188"/>
          <p14:tracePt t="8455" x="3516313" y="4675188"/>
          <p14:tracePt t="8465" x="3543300" y="4675188"/>
          <p14:tracePt t="8469" x="3543300" y="4665663"/>
          <p14:tracePt t="8478" x="3570288" y="4657725"/>
          <p14:tracePt t="8486" x="3606800" y="4638675"/>
          <p14:tracePt t="8494" x="3635375" y="4621213"/>
          <p14:tracePt t="8502" x="3662363" y="4611688"/>
          <p14:tracePt t="8510" x="3698875" y="4584700"/>
          <p14:tracePt t="8518" x="3725863" y="4575175"/>
          <p14:tracePt t="8527" x="3752850" y="4556125"/>
          <p14:tracePt t="8534" x="3798888" y="4519613"/>
          <p14:tracePt t="8539" x="3854450" y="4483100"/>
          <p14:tracePt t="8548" x="3917950" y="4446588"/>
          <p14:tracePt t="8556" x="3981450" y="4410075"/>
          <p14:tracePt t="8564" x="4064000" y="4356100"/>
          <p14:tracePt t="8572" x="4127500" y="4319588"/>
          <p14:tracePt t="8581" x="4183063" y="4292600"/>
          <p14:tracePt t="8612" x="4192588" y="4283075"/>
          <p14:tracePt t="8634" x="4200525" y="4283075"/>
          <p14:tracePt t="8643" x="4237038" y="4283075"/>
          <p14:tracePt t="8650" x="4265613" y="4283075"/>
          <p14:tracePt t="8659" x="4273550" y="4283075"/>
          <p14:tracePt t="8666" x="4283075" y="4283075"/>
          <p14:tracePt t="8704" x="4292600" y="4292600"/>
          <p14:tracePt t="8712" x="4319588" y="4310063"/>
          <p14:tracePt t="8720" x="4346575" y="4329113"/>
          <p14:tracePt t="8728" x="4375150" y="4337050"/>
          <p14:tracePt t="8736" x="4411663" y="4346575"/>
          <p14:tracePt t="8744" x="4438650" y="4356100"/>
          <p14:tracePt t="8752" x="4456113" y="4365625"/>
          <p14:tracePt t="8760" x="4484688" y="4383088"/>
          <p14:tracePt t="8766" x="4502150" y="4383088"/>
          <p14:tracePt t="8774" x="4521200" y="4383088"/>
          <p14:tracePt t="8782" x="4548188" y="4383088"/>
          <p14:tracePt t="8789" x="4557713" y="4383088"/>
          <p14:tracePt t="9344" x="4584700" y="4383088"/>
          <p14:tracePt t="9352" x="4630738" y="4356100"/>
          <p14:tracePt t="9360" x="4657725" y="4329113"/>
          <p14:tracePt t="9368" x="4703763" y="4319588"/>
          <p14:tracePt t="9375" x="4767263" y="4273550"/>
          <p14:tracePt t="9382" x="4830763" y="4237038"/>
          <p14:tracePt t="9390" x="4895850" y="4183063"/>
          <p14:tracePt t="9398" x="4968875" y="4100513"/>
          <p14:tracePt t="9406" x="5022850" y="4017963"/>
          <p14:tracePt t="9414" x="5105400" y="3963988"/>
          <p14:tracePt t="9422" x="5187950" y="3908425"/>
          <p14:tracePt t="9430" x="5268913" y="3871913"/>
          <p14:tracePt t="9438" x="5341938" y="3852863"/>
          <p14:tracePt t="9447" x="5424488" y="3844925"/>
          <p14:tracePt t="9452" x="5480050" y="3835400"/>
          <p14:tracePt t="9461" x="5543550" y="3816350"/>
          <p14:tracePt t="9468" x="5580063" y="3808413"/>
          <p14:tracePt t="9478" x="5626100" y="3798888"/>
          <p14:tracePt t="9484" x="5653088" y="3798888"/>
          <p14:tracePt t="9492" x="5699125" y="3798888"/>
          <p14:tracePt t="9500" x="5735638" y="3798888"/>
          <p14:tracePt t="9508" x="5762625" y="3798888"/>
          <p14:tracePt t="9516" x="5799138" y="3798888"/>
          <p14:tracePt t="9521" x="5826125" y="3798888"/>
          <p14:tracePt t="9530" x="5845175" y="3798888"/>
          <p14:tracePt t="9538" x="5854700" y="3798888"/>
          <p14:tracePt t="9554" x="5862638" y="3798888"/>
          <p14:tracePt t="9563" x="5881688" y="3798888"/>
          <p14:tracePt t="9570" x="5891213" y="3798888"/>
          <p14:tracePt t="9578" x="5899150" y="3789363"/>
          <p14:tracePt t="9586" x="5908675" y="3789363"/>
          <p14:tracePt t="9592" x="5918200" y="3789363"/>
          <p14:tracePt t="9608" x="5945188" y="3779838"/>
          <p14:tracePt t="9616" x="5981700" y="3771900"/>
          <p14:tracePt t="9624" x="6008688" y="3762375"/>
          <p14:tracePt t="9632" x="6037263" y="3752850"/>
          <p14:tracePt t="9640" x="6064250" y="3743325"/>
          <p14:tracePt t="9648" x="6110288" y="3743325"/>
          <p14:tracePt t="9656" x="6137275" y="3743325"/>
          <p14:tracePt t="9664" x="6164263" y="3743325"/>
          <p14:tracePt t="9670" x="6183313" y="3743325"/>
          <p14:tracePt t="9678" x="6191250" y="3743325"/>
          <p14:tracePt t="9686" x="6210300" y="3743325"/>
          <p14:tracePt t="9696" x="6219825" y="3752850"/>
          <p14:tracePt t="9702" x="6237288" y="3762375"/>
          <p14:tracePt t="9711" x="6246813" y="3762375"/>
          <p14:tracePt t="9728" x="6256338" y="3762375"/>
          <p14:tracePt t="9734" x="6264275" y="3771900"/>
          <p14:tracePt t="9743" x="6283325" y="3779838"/>
          <p14:tracePt t="9748" x="6292850" y="3779838"/>
          <p14:tracePt t="9756" x="6310313" y="3779838"/>
          <p14:tracePt t="9764" x="6337300" y="3789363"/>
          <p14:tracePt t="9772" x="6365875" y="3798888"/>
          <p14:tracePt t="9780" x="6410325" y="3816350"/>
          <p14:tracePt t="9788" x="6456363" y="3835400"/>
          <p14:tracePt t="9796" x="6502400" y="3852863"/>
          <p14:tracePt t="9804" x="6538913" y="3871913"/>
          <p14:tracePt t="9813" x="6602413" y="3881438"/>
          <p14:tracePt t="9818" x="6648450" y="3917950"/>
          <p14:tracePt t="9827" x="6711950" y="3944938"/>
          <p14:tracePt t="9834" x="6777038" y="3963988"/>
          <p14:tracePt t="9843" x="6831013" y="3990975"/>
          <p14:tracePt t="9850" x="6877050" y="4008438"/>
          <p14:tracePt t="9858" x="6913563" y="4027488"/>
          <p14:tracePt t="9866" x="6940550" y="4037013"/>
          <p14:tracePt t="9875" x="6959600" y="4044950"/>
          <p14:tracePt t="9882" x="6977063" y="4054475"/>
          <p14:tracePt t="9890" x="7004050" y="4064000"/>
          <p14:tracePt t="9896" x="7023100" y="4073525"/>
          <p14:tracePt t="9904" x="7059613" y="4081463"/>
          <p14:tracePt t="9912" x="7077075" y="4090988"/>
          <p14:tracePt t="9920" x="7105650" y="4100513"/>
          <p14:tracePt t="9929" x="7123113" y="4110038"/>
          <p14:tracePt t="9936" x="7150100" y="4117975"/>
          <p14:tracePt t="9945" x="7186613" y="4127500"/>
          <p14:tracePt t="9952" x="7215188" y="4137025"/>
          <p14:tracePt t="9962" x="7242175" y="4146550"/>
          <p14:tracePt t="9966" x="7288213" y="4173538"/>
          <p14:tracePt t="9974" x="7334250" y="4191000"/>
          <p14:tracePt t="9983" x="7397750" y="4237038"/>
          <p14:tracePt t="9989" x="7443788" y="4246563"/>
          <p14:tracePt t="9998" x="7488238" y="4264025"/>
          <p14:tracePt t="10006" x="7524750" y="4273550"/>
          <p14:tracePt t="10014" x="7561263" y="4283075"/>
          <p14:tracePt t="10022" x="7589838" y="4283075"/>
          <p14:tracePt t="10030" x="7626350" y="4300538"/>
          <p14:tracePt t="10038" x="7662863" y="4300538"/>
          <p14:tracePt t="10045" x="7689850" y="4310063"/>
          <p14:tracePt t="10052" x="7707313" y="4319588"/>
          <p14:tracePt t="10063" x="7726363" y="4319588"/>
          <p14:tracePt t="10068" x="7743825" y="4319588"/>
          <p14:tracePt t="10076" x="7753350" y="4329113"/>
          <p14:tracePt t="10084" x="7780338" y="4329113"/>
          <p14:tracePt t="10092" x="7808913" y="4329113"/>
          <p14:tracePt t="10100" x="7835900" y="4319588"/>
          <p14:tracePt t="10107" x="7862888" y="4319588"/>
          <p14:tracePt t="10114" x="7899400" y="4310063"/>
          <p14:tracePt t="10122" x="7926388" y="4300538"/>
          <p14:tracePt t="10130" x="7935913" y="4292600"/>
          <p14:tracePt t="10138" x="7945438" y="4292600"/>
          <p14:tracePt t="10146" x="7954963" y="4292600"/>
          <p14:tracePt t="10154" x="7962900" y="4292600"/>
          <p14:tracePt t="10162" x="7972425" y="4292600"/>
          <p14:tracePt t="10278" x="7981950" y="4292600"/>
          <p14:tracePt t="10286" x="7991475" y="4292600"/>
          <p14:tracePt t="10294" x="7999413" y="4292600"/>
          <p14:tracePt t="10318" x="8008938" y="4292600"/>
          <p14:tracePt t="10326" x="8008938" y="4283075"/>
          <p14:tracePt t="11231" x="8035925" y="4283075"/>
          <p14:tracePt t="11238" x="8091488" y="4264025"/>
          <p14:tracePt t="11246" x="8174038" y="4256088"/>
          <p14:tracePt t="11252" x="8210550" y="4246563"/>
          <p14:tracePt t="11261" x="8256588" y="4219575"/>
          <p14:tracePt t="11269" x="8301038" y="4200525"/>
          <p14:tracePt t="11276" x="8383588" y="4173538"/>
          <p14:tracePt t="11284" x="8466138" y="4146550"/>
          <p14:tracePt t="11292" x="8520113" y="4117975"/>
          <p14:tracePt t="11301" x="8585200" y="4100513"/>
          <p14:tracePt t="11308" x="8648700" y="4054475"/>
          <p14:tracePt t="11316" x="8712200" y="4044950"/>
          <p14:tracePt t="11322" x="8758238" y="4027488"/>
          <p14:tracePt t="11334" x="8794750" y="4008438"/>
          <p14:tracePt t="11338" x="8840788" y="4000500"/>
          <p14:tracePt t="11347" x="8867775" y="3990975"/>
          <p14:tracePt t="11354" x="8913813" y="3981450"/>
          <p14:tracePt t="11364" x="8950325" y="3971925"/>
          <p14:tracePt t="11370" x="8996363" y="3971925"/>
          <p14:tracePt t="11380" x="9040813" y="3963988"/>
          <p14:tracePt t="11386" x="9096375" y="3963988"/>
          <p14:tracePt t="11394" x="9150350" y="3963988"/>
          <p14:tracePt t="11400" x="9223375" y="3963988"/>
          <p14:tracePt t="11408" x="9296400" y="3963988"/>
          <p14:tracePt t="11416" x="9361488" y="3963988"/>
          <p14:tracePt t="11424" x="9434513" y="3963988"/>
          <p14:tracePt t="11432" x="9507538" y="3963988"/>
          <p14:tracePt t="11440" x="9561513" y="3971925"/>
          <p14:tracePt t="11448" x="9607550" y="3990975"/>
          <p14:tracePt t="11456" x="9653588" y="4000500"/>
          <p14:tracePt t="11464" x="9690100" y="4000500"/>
          <p14:tracePt t="11470" x="9734550" y="4000500"/>
          <p14:tracePt t="11480" x="9772650" y="4000500"/>
          <p14:tracePt t="11486" x="9826625" y="4008438"/>
          <p14:tracePt t="11494" x="9872663" y="4008438"/>
          <p14:tracePt t="11502" x="9909175" y="4017963"/>
          <p14:tracePt t="11509" x="9955213" y="4027488"/>
          <p14:tracePt t="11518" x="9999663" y="4037013"/>
          <p14:tracePt t="11525" x="10036175" y="4037013"/>
          <p14:tracePt t="11534" x="10082213" y="4037013"/>
          <p14:tracePt t="11542" x="10109200" y="4054475"/>
          <p14:tracePt t="11548" x="10155238" y="4064000"/>
          <p14:tracePt t="11556" x="10182225" y="4064000"/>
          <p14:tracePt t="11565" x="10210800" y="4073525"/>
          <p14:tracePt t="11572" x="10237788" y="4073525"/>
          <p14:tracePt t="11581" x="10247313" y="4073525"/>
          <p14:tracePt t="11588" x="10264775" y="4073525"/>
          <p14:tracePt t="11597" x="10274300" y="4073525"/>
          <p14:tracePt t="11604" x="10283825" y="4073525"/>
          <p14:tracePt t="11614" x="10291763" y="4073525"/>
          <p14:tracePt t="11619" x="10301288" y="4073525"/>
          <p14:tracePt t="11625" x="10320338" y="4073525"/>
          <p14:tracePt t="11634" x="10337800" y="4064000"/>
          <p14:tracePt t="11642" x="10356850" y="4054475"/>
          <p14:tracePt t="11651" x="10383838" y="4054475"/>
          <p14:tracePt t="11657" x="10420350" y="4054475"/>
          <p14:tracePt t="11666" x="10437813" y="4044950"/>
          <p14:tracePt t="11674" x="10456863" y="4044950"/>
          <p14:tracePt t="11682" x="10466388" y="4044950"/>
          <p14:tracePt t="11713" x="10474325" y="4044950"/>
          <p14:tracePt t="11720" x="10483850" y="4044950"/>
          <p14:tracePt t="11728" x="10493375" y="4044950"/>
          <p14:tracePt t="11736" x="10502900" y="4044950"/>
          <p14:tracePt t="11744" x="10510838" y="4044950"/>
          <p14:tracePt t="11752" x="10520363" y="4044950"/>
          <p14:tracePt t="11759" x="10539413" y="4044950"/>
          <p14:tracePt t="11766" x="10547350" y="4044950"/>
          <p14:tracePt t="11774" x="10556875" y="4044950"/>
          <p14:tracePt t="11784" x="10566400" y="4044950"/>
          <p14:tracePt t="11789" x="10566400" y="4037013"/>
          <p14:tracePt t="11797" x="10575925" y="4037013"/>
          <p14:tracePt t="11938" x="10575925" y="4027488"/>
          <p14:tracePt t="12111" x="10566400" y="4027488"/>
          <p14:tracePt t="12118" x="10566400" y="4044950"/>
          <p14:tracePt t="12126" x="10566400" y="4054475"/>
          <p14:tracePt t="12140" x="10566400" y="4064000"/>
          <p14:tracePt t="12148" x="10566400" y="4073525"/>
          <p14:tracePt t="12172" x="10566400" y="4064000"/>
          <p14:tracePt t="12181" x="10556875" y="4064000"/>
          <p14:tracePt t="12360" x="10621963" y="4064000"/>
          <p14:tracePt t="12366" x="10658475" y="4044950"/>
          <p14:tracePt t="12374" x="10721975" y="4044950"/>
          <p14:tracePt t="12384" x="10758488" y="4037013"/>
          <p14:tracePt t="12390" x="10804525" y="4027488"/>
          <p14:tracePt t="12398" x="10858500" y="4017963"/>
          <p14:tracePt t="12406" x="10904538" y="4008438"/>
          <p14:tracePt t="12415" x="10941050" y="4008438"/>
          <p14:tracePt t="12422" x="10987088" y="4000500"/>
          <p14:tracePt t="12431" x="11014075" y="3981450"/>
          <p14:tracePt t="12438" x="11060113" y="3971925"/>
          <p14:tracePt t="12444" x="11104563" y="3963988"/>
          <p14:tracePt t="12452" x="11141075" y="3963988"/>
          <p14:tracePt t="12460" x="11196638" y="3963988"/>
          <p14:tracePt t="12468" x="11260138" y="3954463"/>
          <p14:tracePt t="12476" x="11333163" y="3935413"/>
          <p14:tracePt t="12484" x="11388725" y="3927475"/>
          <p14:tracePt t="12492" x="11434763" y="3917950"/>
          <p14:tracePt t="12500" x="11479213" y="3908425"/>
          <p14:tracePt t="12508" x="11515725" y="3898900"/>
          <p14:tracePt t="12516" x="11580813" y="3881438"/>
          <p14:tracePt t="12522" x="11653838" y="3871913"/>
          <p14:tracePt t="12531" x="11734800" y="3862388"/>
          <p14:tracePt t="12538" x="11790363" y="3862388"/>
          <p14:tracePt t="12548" x="11836400" y="3844925"/>
          <p14:tracePt t="12554" x="11872913" y="3844925"/>
          <p14:tracePt t="12563" x="11899900" y="3844925"/>
          <p14:tracePt t="12570" x="11917363" y="3844925"/>
          <p14:tracePt t="12578" x="11926888" y="3844925"/>
          <p14:tracePt t="12586" x="11936413" y="3844925"/>
          <p14:tracePt t="12591" x="11945938" y="3844925"/>
          <p14:tracePt t="12608" x="11953875" y="3844925"/>
          <p14:tracePt t="12624" x="11963400" y="3844925"/>
          <p14:tracePt t="12632" x="11972925" y="3844925"/>
          <p14:tracePt t="12656" x="11972925" y="3835400"/>
          <p14:tracePt t="12662" x="11926888" y="3789363"/>
          <p14:tracePt t="12670" x="11807825" y="3698875"/>
          <p14:tracePt t="12677" x="11617325" y="3597275"/>
          <p14:tracePt t="12686" x="11260138" y="3451225"/>
          <p14:tracePt t="12693" x="10731500" y="3251200"/>
          <p14:tracePt t="12702" x="10137775" y="3095625"/>
          <p14:tracePt t="12709" x="9515475" y="2959100"/>
          <p14:tracePt t="12718" x="8821738" y="2803525"/>
          <p14:tracePt t="12726" x="8008938" y="2601913"/>
          <p14:tracePt t="12734" x="7169150" y="2411413"/>
          <p14:tracePt t="12740" x="6292850" y="2236788"/>
          <p14:tracePt t="12748" x="5224463" y="2000250"/>
          <p14:tracePt t="12756" x="3971925" y="1725613"/>
          <p14:tracePt t="12766" x="2794000" y="1423988"/>
          <p14:tracePt t="12772" x="1433513" y="1022350"/>
          <p14:tracePt t="12781" x="209550" y="6207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1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3C5A-6D98-0E42-8C2F-2E1A72EFF52F}"/>
              </a:ext>
            </a:extLst>
          </p:cNvPr>
          <p:cNvSpPr>
            <a:spLocks noGrp="1"/>
          </p:cNvSpPr>
          <p:nvPr>
            <p:ph type="title"/>
          </p:nvPr>
        </p:nvSpPr>
        <p:spPr>
          <a:xfrm>
            <a:off x="168741" y="212318"/>
            <a:ext cx="3498979" cy="2456442"/>
          </a:xfrm>
        </p:spPr>
        <p:txBody>
          <a:bodyPr/>
          <a:lstStyle/>
          <a:p>
            <a:r>
              <a:rPr lang="en-US" b="1">
                <a:solidFill>
                  <a:srgbClr val="FFD579"/>
                </a:solidFill>
                <a:latin typeface="Tahoma" panose="020B0604030504040204" pitchFamily="34" charset="0"/>
                <a:ea typeface="Tahoma" panose="020B0604030504040204" pitchFamily="34" charset="0"/>
                <a:cs typeface="Tahoma" panose="020B0604030504040204" pitchFamily="34" charset="0"/>
              </a:rPr>
              <a:t>Yellow</a:t>
            </a:r>
          </a:p>
        </p:txBody>
      </p:sp>
      <p:sp>
        <p:nvSpPr>
          <p:cNvPr id="4" name="TextBox 3">
            <a:extLst>
              <a:ext uri="{FF2B5EF4-FFF2-40B4-BE49-F238E27FC236}">
                <a16:creationId xmlns:a16="http://schemas.microsoft.com/office/drawing/2014/main" id="{CE171E89-CCB0-1342-A943-A850C61CD864}"/>
              </a:ext>
            </a:extLst>
          </p:cNvPr>
          <p:cNvSpPr txBox="1"/>
          <p:nvPr/>
        </p:nvSpPr>
        <p:spPr>
          <a:xfrm>
            <a:off x="3667720" y="13384"/>
            <a:ext cx="3409950" cy="400110"/>
          </a:xfrm>
          <a:prstGeom prst="rect">
            <a:avLst/>
          </a:prstGeom>
          <a:noFill/>
        </p:spPr>
        <p:txBody>
          <a:bodyPr wrap="square" rtlCol="0">
            <a:spAutoFit/>
          </a:bodyPr>
          <a:lstStyle/>
          <a:p>
            <a:r>
              <a:rPr lang="en-US" sz="2000" b="1">
                <a:solidFill>
                  <a:srgbClr val="FFD579"/>
                </a:solidFill>
                <a:latin typeface="Tahoma" panose="020B0604030504040204" pitchFamily="34" charset="0"/>
                <a:ea typeface="Tahoma" panose="020B0604030504040204" pitchFamily="34" charset="0"/>
                <a:cs typeface="Tahoma" panose="020B0604030504040204" pitchFamily="34" charset="0"/>
              </a:rPr>
              <a:t>Mr. </a:t>
            </a:r>
            <a:r>
              <a:rPr lang="en-US" sz="2000" b="1" err="1">
                <a:solidFill>
                  <a:srgbClr val="FFD579"/>
                </a:solidFill>
                <a:latin typeface="Tahoma" panose="020B0604030504040204" pitchFamily="34" charset="0"/>
                <a:ea typeface="Tahoma" panose="020B0604030504040204" pitchFamily="34" charset="0"/>
                <a:cs typeface="Tahoma" panose="020B0604030504040204" pitchFamily="34" charset="0"/>
              </a:rPr>
              <a:t>Debarros</a:t>
            </a:r>
            <a:endParaRPr lang="en-US" sz="2000" b="1">
              <a:solidFill>
                <a:srgbClr val="FFD579"/>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BCF30C9-369F-E643-872E-6B9563F2C5F4}"/>
              </a:ext>
            </a:extLst>
          </p:cNvPr>
          <p:cNvSpPr txBox="1"/>
          <p:nvPr/>
        </p:nvSpPr>
        <p:spPr>
          <a:xfrm>
            <a:off x="3461630" y="3359472"/>
            <a:ext cx="3409950" cy="400110"/>
          </a:xfrm>
          <a:prstGeom prst="rect">
            <a:avLst/>
          </a:prstGeom>
          <a:noFill/>
        </p:spPr>
        <p:txBody>
          <a:bodyPr wrap="square" rtlCol="0">
            <a:spAutoFit/>
          </a:bodyPr>
          <a:lstStyle/>
          <a:p>
            <a:r>
              <a:rPr lang="en-US" sz="2000" b="1">
                <a:solidFill>
                  <a:srgbClr val="FFD579"/>
                </a:solidFill>
                <a:latin typeface="Tahoma" panose="020B0604030504040204" pitchFamily="34" charset="0"/>
                <a:ea typeface="Tahoma" panose="020B0604030504040204" pitchFamily="34" charset="0"/>
                <a:cs typeface="Tahoma" panose="020B0604030504040204" pitchFamily="34" charset="0"/>
              </a:rPr>
              <a:t>Ms. </a:t>
            </a:r>
            <a:r>
              <a:rPr lang="en-US" sz="2000" b="1" err="1">
                <a:solidFill>
                  <a:srgbClr val="FFD579"/>
                </a:solidFill>
                <a:latin typeface="Tahoma" panose="020B0604030504040204" pitchFamily="34" charset="0"/>
                <a:ea typeface="Tahoma" panose="020B0604030504040204" pitchFamily="34" charset="0"/>
                <a:cs typeface="Tahoma" panose="020B0604030504040204" pitchFamily="34" charset="0"/>
              </a:rPr>
              <a:t>Palantzas</a:t>
            </a:r>
            <a:endParaRPr lang="en-US" sz="2000" b="1">
              <a:solidFill>
                <a:srgbClr val="FFD579"/>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9F1BC9D-9E17-D24A-A2F1-788AC50C2673}"/>
              </a:ext>
            </a:extLst>
          </p:cNvPr>
          <p:cNvSpPr txBox="1"/>
          <p:nvPr/>
        </p:nvSpPr>
        <p:spPr>
          <a:xfrm>
            <a:off x="6247408" y="53603"/>
            <a:ext cx="3409950" cy="400110"/>
          </a:xfrm>
          <a:prstGeom prst="rect">
            <a:avLst/>
          </a:prstGeom>
          <a:noFill/>
        </p:spPr>
        <p:txBody>
          <a:bodyPr wrap="square" rtlCol="0">
            <a:spAutoFit/>
          </a:bodyPr>
          <a:lstStyle/>
          <a:p>
            <a:r>
              <a:rPr lang="en-US" sz="2000" b="1">
                <a:solidFill>
                  <a:srgbClr val="FFD579"/>
                </a:solidFill>
                <a:latin typeface="Tahoma" panose="020B0604030504040204" pitchFamily="34" charset="0"/>
                <a:ea typeface="Tahoma" panose="020B0604030504040204" pitchFamily="34" charset="0"/>
                <a:cs typeface="Tahoma" panose="020B0604030504040204" pitchFamily="34" charset="0"/>
              </a:rPr>
              <a:t>Ms. Anderson</a:t>
            </a:r>
          </a:p>
        </p:txBody>
      </p:sp>
      <p:sp>
        <p:nvSpPr>
          <p:cNvPr id="7" name="TextBox 6">
            <a:extLst>
              <a:ext uri="{FF2B5EF4-FFF2-40B4-BE49-F238E27FC236}">
                <a16:creationId xmlns:a16="http://schemas.microsoft.com/office/drawing/2014/main" id="{B1A2B549-0CEC-0843-85D4-970501D23CB0}"/>
              </a:ext>
            </a:extLst>
          </p:cNvPr>
          <p:cNvSpPr txBox="1"/>
          <p:nvPr/>
        </p:nvSpPr>
        <p:spPr>
          <a:xfrm>
            <a:off x="6328965" y="3572714"/>
            <a:ext cx="3409950" cy="461665"/>
          </a:xfrm>
          <a:prstGeom prst="rect">
            <a:avLst/>
          </a:prstGeom>
          <a:noFill/>
        </p:spPr>
        <p:txBody>
          <a:bodyPr wrap="square" rtlCol="0">
            <a:spAutoFit/>
          </a:bodyPr>
          <a:lstStyle/>
          <a:p>
            <a:r>
              <a:rPr lang="en-US" sz="2400" b="1">
                <a:solidFill>
                  <a:srgbClr val="FFD579"/>
                </a:solidFill>
                <a:latin typeface="Tahoma" panose="020B0604030504040204" pitchFamily="34" charset="0"/>
                <a:ea typeface="Tahoma" panose="020B0604030504040204" pitchFamily="34" charset="0"/>
                <a:cs typeface="Tahoma" panose="020B0604030504040204" pitchFamily="34" charset="0"/>
              </a:rPr>
              <a:t>Mrs. Neary</a:t>
            </a:r>
          </a:p>
        </p:txBody>
      </p:sp>
      <p:sp>
        <p:nvSpPr>
          <p:cNvPr id="8" name="TextBox 7">
            <a:extLst>
              <a:ext uri="{FF2B5EF4-FFF2-40B4-BE49-F238E27FC236}">
                <a16:creationId xmlns:a16="http://schemas.microsoft.com/office/drawing/2014/main" id="{95453060-62E2-1543-897F-26DCB1BADFA0}"/>
              </a:ext>
            </a:extLst>
          </p:cNvPr>
          <p:cNvSpPr txBox="1"/>
          <p:nvPr/>
        </p:nvSpPr>
        <p:spPr>
          <a:xfrm>
            <a:off x="9170090" y="97118"/>
            <a:ext cx="3409950" cy="400110"/>
          </a:xfrm>
          <a:prstGeom prst="rect">
            <a:avLst/>
          </a:prstGeom>
          <a:noFill/>
        </p:spPr>
        <p:txBody>
          <a:bodyPr wrap="square" rtlCol="0">
            <a:spAutoFit/>
          </a:bodyPr>
          <a:lstStyle/>
          <a:p>
            <a:r>
              <a:rPr lang="en-US" sz="2000" b="1">
                <a:solidFill>
                  <a:srgbClr val="FFD579"/>
                </a:solidFill>
                <a:latin typeface="Tahoma" panose="020B0604030504040204" pitchFamily="34" charset="0"/>
                <a:ea typeface="Tahoma" panose="020B0604030504040204" pitchFamily="34" charset="0"/>
                <a:cs typeface="Tahoma" panose="020B0604030504040204" pitchFamily="34" charset="0"/>
              </a:rPr>
              <a:t>Ms. McDonough</a:t>
            </a:r>
          </a:p>
        </p:txBody>
      </p:sp>
      <p:sp>
        <p:nvSpPr>
          <p:cNvPr id="9" name="TextBox 8">
            <a:extLst>
              <a:ext uri="{FF2B5EF4-FFF2-40B4-BE49-F238E27FC236}">
                <a16:creationId xmlns:a16="http://schemas.microsoft.com/office/drawing/2014/main" id="{014D1DC9-4548-914F-8139-74A06A7FA4E0}"/>
              </a:ext>
            </a:extLst>
          </p:cNvPr>
          <p:cNvSpPr txBox="1"/>
          <p:nvPr/>
        </p:nvSpPr>
        <p:spPr>
          <a:xfrm>
            <a:off x="9164930" y="3618880"/>
            <a:ext cx="3409950" cy="461665"/>
          </a:xfrm>
          <a:prstGeom prst="rect">
            <a:avLst/>
          </a:prstGeom>
          <a:noFill/>
        </p:spPr>
        <p:txBody>
          <a:bodyPr wrap="square" rtlCol="0">
            <a:spAutoFit/>
          </a:bodyPr>
          <a:lstStyle/>
          <a:p>
            <a:r>
              <a:rPr lang="en-US" sz="2400" b="1">
                <a:solidFill>
                  <a:srgbClr val="FFD579"/>
                </a:solidFill>
                <a:latin typeface="Tahoma" panose="020B0604030504040204" pitchFamily="34" charset="0"/>
                <a:ea typeface="Tahoma" panose="020B0604030504040204" pitchFamily="34" charset="0"/>
                <a:cs typeface="Tahoma" panose="020B0604030504040204" pitchFamily="34" charset="0"/>
              </a:rPr>
              <a:t>Mrs. Bamford</a:t>
            </a:r>
          </a:p>
        </p:txBody>
      </p:sp>
      <p:pic>
        <p:nvPicPr>
          <p:cNvPr id="10" name="Picture 9">
            <a:extLst>
              <a:ext uri="{FF2B5EF4-FFF2-40B4-BE49-F238E27FC236}">
                <a16:creationId xmlns:a16="http://schemas.microsoft.com/office/drawing/2014/main" id="{4DCD5013-BDCF-DE49-B3A9-FF05A168D0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96" t="16482" r="22332" b="1282"/>
          <a:stretch/>
        </p:blipFill>
        <p:spPr>
          <a:xfrm>
            <a:off x="3461630" y="521085"/>
            <a:ext cx="2096208" cy="2430386"/>
          </a:xfrm>
          <a:prstGeom prst="rect">
            <a:avLst/>
          </a:prstGeom>
          <a:ln w="127000" cap="sq" cmpd="thickThin">
            <a:solidFill>
              <a:srgbClr val="FFFF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15A9E7F7-956E-B949-96F9-680FAE00D0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0" t="5397" r="5296" b="1264"/>
          <a:stretch/>
        </p:blipFill>
        <p:spPr>
          <a:xfrm>
            <a:off x="6247408" y="556035"/>
            <a:ext cx="2041525" cy="2430387"/>
          </a:xfrm>
          <a:prstGeom prst="rect">
            <a:avLst/>
          </a:prstGeom>
          <a:ln w="127000" cap="sq" cmpd="thickThin">
            <a:solidFill>
              <a:srgbClr val="FFFF00"/>
            </a:solidFill>
            <a:prstDash val="solid"/>
            <a:miter lim="800000"/>
          </a:ln>
          <a:effectLst>
            <a:innerShdw blurRad="76200">
              <a:srgbClr val="000000"/>
            </a:innerShdw>
          </a:effectLst>
        </p:spPr>
      </p:pic>
      <p:pic>
        <p:nvPicPr>
          <p:cNvPr id="12" name="Picture 15">
            <a:extLst>
              <a:ext uri="{FF2B5EF4-FFF2-40B4-BE49-F238E27FC236}">
                <a16:creationId xmlns:a16="http://schemas.microsoft.com/office/drawing/2014/main" id="{88FEF248-ABA7-5243-AC3D-54473D1A5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199"/>
          <a:stretch>
            <a:fillRect/>
          </a:stretch>
        </p:blipFill>
        <p:spPr bwMode="auto">
          <a:xfrm>
            <a:off x="9212954" y="565544"/>
            <a:ext cx="1946275" cy="2343150"/>
          </a:xfrm>
          <a:prstGeom prst="rect">
            <a:avLst/>
          </a:prstGeom>
          <a:noFill/>
          <a:ln w="127000" cap="sq" cmpd="thickThin">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4533B0B-07E7-C14C-8F50-6CADFE82D929}"/>
              </a:ext>
            </a:extLst>
          </p:cNvPr>
          <p:cNvPicPr>
            <a:picLocks noChangeAspect="1"/>
          </p:cNvPicPr>
          <p:nvPr/>
        </p:nvPicPr>
        <p:blipFill rotWithShape="1">
          <a:blip r:embed="rId8">
            <a:extLst>
              <a:ext uri="{28A0092B-C50C-407E-A947-70E740481C1C}">
                <a14:useLocalDpi xmlns:a14="http://schemas.microsoft.com/office/drawing/2010/main" val="0"/>
              </a:ext>
            </a:extLst>
          </a:blip>
          <a:srcRect l="1" t="11171" r="23863" b="10839"/>
          <a:stretch/>
        </p:blipFill>
        <p:spPr>
          <a:xfrm rot="5400000">
            <a:off x="8856234" y="4471239"/>
            <a:ext cx="2557754" cy="1930042"/>
          </a:xfrm>
          <a:prstGeom prst="rect">
            <a:avLst/>
          </a:prstGeom>
          <a:ln w="127000" cap="sq" cmpd="thickThin">
            <a:solidFill>
              <a:srgbClr val="FFFF00"/>
            </a:solidFill>
            <a:prstDash val="solid"/>
            <a:miter lim="800000"/>
          </a:ln>
          <a:effectLst>
            <a:innerShdw blurRad="76200">
              <a:srgbClr val="000000"/>
            </a:innerShdw>
          </a:effectLst>
        </p:spPr>
      </p:pic>
      <p:pic>
        <p:nvPicPr>
          <p:cNvPr id="14" name="Picture 12">
            <a:extLst>
              <a:ext uri="{FF2B5EF4-FFF2-40B4-BE49-F238E27FC236}">
                <a16:creationId xmlns:a16="http://schemas.microsoft.com/office/drawing/2014/main" id="{859B1F5B-43EF-D54E-892E-25E02E94B7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78" t="417" r="2734" b="-417"/>
          <a:stretch>
            <a:fillRect/>
          </a:stretch>
        </p:blipFill>
        <p:spPr bwMode="auto">
          <a:xfrm>
            <a:off x="6242844" y="4147557"/>
            <a:ext cx="2168525" cy="2547932"/>
          </a:xfrm>
          <a:prstGeom prst="rect">
            <a:avLst/>
          </a:prstGeom>
          <a:noFill/>
          <a:ln w="127000" cap="sq" cmpd="thickThin">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A1640240-3CFC-8544-B405-B0E4F314D8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6313" y="3852410"/>
            <a:ext cx="2041525" cy="2892910"/>
          </a:xfrm>
          <a:prstGeom prst="rect">
            <a:avLst/>
          </a:prstGeom>
          <a:ln w="127000" cap="sq" cmpd="thickThin">
            <a:solidFill>
              <a:srgbClr val="FFFF00"/>
            </a:solidFill>
            <a:prstDash val="solid"/>
            <a:miter lim="800000"/>
          </a:ln>
          <a:effectLst>
            <a:innerShdw blurRad="76200">
              <a:srgbClr val="000000"/>
            </a:innerShdw>
          </a:effectLst>
        </p:spPr>
      </p:pic>
      <p:pic>
        <p:nvPicPr>
          <p:cNvPr id="17" name="Audio 16">
            <a:hlinkClick r:id="" action="ppaction://media"/>
            <a:extLst>
              <a:ext uri="{FF2B5EF4-FFF2-40B4-BE49-F238E27FC236}">
                <a16:creationId xmlns:a16="http://schemas.microsoft.com/office/drawing/2014/main" id="{097C0724-B233-49EA-8167-58FAC067E5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7173110"/>
      </p:ext>
    </p:extLst>
  </p:cSld>
  <p:clrMapOvr>
    <a:masterClrMapping/>
  </p:clrMapOvr>
  <mc:AlternateContent xmlns:mc="http://schemas.openxmlformats.org/markup-compatibility/2006">
    <mc:Choice xmlns:p14="http://schemas.microsoft.com/office/powerpoint/2010/main" Requires="p14">
      <p:transition spd="slow" p14:dur="2000" advTm="14149"/>
    </mc:Choice>
    <mc:Fallback>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379" x="3898900" y="1314450"/>
          <p14:tracePt t="381" x="3898900" y="1306513"/>
          <p14:tracePt t="432" x="3908425" y="1160463"/>
          <p14:tracePt t="435" x="3898900" y="1123950"/>
          <p14:tracePt t="445" x="3890963" y="1095375"/>
          <p14:tracePt t="451" x="3881438" y="1087438"/>
          <p14:tracePt t="458" x="3881438" y="1068388"/>
          <p14:tracePt t="467" x="3871913" y="1058863"/>
          <p14:tracePt t="474" x="3862388" y="1050925"/>
          <p14:tracePt t="481" x="3854450" y="1041400"/>
          <p14:tracePt t="488" x="3844925" y="1022350"/>
          <p14:tracePt t="520" x="3835400" y="1014413"/>
          <p14:tracePt t="530" x="3825875" y="1004888"/>
          <p14:tracePt t="538" x="3825875" y="995363"/>
          <p14:tracePt t="548" x="3817938" y="995363"/>
          <p14:tracePt t="550" x="3817938" y="985838"/>
          <p14:tracePt t="2975" x="3817938" y="958850"/>
          <p14:tracePt t="2982" x="3844925" y="922338"/>
          <p14:tracePt t="2990" x="3854450" y="885825"/>
          <p14:tracePt t="2999" x="3871913" y="849313"/>
          <p14:tracePt t="3007" x="3908425" y="812800"/>
          <p14:tracePt t="3014" x="3927475" y="785813"/>
          <p14:tracePt t="3023" x="3935413" y="776288"/>
          <p14:tracePt t="3032" x="3954463" y="766763"/>
          <p14:tracePt t="3038" x="3963988" y="757238"/>
          <p14:tracePt t="3048" x="3963988" y="749300"/>
          <p14:tracePt t="3052" x="3981450" y="739775"/>
          <p14:tracePt t="3061" x="4000500" y="739775"/>
          <p14:tracePt t="3069" x="4008438" y="739775"/>
          <p14:tracePt t="3076" x="4027488" y="730250"/>
          <p14:tracePt t="3085" x="4037013" y="730250"/>
          <p14:tracePt t="3092" x="4044950" y="720725"/>
          <p14:tracePt t="3101" x="4044950" y="712788"/>
          <p14:tracePt t="3108" x="4054475" y="703263"/>
          <p14:tracePt t="3117" x="4064000" y="693738"/>
          <p14:tracePt t="3132" x="4073525" y="684213"/>
          <p14:tracePt t="3135" x="4083050" y="676275"/>
          <p14:tracePt t="3311" x="4083050" y="666750"/>
          <p14:tracePt t="4417" x="4073525" y="657225"/>
          <p14:tracePt t="4424" x="4073525" y="647700"/>
          <p14:tracePt t="4432" x="4064000" y="639763"/>
          <p14:tracePt t="4543" x="4064000" y="630238"/>
          <p14:tracePt t="4550" x="4073525" y="611188"/>
          <p14:tracePt t="4556" x="4083050" y="611188"/>
          <p14:tracePt t="4565" x="4090988" y="603250"/>
          <p14:tracePt t="4573" x="4110038" y="584200"/>
          <p14:tracePt t="4586" x="4127500" y="547688"/>
          <p14:tracePt t="4588" x="4146550" y="530225"/>
          <p14:tracePt t="4599" x="4173538" y="511175"/>
          <p14:tracePt t="4604" x="4210050" y="484188"/>
          <p14:tracePt t="4613" x="4229100" y="474663"/>
          <p14:tracePt t="4621" x="4237038" y="465138"/>
          <p14:tracePt t="4628" x="4246563" y="457200"/>
          <p14:tracePt t="4634" x="4256088" y="447675"/>
          <p14:tracePt t="4642" x="4256088" y="438150"/>
          <p14:tracePt t="4650" x="4283075" y="420688"/>
          <p14:tracePt t="4658" x="4329113" y="401638"/>
          <p14:tracePt t="5929" x="6923088" y="666750"/>
          <p14:tracePt t="5937" x="7040563" y="703263"/>
          <p14:tracePt t="5944" x="7142163" y="730250"/>
          <p14:tracePt t="5952" x="7215188" y="757238"/>
          <p14:tracePt t="5961" x="7296150" y="776288"/>
          <p14:tracePt t="5968" x="7370763" y="776288"/>
          <p14:tracePt t="5974" x="7443788" y="776288"/>
          <p14:tracePt t="5984" x="7516813" y="776288"/>
          <p14:tracePt t="5990" x="7570788" y="776288"/>
          <p14:tracePt t="6001" x="7616825" y="776288"/>
          <p14:tracePt t="6006" x="7643813" y="776288"/>
          <p14:tracePt t="6014" x="7662863" y="776288"/>
          <p14:tracePt t="6022" x="7680325" y="776288"/>
          <p14:tracePt t="6031" x="7689850" y="776288"/>
          <p14:tracePt t="6046" x="7699375" y="776288"/>
          <p14:tracePt t="6052" x="7707313" y="776288"/>
          <p14:tracePt t="6060" x="7716838" y="776288"/>
          <p14:tracePt t="6068" x="7726363" y="776288"/>
          <p14:tracePt t="6076" x="7743825" y="776288"/>
          <p14:tracePt t="6085" x="7762875" y="776288"/>
          <p14:tracePt t="6101" x="7772400" y="776288"/>
          <p14:tracePt t="6108" x="7780338" y="776288"/>
          <p14:tracePt t="6117" x="7789863" y="776288"/>
          <p14:tracePt t="6124" x="7808913" y="776288"/>
          <p14:tracePt t="6136" x="7816850" y="776288"/>
          <p14:tracePt t="6178" x="7816850" y="766763"/>
          <p14:tracePt t="6895" x="7845425" y="766763"/>
          <p14:tracePt t="6903" x="7889875" y="766763"/>
          <p14:tracePt t="6910" x="7926388" y="766763"/>
          <p14:tracePt t="6921" x="7972425" y="749300"/>
          <p14:tracePt t="6927" x="8018463" y="739775"/>
          <p14:tracePt t="6935" x="8091488" y="730250"/>
          <p14:tracePt t="6942" x="8164513" y="730250"/>
          <p14:tracePt t="6953" x="8228013" y="720725"/>
          <p14:tracePt t="6956" x="8301038" y="703263"/>
          <p14:tracePt t="6965" x="8356600" y="703263"/>
          <p14:tracePt t="6972" x="8420100" y="712788"/>
          <p14:tracePt t="6980" x="8475663" y="712788"/>
          <p14:tracePt t="6989" x="8520113" y="720725"/>
          <p14:tracePt t="6996" x="8575675" y="730250"/>
          <p14:tracePt t="7004" x="8639175" y="739775"/>
          <p14:tracePt t="7012" x="8694738" y="757238"/>
          <p14:tracePt t="7020" x="8758238" y="766763"/>
          <p14:tracePt t="7028" x="8812213" y="776288"/>
          <p14:tracePt t="7035" x="8858250" y="785813"/>
          <p14:tracePt t="7042" x="8913813" y="803275"/>
          <p14:tracePt t="7052" x="8959850" y="812800"/>
          <p14:tracePt t="7058" x="9004300" y="822325"/>
          <p14:tracePt t="7068" x="9040813" y="830263"/>
          <p14:tracePt t="7074" x="9123363" y="849313"/>
          <p14:tracePt t="7085" x="9196388" y="858838"/>
          <p14:tracePt t="7090" x="9278938" y="866775"/>
          <p14:tracePt t="7098" x="9388475" y="885825"/>
          <p14:tracePt t="7107" x="9498013" y="895350"/>
          <p14:tracePt t="7112" x="9607550" y="912813"/>
          <p14:tracePt t="7122" x="9690100" y="922338"/>
          <p14:tracePt t="7128" x="9763125" y="939800"/>
          <p14:tracePt t="7136" x="9817100" y="939800"/>
          <p14:tracePt t="7144" x="9863138" y="949325"/>
          <p14:tracePt t="7152" x="9890125" y="949325"/>
          <p14:tracePt t="7160" x="9909175" y="949325"/>
          <p14:tracePt t="7170" x="9918700" y="949325"/>
          <p14:tracePt t="7174" x="9926638" y="939800"/>
          <p14:tracePt t="7190" x="9936163" y="939800"/>
          <p14:tracePt t="7230" x="9936163" y="931863"/>
          <p14:tracePt t="7239" x="9963150" y="912813"/>
          <p14:tracePt t="7246" x="10009188" y="903288"/>
          <p14:tracePt t="7254" x="10036175" y="885825"/>
          <p14:tracePt t="7260" x="10082213" y="866775"/>
          <p14:tracePt t="7269" x="10145713" y="849313"/>
          <p14:tracePt t="7276" x="10182225" y="839788"/>
          <p14:tracePt t="7286" x="10228263" y="822325"/>
          <p14:tracePt t="7292" x="10274300" y="803275"/>
          <p14:tracePt t="7302" x="10320338" y="793750"/>
          <p14:tracePt t="7308" x="10356850" y="785813"/>
          <p14:tracePt t="7319" x="10401300" y="776288"/>
          <p14:tracePt t="7324" x="10437813" y="776288"/>
          <p14:tracePt t="7330" x="10483850" y="776288"/>
          <p14:tracePt t="7339" x="10510838" y="776288"/>
          <p14:tracePt t="7346" x="10539413" y="776288"/>
          <p14:tracePt t="7354" x="10585450" y="776288"/>
          <p14:tracePt t="7362" x="10621963" y="776288"/>
          <p14:tracePt t="7371" x="10666413" y="776288"/>
          <p14:tracePt t="7378" x="10694988" y="776288"/>
          <p14:tracePt t="7386" x="10721975" y="776288"/>
          <p14:tracePt t="7394" x="10748963" y="776288"/>
          <p14:tracePt t="7402" x="10768013" y="776288"/>
          <p14:tracePt t="7409" x="10775950" y="776288"/>
          <p14:tracePt t="7419" x="10785475" y="785813"/>
          <p14:tracePt t="7518" x="10795000" y="785813"/>
          <p14:tracePt t="7526" x="10804525" y="785813"/>
          <p14:tracePt t="7535" x="10812463" y="785813"/>
          <p14:tracePt t="7736" x="10812463" y="776288"/>
          <p14:tracePt t="7744" x="10804525" y="766763"/>
          <p14:tracePt t="7752" x="10804525" y="757238"/>
          <p14:tracePt t="7761" x="10795000" y="757238"/>
          <p14:tracePt t="7770" x="10768013" y="749300"/>
          <p14:tracePt t="7776" x="10739438" y="749300"/>
          <p14:tracePt t="7783" x="10712450" y="739775"/>
          <p14:tracePt t="7791" x="10675938" y="739775"/>
          <p14:tracePt t="7799" x="10639425" y="730250"/>
          <p14:tracePt t="7807" x="10612438" y="730250"/>
          <p14:tracePt t="7814" x="10566400" y="730250"/>
          <p14:tracePt t="7823" x="10493375" y="739775"/>
          <p14:tracePt t="7830" x="10401300" y="749300"/>
          <p14:tracePt t="7840" x="10274300" y="766763"/>
          <p14:tracePt t="7846" x="10145713" y="766763"/>
          <p14:tracePt t="7854" x="9982200" y="776288"/>
          <p14:tracePt t="7860" x="9817100" y="812800"/>
          <p14:tracePt t="7869" x="9644063" y="858838"/>
          <p14:tracePt t="7876" x="9478963" y="903288"/>
          <p14:tracePt t="7886" x="9315450" y="931863"/>
          <p14:tracePt t="7892" x="9169400" y="958850"/>
          <p14:tracePt t="7905" x="9013825" y="985838"/>
          <p14:tracePt t="7908" x="8885238" y="1031875"/>
          <p14:tracePt t="7918" x="8731250" y="1077913"/>
          <p14:tracePt t="7924" x="8585200" y="1123950"/>
          <p14:tracePt t="7930" x="8420100" y="1168400"/>
          <p14:tracePt t="7940" x="8210550" y="1214438"/>
          <p14:tracePt t="7947" x="7981950" y="1287463"/>
          <p14:tracePt t="7954" x="7772400" y="1397000"/>
          <p14:tracePt t="7962" x="7561263" y="1497013"/>
          <p14:tracePt t="7970" x="7351713" y="1579563"/>
          <p14:tracePt t="7978" x="7223125" y="1643063"/>
          <p14:tracePt t="7988" x="7069138" y="1698625"/>
          <p14:tracePt t="7994" x="7059613" y="1708150"/>
          <p14:tracePt t="8017" x="6996113" y="1744663"/>
          <p14:tracePt t="8025" x="6867525" y="1798638"/>
          <p14:tracePt t="8032" x="6731000" y="1844675"/>
          <p14:tracePt t="8041" x="6621463" y="1898650"/>
          <p14:tracePt t="8048" x="6483350" y="1963738"/>
          <p14:tracePt t="8057" x="6346825" y="2017713"/>
          <p14:tracePt t="8064" x="6219825" y="2100263"/>
          <p14:tracePt t="8073" x="6081713" y="2173288"/>
          <p14:tracePt t="8078" x="5964238" y="2228850"/>
          <p14:tracePt t="8086" x="5845175" y="2292350"/>
          <p14:tracePt t="8094" x="5753100" y="2328863"/>
          <p14:tracePt t="8103" x="5670550" y="2374900"/>
          <p14:tracePt t="8110" x="5589588" y="2428875"/>
          <p14:tracePt t="8120" x="5534025" y="2465388"/>
          <p14:tracePt t="8135" x="5507038" y="2492375"/>
          <p14:tracePt t="8138" x="5480050" y="2511425"/>
          <p14:tracePt t="8142" x="5470525" y="2528888"/>
          <p14:tracePt t="8153" x="5461000" y="2538413"/>
          <p14:tracePt t="8156" x="5451475" y="2547938"/>
          <p14:tracePt t="8164" x="5443538" y="2557463"/>
          <p14:tracePt t="8172" x="5443538" y="2565400"/>
          <p14:tracePt t="8190" x="5434013" y="2565400"/>
          <p14:tracePt t="8228" x="5424488" y="2574925"/>
          <p14:tracePt t="8242" x="5407025" y="2584450"/>
          <p14:tracePt t="8251" x="5370513" y="2593975"/>
          <p14:tracePt t="8258" x="5287963" y="2620963"/>
          <p14:tracePt t="8266" x="5205413" y="2657475"/>
          <p14:tracePt t="8274" x="5114925" y="2703513"/>
          <p14:tracePt t="8282" x="4995863" y="2730500"/>
          <p14:tracePt t="8291" x="4867275" y="2776538"/>
          <p14:tracePt t="8298" x="4730750" y="2830513"/>
          <p14:tracePt t="8308" x="4594225" y="2894013"/>
          <p14:tracePt t="8313" x="4484688" y="2922588"/>
          <p14:tracePt t="8325" x="4356100" y="2959100"/>
          <p14:tracePt t="8328" x="4200525" y="3022600"/>
          <p14:tracePt t="8340" x="4083050" y="3068638"/>
          <p14:tracePt t="8369" x="4037013" y="3095625"/>
          <p14:tracePt t="8376" x="3917950" y="3187700"/>
          <p14:tracePt t="8382" x="3817938" y="3305175"/>
          <p14:tracePt t="8391" x="3725863" y="3424238"/>
          <p14:tracePt t="8400" x="3635375" y="3543300"/>
          <p14:tracePt t="8407" x="3552825" y="3625850"/>
          <p14:tracePt t="8414" x="3479800" y="3706813"/>
          <p14:tracePt t="8422" x="3397250" y="3798888"/>
          <p14:tracePt t="8442" x="3333750" y="3862388"/>
          <p14:tracePt t="8445" x="3278188" y="3898900"/>
          <p14:tracePt t="8446" x="3251200" y="3935413"/>
          <p14:tracePt t="8458" x="3232150" y="3963988"/>
          <p14:tracePt t="8461" x="3214688" y="3971925"/>
          <p14:tracePt t="8471" x="3205163" y="3981450"/>
          <p14:tracePt t="8476" x="3195638" y="3981450"/>
          <p14:tracePt t="8765" x="3224213" y="3981450"/>
          <p14:tracePt t="8772" x="3260725" y="3981450"/>
          <p14:tracePt t="8781" x="3324225" y="3981450"/>
          <p14:tracePt t="8789" x="3360738" y="3963988"/>
          <p14:tracePt t="8797" x="3406775" y="3954463"/>
          <p14:tracePt t="8804" x="3443288" y="3944938"/>
          <p14:tracePt t="8812" x="3479800" y="3935413"/>
          <p14:tracePt t="8921" x="3489325" y="3935413"/>
          <p14:tracePt t="9101" x="3506788" y="3935413"/>
          <p14:tracePt t="9134" x="3552825" y="3935413"/>
          <p14:tracePt t="9139" x="3606800" y="3935413"/>
          <p14:tracePt t="9146" x="3643313" y="3935413"/>
          <p14:tracePt t="9154" x="3679825" y="3944938"/>
          <p14:tracePt t="9163" x="3698875" y="3944938"/>
          <p14:tracePt t="9172" x="3708400" y="3944938"/>
          <p14:tracePt t="9232" x="3716338" y="3944938"/>
          <p14:tracePt t="9240" x="3725863" y="3944938"/>
          <p14:tracePt t="9249" x="3752850" y="3944938"/>
          <p14:tracePt t="9256" x="3781425" y="3927475"/>
          <p14:tracePt t="9265" x="3817938" y="3927475"/>
          <p14:tracePt t="9272" x="3844925" y="3927475"/>
          <p14:tracePt t="9279" x="3881438" y="3927475"/>
          <p14:tracePt t="9287" x="3908425" y="3927475"/>
          <p14:tracePt t="9294" x="3944938" y="3927475"/>
          <p14:tracePt t="9304" x="3971925" y="3935413"/>
          <p14:tracePt t="9310" x="4000500" y="3944938"/>
          <p14:tracePt t="9321" x="4017963" y="3944938"/>
          <p14:tracePt t="9326" x="4064000" y="3954463"/>
          <p14:tracePt t="9335" x="4090988" y="3954463"/>
          <p14:tracePt t="9342" x="4127500" y="3954463"/>
          <p14:tracePt t="9350" x="4173538" y="3954463"/>
          <p14:tracePt t="9357" x="4246563" y="3935413"/>
          <p14:tracePt t="9364" x="4329113" y="3927475"/>
          <p14:tracePt t="9372" x="4402138" y="3898900"/>
          <p14:tracePt t="9380" x="4502150" y="3852863"/>
          <p14:tracePt t="9388" x="4584700" y="3825875"/>
          <p14:tracePt t="9396" x="4684713" y="3789363"/>
          <p14:tracePt t="9404" x="4794250" y="3735388"/>
          <p14:tracePt t="9412" x="4876800" y="3670300"/>
          <p14:tracePt t="9421" x="4959350" y="3633788"/>
          <p14:tracePt t="9426" x="5041900" y="3606800"/>
          <p14:tracePt t="9435" x="5122863" y="3570288"/>
          <p14:tracePt t="9443" x="5187950" y="3533775"/>
          <p14:tracePt t="9450" x="5251450" y="3487738"/>
          <p14:tracePt t="9459" x="5305425" y="3479800"/>
          <p14:tracePt t="9466" x="5370513" y="3470275"/>
          <p14:tracePt t="9475" x="5407025" y="3460750"/>
          <p14:tracePt t="9482" x="5470525" y="3443288"/>
          <p14:tracePt t="9491" x="5507038" y="3443288"/>
          <p14:tracePt t="9498" x="5570538" y="3451225"/>
          <p14:tracePt t="9507" x="5643563" y="3460750"/>
          <p14:tracePt t="9512" x="5716588" y="3470275"/>
          <p14:tracePt t="9522" x="5835650" y="3487738"/>
          <p14:tracePt t="9528" x="5964238" y="3543300"/>
          <p14:tracePt t="9538" x="6100763" y="3606800"/>
          <p14:tracePt t="9544" x="6237288" y="3679825"/>
          <p14:tracePt t="9554" x="6356350" y="3771900"/>
          <p14:tracePt t="9560" x="6465888" y="3825875"/>
          <p14:tracePt t="9569" x="6584950" y="3871913"/>
          <p14:tracePt t="9576" x="6684963" y="3917950"/>
          <p14:tracePt t="9582" x="6740525" y="3935413"/>
          <p14:tracePt t="9590" x="6784975" y="3944938"/>
          <p14:tracePt t="9598" x="6813550" y="3954463"/>
          <p14:tracePt t="9606" x="6831013" y="3971925"/>
          <p14:tracePt t="9614" x="6850063" y="3971925"/>
          <p14:tracePt t="9622" x="6867525" y="3981450"/>
          <p14:tracePt t="9640" x="6877050" y="3990975"/>
          <p14:tracePt t="9646" x="6886575" y="4000500"/>
          <p14:tracePt t="9700" x="6886575" y="4008438"/>
          <p14:tracePt t="10441" x="6894513" y="4008438"/>
          <p14:tracePt t="10448" x="6904038" y="4000500"/>
          <p14:tracePt t="10457" x="6913563" y="4000500"/>
          <p14:tracePt t="10464" x="6923088" y="3990975"/>
          <p14:tracePt t="10487" x="6931025" y="3990975"/>
          <p14:tracePt t="10494" x="6940550" y="3990975"/>
          <p14:tracePt t="10503" x="6950075" y="3990975"/>
          <p14:tracePt t="10510" x="6959600" y="3990975"/>
          <p14:tracePt t="10518" x="6996113" y="3990975"/>
          <p14:tracePt t="10527" x="7032625" y="3990975"/>
          <p14:tracePt t="10534" x="7077075" y="4000500"/>
          <p14:tracePt t="10543" x="7123113" y="4008438"/>
          <p14:tracePt t="10550" x="7178675" y="4017963"/>
          <p14:tracePt t="10558" x="7223125" y="4027488"/>
          <p14:tracePt t="10564" x="7259638" y="4044950"/>
          <p14:tracePt t="10572" x="7296150" y="4054475"/>
          <p14:tracePt t="10580" x="7315200" y="4054475"/>
          <p14:tracePt t="10589" x="7315200" y="4064000"/>
          <p14:tracePt t="10596" x="7324725" y="4064000"/>
          <p14:tracePt t="10605" x="7334250" y="4064000"/>
          <p14:tracePt t="10622" x="7351713" y="4073525"/>
          <p14:tracePt t="10628" x="7370763" y="4081463"/>
          <p14:tracePt t="10634" x="7397750" y="4090988"/>
          <p14:tracePt t="10643" x="7434263" y="4100513"/>
          <p14:tracePt t="10650" x="7461250" y="4110038"/>
          <p14:tracePt t="10659" x="7480300" y="4117975"/>
          <p14:tracePt t="10666" x="7507288" y="4127500"/>
          <p14:tracePt t="10674" x="7543800" y="4137025"/>
          <p14:tracePt t="10682" x="7580313" y="4146550"/>
          <p14:tracePt t="10692" x="7626350" y="4154488"/>
          <p14:tracePt t="10698" x="7680325" y="4173538"/>
          <p14:tracePt t="10706" x="7762875" y="4200525"/>
          <p14:tracePt t="10712" x="7845425" y="4219575"/>
          <p14:tracePt t="10722" x="7935913" y="4237038"/>
          <p14:tracePt t="10728" x="8045450" y="4264025"/>
          <p14:tracePt t="10737" x="8128000" y="4273550"/>
          <p14:tracePt t="10744" x="8164513" y="4292600"/>
          <p14:tracePt t="10753" x="8201025" y="4300538"/>
          <p14:tracePt t="10761" x="8210550" y="4310063"/>
          <p14:tracePt t="11477" x="8220075" y="4310063"/>
          <p14:tracePt t="11501" x="8228013" y="4300538"/>
          <p14:tracePt t="11509" x="8247063" y="4292600"/>
          <p14:tracePt t="11517" x="8274050" y="4283075"/>
          <p14:tracePt t="11524" x="8320088" y="4273550"/>
          <p14:tracePt t="11530" x="8374063" y="4273550"/>
          <p14:tracePt t="11541" x="8466138" y="4273550"/>
          <p14:tracePt t="11546" x="8556625" y="4273550"/>
          <p14:tracePt t="11556" x="8629650" y="4273550"/>
          <p14:tracePt t="11562" x="8748713" y="4273550"/>
          <p14:tracePt t="11571" x="8821738" y="4292600"/>
          <p14:tracePt t="11579" x="8904288" y="4300538"/>
          <p14:tracePt t="11588" x="8940800" y="4310063"/>
          <p14:tracePt t="11595" x="8996363" y="4310063"/>
          <p14:tracePt t="11603" x="9040813" y="4319588"/>
          <p14:tracePt t="11609" x="9077325" y="4319588"/>
          <p14:tracePt t="11617" x="9123363" y="4319588"/>
          <p14:tracePt t="11624" x="9178925" y="4319588"/>
          <p14:tracePt t="11633" x="9223375" y="4329113"/>
          <p14:tracePt t="11641" x="9259888" y="4346575"/>
          <p14:tracePt t="11648" x="9305925" y="4356100"/>
          <p14:tracePt t="11657" x="9332913" y="4356100"/>
          <p14:tracePt t="11664" x="9361488" y="4365625"/>
          <p14:tracePt t="11673" x="9398000" y="4365625"/>
          <p14:tracePt t="11678" x="9434513" y="4365625"/>
          <p14:tracePt t="11686" x="9478963" y="4365625"/>
          <p14:tracePt t="11695" x="9515475" y="4365625"/>
          <p14:tracePt t="11702" x="9544050" y="4365625"/>
          <p14:tracePt t="11711" x="9571038" y="4365625"/>
          <p14:tracePt t="11718" x="9607550" y="4356100"/>
          <p14:tracePt t="11727" x="9634538" y="4346575"/>
          <p14:tracePt t="11734" x="9653588" y="4337050"/>
          <p14:tracePt t="11742" x="9671050" y="4329113"/>
          <p14:tracePt t="11750" x="9698038" y="4310063"/>
          <p14:tracePt t="11757" x="9707563" y="4310063"/>
          <p14:tracePt t="11764" x="9726613" y="4300538"/>
          <p14:tracePt t="11773" x="9734550" y="4292600"/>
          <p14:tracePt t="11780" x="9763125" y="4283075"/>
          <p14:tracePt t="11791" x="9780588" y="4273550"/>
          <p14:tracePt t="11796" x="9799638" y="4264025"/>
          <p14:tracePt t="11806" x="9826625" y="4256088"/>
          <p14:tracePt t="11812" x="9863138" y="4246563"/>
          <p14:tracePt t="11821" x="9890125" y="4246563"/>
          <p14:tracePt t="11826" x="9909175" y="4237038"/>
          <p14:tracePt t="11834" x="9936163" y="4237038"/>
          <p14:tracePt t="11842" x="9963150" y="4219575"/>
          <p14:tracePt t="11850" x="9999663" y="4210050"/>
          <p14:tracePt t="11858" x="10028238" y="4200525"/>
          <p14:tracePt t="11866" x="10045700" y="4191000"/>
          <p14:tracePt t="11873" x="10064750" y="4183063"/>
          <p14:tracePt t="11882" x="10082213" y="4173538"/>
          <p14:tracePt t="11891" x="10101263" y="4164013"/>
          <p14:tracePt t="11896" x="10109200" y="4164013"/>
          <p14:tracePt t="11904" x="10118725" y="4164013"/>
          <p14:tracePt t="11912" x="10118725" y="4154488"/>
          <p14:tracePt t="11944" x="10118725" y="4146550"/>
          <p14:tracePt t="11990" x="10118725" y="4154488"/>
          <p14:tracePt t="11998" x="10109200" y="4164013"/>
          <p14:tracePt t="12022" x="10109200" y="4173538"/>
          <p14:tracePt t="12365" x="10118725" y="4173538"/>
          <p14:tracePt t="12381" x="10128250" y="4173538"/>
          <p14:tracePt t="12390" x="10137775" y="4173538"/>
          <p14:tracePt t="12404" x="10145713" y="4173538"/>
          <p14:tracePt t="12412" x="10155238" y="4164013"/>
          <p14:tracePt t="12443" x="10155238" y="4154488"/>
          <p14:tracePt t="12450" x="10164763" y="4137025"/>
          <p14:tracePt t="12458" x="10174288" y="4110038"/>
          <p14:tracePt t="12467" x="10182225" y="4081463"/>
          <p14:tracePt t="12474" x="10182225" y="4064000"/>
          <p14:tracePt t="12482" x="10182225" y="4037013"/>
          <p14:tracePt t="12491" x="10191750" y="4000500"/>
          <p14:tracePt t="12497" x="10191750" y="3981450"/>
          <p14:tracePt t="12505" x="10201275" y="3963988"/>
          <p14:tracePt t="12521" x="10210800" y="3963988"/>
          <p14:tracePt t="12529" x="10218738" y="3954463"/>
          <p14:tracePt t="12536" x="10228263" y="3944938"/>
          <p14:tracePt t="12545" x="10247313" y="3935413"/>
          <p14:tracePt t="12552" x="10274300" y="3927475"/>
          <p14:tracePt t="12560" x="10301288" y="3917950"/>
          <p14:tracePt t="12568" x="10347325" y="3908425"/>
          <p14:tracePt t="12574" x="10374313" y="3889375"/>
          <p14:tracePt t="12582" x="10410825" y="3881438"/>
          <p14:tracePt t="12591" x="10437813" y="3871913"/>
          <p14:tracePt t="12599" x="10466388" y="3862388"/>
          <p14:tracePt t="12608" x="10502900" y="3852863"/>
          <p14:tracePt t="12614" x="10529888" y="3844925"/>
          <p14:tracePt t="12624" x="10556875" y="3816350"/>
          <p14:tracePt t="12630" x="10566400" y="3789363"/>
          <p14:tracePt t="12639" x="10575925" y="3771900"/>
          <p14:tracePt t="12644" x="10575925" y="3743325"/>
          <p14:tracePt t="12652" x="10575925" y="3706813"/>
          <p14:tracePt t="12661" x="10566400" y="3662363"/>
          <p14:tracePt t="12668" x="10529888" y="3597275"/>
          <p14:tracePt t="12676" x="10437813" y="3516313"/>
          <p14:tracePt t="12684" x="10328275" y="3451225"/>
          <p14:tracePt t="12692" x="10191750" y="3360738"/>
          <p14:tracePt t="12700" x="9982200" y="3224213"/>
          <p14:tracePt t="12709" x="9717088" y="3041650"/>
          <p14:tracePt t="12714" x="9361488" y="2867025"/>
          <p14:tracePt t="12724" x="9004300" y="2684463"/>
          <p14:tracePt t="12730" x="8575675" y="2465388"/>
          <p14:tracePt t="12739" x="8147050" y="2282825"/>
          <p14:tracePt t="12747" x="7580313" y="2046288"/>
          <p14:tracePt t="12754" x="6867525" y="1771650"/>
          <p14:tracePt t="12763" x="6154738" y="1525588"/>
          <p14:tracePt t="12770" x="5434013" y="1223963"/>
          <p14:tracePt t="12779" x="4703763" y="803275"/>
          <p14:tracePt t="12786" x="3971925" y="411163"/>
          <p14:tracePt t="12795" x="3214688" y="730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101">
            <a:extLst>
              <a:ext uri="{FF2B5EF4-FFF2-40B4-BE49-F238E27FC236}">
                <a16:creationId xmlns:a16="http://schemas.microsoft.com/office/drawing/2014/main" id="{F31E11A0-300F-4210-95E4-95F1217FE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3" name="Freeform 5">
              <a:extLst>
                <a:ext uri="{FF2B5EF4-FFF2-40B4-BE49-F238E27FC236}">
                  <a16:creationId xmlns:a16="http://schemas.microsoft.com/office/drawing/2014/main" id="{FB8C2779-E0AF-4C9A-AB4E-D402D184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6">
              <a:extLst>
                <a:ext uri="{FF2B5EF4-FFF2-40B4-BE49-F238E27FC236}">
                  <a16:creationId xmlns:a16="http://schemas.microsoft.com/office/drawing/2014/main" id="{984038FB-3815-4128-912C-0323DD8F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7">
              <a:extLst>
                <a:ext uri="{FF2B5EF4-FFF2-40B4-BE49-F238E27FC236}">
                  <a16:creationId xmlns:a16="http://schemas.microsoft.com/office/drawing/2014/main" id="{4BF7F195-C6B4-4CE0-AB3E-5BFCB69D7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8">
              <a:extLst>
                <a:ext uri="{FF2B5EF4-FFF2-40B4-BE49-F238E27FC236}">
                  <a16:creationId xmlns:a16="http://schemas.microsoft.com/office/drawing/2014/main" id="{A6F245BB-D56B-4678-A5FE-68E953FB4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7" name="Freeform 9">
              <a:extLst>
                <a:ext uri="{FF2B5EF4-FFF2-40B4-BE49-F238E27FC236}">
                  <a16:creationId xmlns:a16="http://schemas.microsoft.com/office/drawing/2014/main" id="{773DAAD5-6932-493A-B1AD-710466FED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10">
              <a:extLst>
                <a:ext uri="{FF2B5EF4-FFF2-40B4-BE49-F238E27FC236}">
                  <a16:creationId xmlns:a16="http://schemas.microsoft.com/office/drawing/2014/main" id="{4CC4FB96-8A62-46FE-9FE6-F245CB2F8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1">
              <a:extLst>
                <a:ext uri="{FF2B5EF4-FFF2-40B4-BE49-F238E27FC236}">
                  <a16:creationId xmlns:a16="http://schemas.microsoft.com/office/drawing/2014/main" id="{3982D4FA-52ED-485F-8AE3-9E82F273F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2">
              <a:extLst>
                <a:ext uri="{FF2B5EF4-FFF2-40B4-BE49-F238E27FC236}">
                  <a16:creationId xmlns:a16="http://schemas.microsoft.com/office/drawing/2014/main" id="{6BBCD286-80BC-449A-BF64-79CB1924A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3">
              <a:extLst>
                <a:ext uri="{FF2B5EF4-FFF2-40B4-BE49-F238E27FC236}">
                  <a16:creationId xmlns:a16="http://schemas.microsoft.com/office/drawing/2014/main" id="{D1B46721-F312-4373-BD9C-D473667A5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4">
              <a:extLst>
                <a:ext uri="{FF2B5EF4-FFF2-40B4-BE49-F238E27FC236}">
                  <a16:creationId xmlns:a16="http://schemas.microsoft.com/office/drawing/2014/main" id="{24F6F46C-2EF8-4631-9B42-D20A356DB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5">
              <a:extLst>
                <a:ext uri="{FF2B5EF4-FFF2-40B4-BE49-F238E27FC236}">
                  <a16:creationId xmlns:a16="http://schemas.microsoft.com/office/drawing/2014/main" id="{6565A572-270F-4201-B69C-F67FBA541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6">
              <a:extLst>
                <a:ext uri="{FF2B5EF4-FFF2-40B4-BE49-F238E27FC236}">
                  <a16:creationId xmlns:a16="http://schemas.microsoft.com/office/drawing/2014/main" id="{AB244B6D-5895-4308-B859-C1EA201C6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7">
              <a:extLst>
                <a:ext uri="{FF2B5EF4-FFF2-40B4-BE49-F238E27FC236}">
                  <a16:creationId xmlns:a16="http://schemas.microsoft.com/office/drawing/2014/main" id="{D2581089-23A6-4F0E-BE19-F2ABC7D82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8">
              <a:extLst>
                <a:ext uri="{FF2B5EF4-FFF2-40B4-BE49-F238E27FC236}">
                  <a16:creationId xmlns:a16="http://schemas.microsoft.com/office/drawing/2014/main" id="{3C1CD850-4B90-4F4B-9C35-9EFD21F2A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9">
              <a:extLst>
                <a:ext uri="{FF2B5EF4-FFF2-40B4-BE49-F238E27FC236}">
                  <a16:creationId xmlns:a16="http://schemas.microsoft.com/office/drawing/2014/main" id="{C436820D-BE94-4B4E-A77F-76925DBCD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20">
              <a:extLst>
                <a:ext uri="{FF2B5EF4-FFF2-40B4-BE49-F238E27FC236}">
                  <a16:creationId xmlns:a16="http://schemas.microsoft.com/office/drawing/2014/main" id="{E9D368EE-03D8-4C71-9DFE-5F6C596C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9" name="Freeform 21">
              <a:extLst>
                <a:ext uri="{FF2B5EF4-FFF2-40B4-BE49-F238E27FC236}">
                  <a16:creationId xmlns:a16="http://schemas.microsoft.com/office/drawing/2014/main" id="{5FDFAD4D-6D72-42C3-825E-9415075F4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0" name="Freeform 22">
              <a:extLst>
                <a:ext uri="{FF2B5EF4-FFF2-40B4-BE49-F238E27FC236}">
                  <a16:creationId xmlns:a16="http://schemas.microsoft.com/office/drawing/2014/main" id="{FB519080-C74A-4DC5-A962-99A32629E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23">
              <a:extLst>
                <a:ext uri="{FF2B5EF4-FFF2-40B4-BE49-F238E27FC236}">
                  <a16:creationId xmlns:a16="http://schemas.microsoft.com/office/drawing/2014/main" id="{9B25A142-A8DE-410D-A971-1A82C96D9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24">
              <a:extLst>
                <a:ext uri="{FF2B5EF4-FFF2-40B4-BE49-F238E27FC236}">
                  <a16:creationId xmlns:a16="http://schemas.microsoft.com/office/drawing/2014/main" id="{D76EC380-499A-46F6-BE32-9797D55B9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25">
              <a:extLst>
                <a:ext uri="{FF2B5EF4-FFF2-40B4-BE49-F238E27FC236}">
                  <a16:creationId xmlns:a16="http://schemas.microsoft.com/office/drawing/2014/main" id="{A71E5517-5512-46C7-8852-5037DE04B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00" name="Group 124">
            <a:extLst>
              <a:ext uri="{FF2B5EF4-FFF2-40B4-BE49-F238E27FC236}">
                <a16:creationId xmlns:a16="http://schemas.microsoft.com/office/drawing/2014/main" id="{A47C63B7-2052-4CE5-9BF2-FF957B39AD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26" name="Rectangle 125">
              <a:extLst>
                <a:ext uri="{FF2B5EF4-FFF2-40B4-BE49-F238E27FC236}">
                  <a16:creationId xmlns:a16="http://schemas.microsoft.com/office/drawing/2014/main" id="{9264302D-D709-48A0-AD7F-D86A9DC54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Isosceles Triangle 22">
              <a:extLst>
                <a:ext uri="{FF2B5EF4-FFF2-40B4-BE49-F238E27FC236}">
                  <a16:creationId xmlns:a16="http://schemas.microsoft.com/office/drawing/2014/main" id="{B644B74C-2D9E-4B27-B7F1-E60D0163D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Rectangle 127">
              <a:extLst>
                <a:ext uri="{FF2B5EF4-FFF2-40B4-BE49-F238E27FC236}">
                  <a16:creationId xmlns:a16="http://schemas.microsoft.com/office/drawing/2014/main" id="{14A8D01C-BC2D-4B37-BE77-1CF069909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01" name="Rectangle 129">
            <a:extLst>
              <a:ext uri="{FF2B5EF4-FFF2-40B4-BE49-F238E27FC236}">
                <a16:creationId xmlns:a16="http://schemas.microsoft.com/office/drawing/2014/main" id="{6ECFE180-DB5F-4E3E-B89C-E24B98739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31">
            <a:extLst>
              <a:ext uri="{FF2B5EF4-FFF2-40B4-BE49-F238E27FC236}">
                <a16:creationId xmlns:a16="http://schemas.microsoft.com/office/drawing/2014/main" id="{0042F45C-DA8B-4903-A5CD-8F7B0926DB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3" name="Freeform 5">
              <a:extLst>
                <a:ext uri="{FF2B5EF4-FFF2-40B4-BE49-F238E27FC236}">
                  <a16:creationId xmlns:a16="http://schemas.microsoft.com/office/drawing/2014/main" id="{2A580B81-306A-4A14-BBCA-BB6466668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
              <a:extLst>
                <a:ext uri="{FF2B5EF4-FFF2-40B4-BE49-F238E27FC236}">
                  <a16:creationId xmlns:a16="http://schemas.microsoft.com/office/drawing/2014/main" id="{1AA84A4F-4457-435D-A7EA-896CAB70D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7">
              <a:extLst>
                <a:ext uri="{FF2B5EF4-FFF2-40B4-BE49-F238E27FC236}">
                  <a16:creationId xmlns:a16="http://schemas.microsoft.com/office/drawing/2014/main" id="{1E38323D-BDEC-4B6B-940D-50BCDDEF25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8">
              <a:extLst>
                <a:ext uri="{FF2B5EF4-FFF2-40B4-BE49-F238E27FC236}">
                  <a16:creationId xmlns:a16="http://schemas.microsoft.com/office/drawing/2014/main" id="{FF9FAAFC-AEA9-4979-9692-A2FF5EA73C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9">
              <a:extLst>
                <a:ext uri="{FF2B5EF4-FFF2-40B4-BE49-F238E27FC236}">
                  <a16:creationId xmlns:a16="http://schemas.microsoft.com/office/drawing/2014/main" id="{F2E7582C-44E4-4D00-A560-C6B6A19756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0">
              <a:extLst>
                <a:ext uri="{FF2B5EF4-FFF2-40B4-BE49-F238E27FC236}">
                  <a16:creationId xmlns:a16="http://schemas.microsoft.com/office/drawing/2014/main" id="{D7D51A75-E494-4491-AEB1-7872A74644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
              <a:extLst>
                <a:ext uri="{FF2B5EF4-FFF2-40B4-BE49-F238E27FC236}">
                  <a16:creationId xmlns:a16="http://schemas.microsoft.com/office/drawing/2014/main" id="{CF9D0D37-3FD8-4A01-910C-F7D930C4EB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2">
              <a:extLst>
                <a:ext uri="{FF2B5EF4-FFF2-40B4-BE49-F238E27FC236}">
                  <a16:creationId xmlns:a16="http://schemas.microsoft.com/office/drawing/2014/main" id="{40C11328-C3AC-45D4-8A8B-C7845228BC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3">
              <a:extLst>
                <a:ext uri="{FF2B5EF4-FFF2-40B4-BE49-F238E27FC236}">
                  <a16:creationId xmlns:a16="http://schemas.microsoft.com/office/drawing/2014/main" id="{DD66D704-BEBA-47E8-BB4C-D0F769D27E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4">
              <a:extLst>
                <a:ext uri="{FF2B5EF4-FFF2-40B4-BE49-F238E27FC236}">
                  <a16:creationId xmlns:a16="http://schemas.microsoft.com/office/drawing/2014/main" id="{58603370-1121-4F11-AA1C-133673463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69FE6C58-B60D-41DF-B82E-6A8E8FAC04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6">
              <a:extLst>
                <a:ext uri="{FF2B5EF4-FFF2-40B4-BE49-F238E27FC236}">
                  <a16:creationId xmlns:a16="http://schemas.microsoft.com/office/drawing/2014/main" id="{E7DFE2C2-A717-42BB-B99C-B449A189C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7">
              <a:extLst>
                <a:ext uri="{FF2B5EF4-FFF2-40B4-BE49-F238E27FC236}">
                  <a16:creationId xmlns:a16="http://schemas.microsoft.com/office/drawing/2014/main" id="{E19CD93D-BB55-4133-A40C-FDE9EE298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8">
              <a:extLst>
                <a:ext uri="{FF2B5EF4-FFF2-40B4-BE49-F238E27FC236}">
                  <a16:creationId xmlns:a16="http://schemas.microsoft.com/office/drawing/2014/main" id="{DA7BBBF6-6868-4F1A-87E9-8EBC73631F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9">
              <a:extLst>
                <a:ext uri="{FF2B5EF4-FFF2-40B4-BE49-F238E27FC236}">
                  <a16:creationId xmlns:a16="http://schemas.microsoft.com/office/drawing/2014/main" id="{F263C35D-C457-4A52-A2E3-A55C379A5E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20">
              <a:extLst>
                <a:ext uri="{FF2B5EF4-FFF2-40B4-BE49-F238E27FC236}">
                  <a16:creationId xmlns:a16="http://schemas.microsoft.com/office/drawing/2014/main" id="{6442BEE8-4D5A-4E13-946A-78A692537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21">
              <a:extLst>
                <a:ext uri="{FF2B5EF4-FFF2-40B4-BE49-F238E27FC236}">
                  <a16:creationId xmlns:a16="http://schemas.microsoft.com/office/drawing/2014/main" id="{E749E865-FF44-4C08-A905-EAFE7BBF0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22">
              <a:extLst>
                <a:ext uri="{FF2B5EF4-FFF2-40B4-BE49-F238E27FC236}">
                  <a16:creationId xmlns:a16="http://schemas.microsoft.com/office/drawing/2014/main" id="{4FD80555-4864-453C-8F16-12D17BCB2A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23">
              <a:extLst>
                <a:ext uri="{FF2B5EF4-FFF2-40B4-BE49-F238E27FC236}">
                  <a16:creationId xmlns:a16="http://schemas.microsoft.com/office/drawing/2014/main" id="{EDFF2EAF-7F06-4054-ADD1-9DC74538DA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24">
              <a:extLst>
                <a:ext uri="{FF2B5EF4-FFF2-40B4-BE49-F238E27FC236}">
                  <a16:creationId xmlns:a16="http://schemas.microsoft.com/office/drawing/2014/main" id="{5E6EEFBB-F33A-4478-9C7C-A2127BE4B9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25">
              <a:extLst>
                <a:ext uri="{FF2B5EF4-FFF2-40B4-BE49-F238E27FC236}">
                  <a16:creationId xmlns:a16="http://schemas.microsoft.com/office/drawing/2014/main" id="{3EC06AC7-03A2-4E8D-9DAD-D765738B30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9" name="Group 154">
            <a:extLst>
              <a:ext uri="{FF2B5EF4-FFF2-40B4-BE49-F238E27FC236}">
                <a16:creationId xmlns:a16="http://schemas.microsoft.com/office/drawing/2014/main" id="{E3072DC4-1A84-4358-AA9D-558877925A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56" name="Rectangle 155">
              <a:extLst>
                <a:ext uri="{FF2B5EF4-FFF2-40B4-BE49-F238E27FC236}">
                  <a16:creationId xmlns:a16="http://schemas.microsoft.com/office/drawing/2014/main" id="{94BE69B7-8581-4431-9E87-15582E6FB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22">
              <a:extLst>
                <a:ext uri="{FF2B5EF4-FFF2-40B4-BE49-F238E27FC236}">
                  <a16:creationId xmlns:a16="http://schemas.microsoft.com/office/drawing/2014/main" id="{F9D73498-B798-4CA9-B8F9-D7654BBD04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9DCDB23-F5AE-4B86-B51D-017BE46B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704FC5F-F929-244B-8969-DC42176051EB}"/>
              </a:ext>
            </a:extLst>
          </p:cNvPr>
          <p:cNvSpPr>
            <a:spLocks noGrp="1"/>
          </p:cNvSpPr>
          <p:nvPr>
            <p:ph type="title" idx="4294967295"/>
          </p:nvPr>
        </p:nvSpPr>
        <p:spPr>
          <a:xfrm>
            <a:off x="888631" y="2358391"/>
            <a:ext cx="3498979" cy="2453676"/>
          </a:xfrm>
        </p:spPr>
        <p:txBody>
          <a:bodyPr vert="horz" lIns="228600" tIns="228600" rIns="228600" bIns="228600" rtlCol="0" anchor="ctr">
            <a:normAutofit/>
          </a:bodyPr>
          <a:lstStyle/>
          <a:p>
            <a:r>
              <a:rPr lang="en-US">
                <a:solidFill>
                  <a:srgbClr val="FFFEFF"/>
                </a:solidFill>
              </a:rPr>
              <a:t>Adjustment Counselors</a:t>
            </a:r>
          </a:p>
        </p:txBody>
      </p:sp>
      <p:pic>
        <p:nvPicPr>
          <p:cNvPr id="34" name="Picture 33">
            <a:extLst>
              <a:ext uri="{FF2B5EF4-FFF2-40B4-BE49-F238E27FC236}">
                <a16:creationId xmlns:a16="http://schemas.microsoft.com/office/drawing/2014/main" id="{BA83F225-12A8-6E45-B34F-180949FC793D}"/>
              </a:ext>
            </a:extLst>
          </p:cNvPr>
          <p:cNvPicPr>
            <a:picLocks noChangeAspect="1"/>
          </p:cNvPicPr>
          <p:nvPr/>
        </p:nvPicPr>
        <p:blipFill rotWithShape="1">
          <a:blip r:embed="rId5"/>
          <a:srcRect l="11711" r="34011" b="-1"/>
          <a:stretch/>
        </p:blipFill>
        <p:spPr>
          <a:xfrm>
            <a:off x="5114014" y="806432"/>
            <a:ext cx="1984248" cy="2380179"/>
          </a:xfrm>
          <a:prstGeom prst="rect">
            <a:avLst/>
          </a:prstGeom>
          <a:ln w="9525">
            <a:solidFill>
              <a:schemeClr val="tx1">
                <a:alpha val="20000"/>
              </a:schemeClr>
            </a:solidFill>
          </a:ln>
        </p:spPr>
      </p:pic>
      <p:pic>
        <p:nvPicPr>
          <p:cNvPr id="36" name="Picture 35">
            <a:extLst>
              <a:ext uri="{FF2B5EF4-FFF2-40B4-BE49-F238E27FC236}">
                <a16:creationId xmlns:a16="http://schemas.microsoft.com/office/drawing/2014/main" id="{F5939757-C791-D545-B5BE-234A4EB2815D}"/>
              </a:ext>
            </a:extLst>
          </p:cNvPr>
          <p:cNvPicPr>
            <a:picLocks noChangeAspect="1"/>
          </p:cNvPicPr>
          <p:nvPr/>
        </p:nvPicPr>
        <p:blipFill rotWithShape="1">
          <a:blip r:embed="rId6"/>
          <a:srcRect l="18242" r="34867" b="4"/>
          <a:stretch/>
        </p:blipFill>
        <p:spPr>
          <a:xfrm>
            <a:off x="7256758" y="804037"/>
            <a:ext cx="1984248" cy="2380179"/>
          </a:xfrm>
          <a:prstGeom prst="rect">
            <a:avLst/>
          </a:prstGeom>
          <a:ln w="9525">
            <a:solidFill>
              <a:schemeClr val="tx1">
                <a:alpha val="20000"/>
              </a:schemeClr>
            </a:solidFill>
          </a:ln>
        </p:spPr>
      </p:pic>
      <p:pic>
        <p:nvPicPr>
          <p:cNvPr id="35" name="Picture 34">
            <a:extLst>
              <a:ext uri="{FF2B5EF4-FFF2-40B4-BE49-F238E27FC236}">
                <a16:creationId xmlns:a16="http://schemas.microsoft.com/office/drawing/2014/main" id="{C1E37834-0033-DA45-BEB1-00B8C251A3AF}"/>
              </a:ext>
            </a:extLst>
          </p:cNvPr>
          <p:cNvPicPr>
            <a:picLocks noChangeAspect="1"/>
          </p:cNvPicPr>
          <p:nvPr/>
        </p:nvPicPr>
        <p:blipFill rotWithShape="1">
          <a:blip r:embed="rId7"/>
          <a:srcRect l="46697" r="20792" b="-2"/>
          <a:stretch/>
        </p:blipFill>
        <p:spPr>
          <a:xfrm>
            <a:off x="9399502" y="804037"/>
            <a:ext cx="1984248" cy="2380179"/>
          </a:xfrm>
          <a:prstGeom prst="rect">
            <a:avLst/>
          </a:prstGeom>
          <a:ln w="9525">
            <a:solidFill>
              <a:schemeClr val="tx1">
                <a:alpha val="20000"/>
              </a:schemeClr>
            </a:solidFill>
          </a:ln>
        </p:spPr>
      </p:pic>
      <p:sp>
        <p:nvSpPr>
          <p:cNvPr id="3" name="TextBox 2">
            <a:extLst>
              <a:ext uri="{FF2B5EF4-FFF2-40B4-BE49-F238E27FC236}">
                <a16:creationId xmlns:a16="http://schemas.microsoft.com/office/drawing/2014/main" id="{17C6D059-7D14-4DDC-BA05-546AC8CA10CF}"/>
              </a:ext>
            </a:extLst>
          </p:cNvPr>
          <p:cNvSpPr txBox="1"/>
          <p:nvPr/>
        </p:nvSpPr>
        <p:spPr>
          <a:xfrm>
            <a:off x="4884133" y="3579504"/>
            <a:ext cx="6631206" cy="267358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defTabSz="914400">
              <a:lnSpc>
                <a:spcPct val="110000"/>
              </a:lnSpc>
              <a:spcBef>
                <a:spcPts val="1000"/>
              </a:spcBef>
              <a:buClr>
                <a:schemeClr val="accent1"/>
              </a:buClr>
              <a:buSzPct val="110000"/>
            </a:pPr>
            <a:r>
              <a:rPr lang="en-US" sz="2100" b="1"/>
              <a:t>Confidentiality Statement, per Massachusetts law:</a:t>
            </a:r>
          </a:p>
          <a:p>
            <a:pPr defTabSz="914400">
              <a:lnSpc>
                <a:spcPct val="110000"/>
              </a:lnSpc>
              <a:spcBef>
                <a:spcPts val="1000"/>
              </a:spcBef>
              <a:buClr>
                <a:schemeClr val="accent1"/>
              </a:buClr>
              <a:buSzPct val="110000"/>
            </a:pPr>
            <a:r>
              <a:rPr lang="en-US" sz="1900"/>
              <a:t>All Adjustment Counselor/student communication will remain confidential unless a student discloses the following: </a:t>
            </a:r>
          </a:p>
          <a:p>
            <a:pPr marL="285750" indent="-228600" defTabSz="914400">
              <a:lnSpc>
                <a:spcPct val="110000"/>
              </a:lnSpc>
              <a:spcBef>
                <a:spcPts val="1000"/>
              </a:spcBef>
              <a:buClr>
                <a:schemeClr val="accent1"/>
              </a:buClr>
              <a:buSzPct val="110000"/>
              <a:buFont typeface="Wingdings" panose="05000000000000000000" pitchFamily="2" charset="2"/>
              <a:buChar char="§"/>
            </a:pPr>
            <a:r>
              <a:rPr lang="en-US" sz="1900"/>
              <a:t>A desire/attempt to hurt self or someone else;</a:t>
            </a:r>
          </a:p>
          <a:p>
            <a:pPr marL="285750" indent="-228600" defTabSz="914400">
              <a:lnSpc>
                <a:spcPct val="110000"/>
              </a:lnSpc>
              <a:spcBef>
                <a:spcPts val="1000"/>
              </a:spcBef>
              <a:buClr>
                <a:schemeClr val="accent1"/>
              </a:buClr>
              <a:buSzPct val="110000"/>
              <a:buFont typeface="Wingdings" panose="05000000000000000000" pitchFamily="2" charset="2"/>
              <a:buChar char="§"/>
            </a:pPr>
            <a:r>
              <a:rPr lang="en-US" sz="1900"/>
              <a:t>A desire/attempt to kill self or someone else;</a:t>
            </a:r>
          </a:p>
          <a:p>
            <a:pPr marL="285750" indent="-228600" defTabSz="914400">
              <a:lnSpc>
                <a:spcPct val="110000"/>
              </a:lnSpc>
              <a:spcBef>
                <a:spcPts val="1000"/>
              </a:spcBef>
              <a:buClr>
                <a:schemeClr val="accent1"/>
              </a:buClr>
              <a:buSzPct val="110000"/>
              <a:buFont typeface="Wingdings" panose="05000000000000000000" pitchFamily="2" charset="2"/>
              <a:buChar char="§"/>
            </a:pPr>
            <a:r>
              <a:rPr lang="en-US" sz="1900"/>
              <a:t>Someone is going to hurt self/someone else;</a:t>
            </a:r>
          </a:p>
          <a:p>
            <a:pPr marL="285750" indent="-228600" defTabSz="914400">
              <a:lnSpc>
                <a:spcPct val="110000"/>
              </a:lnSpc>
              <a:spcBef>
                <a:spcPts val="1000"/>
              </a:spcBef>
              <a:buClr>
                <a:schemeClr val="accent1"/>
              </a:buClr>
              <a:buSzPct val="110000"/>
              <a:buFont typeface="Wingdings" panose="05000000000000000000" pitchFamily="2" charset="2"/>
              <a:buChar char="§"/>
            </a:pPr>
            <a:r>
              <a:rPr lang="en-US" sz="1900"/>
              <a:t>Student under the age of 16 years old discloses sexual activity.</a:t>
            </a:r>
            <a:endParaRPr lang="en-US" sz="1600"/>
          </a:p>
        </p:txBody>
      </p:sp>
      <p:sp>
        <p:nvSpPr>
          <p:cNvPr id="33" name="Title 1">
            <a:extLst>
              <a:ext uri="{FF2B5EF4-FFF2-40B4-BE49-F238E27FC236}">
                <a16:creationId xmlns:a16="http://schemas.microsoft.com/office/drawing/2014/main" id="{8A77B79D-E621-644B-9664-C09E5DC7A01E}"/>
              </a:ext>
            </a:extLst>
          </p:cNvPr>
          <p:cNvSpPr txBox="1">
            <a:spLocks/>
          </p:cNvSpPr>
          <p:nvPr/>
        </p:nvSpPr>
        <p:spPr>
          <a:xfrm>
            <a:off x="495830" y="2457183"/>
            <a:ext cx="6677553" cy="1353310"/>
          </a:xfrm>
          <a:prstGeom prst="rect">
            <a:avLst/>
          </a:prstGeom>
        </p:spPr>
        <p:txBody>
          <a:bodyPr vert="horz" lIns="228600" tIns="228600" rIns="228600" bIns="228600" rtlCol="0" anchor="b">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endParaRPr lang="en-US" sz="3600">
              <a:solidFill>
                <a:schemeClr val="tx1"/>
              </a:solidFill>
              <a:latin typeface="Rockwell" panose="02060603020205020403" pitchFamily="18" charset="77"/>
            </a:endParaRPr>
          </a:p>
        </p:txBody>
      </p:sp>
      <p:pic>
        <p:nvPicPr>
          <p:cNvPr id="10" name="Audio 9">
            <a:hlinkClick r:id="" action="ppaction://media"/>
            <a:extLst>
              <a:ext uri="{FF2B5EF4-FFF2-40B4-BE49-F238E27FC236}">
                <a16:creationId xmlns:a16="http://schemas.microsoft.com/office/drawing/2014/main" id="{0C7FB787-7537-4902-BAB9-FA38B846F9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4530557"/>
      </p:ext>
    </p:extLst>
  </p:cSld>
  <p:clrMapOvr>
    <a:masterClrMapping/>
  </p:clrMapOvr>
  <mc:AlternateContent xmlns:mc="http://schemas.openxmlformats.org/markup-compatibility/2006">
    <mc:Choice xmlns:p14="http://schemas.microsoft.com/office/powerpoint/2010/main" Requires="p14">
      <p:transition spd="slow" p14:dur="2000" advTm="44029"/>
    </mc:Choice>
    <mc:Fallback>
      <p:transition spd="slow" advTm="4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66"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63" name="Picture 62">
            <a:extLst>
              <a:ext uri="{FF2B5EF4-FFF2-40B4-BE49-F238E27FC236}">
                <a16:creationId xmlns:a16="http://schemas.microsoft.com/office/drawing/2014/main" id="{C782805A-3089-5743-BA82-926A1C4FC1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6969"/>
          <a:stretch/>
        </p:blipFill>
        <p:spPr>
          <a:xfrm>
            <a:off x="113342" y="2035507"/>
            <a:ext cx="2111689" cy="3011465"/>
          </a:xfrm>
          <a:prstGeom prst="rect">
            <a:avLst/>
          </a:prstGeom>
          <a:ln w="127000">
            <a:solidFill>
              <a:srgbClr val="FF0000"/>
            </a:solidFill>
          </a:ln>
        </p:spPr>
      </p:pic>
      <p:pic>
        <p:nvPicPr>
          <p:cNvPr id="65" name="Picture 64">
            <a:extLst>
              <a:ext uri="{FF2B5EF4-FFF2-40B4-BE49-F238E27FC236}">
                <a16:creationId xmlns:a16="http://schemas.microsoft.com/office/drawing/2014/main" id="{B680D5EF-59E2-A34E-AA29-6DF49AF73B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11" r="1677" b="-1"/>
          <a:stretch/>
        </p:blipFill>
        <p:spPr>
          <a:xfrm>
            <a:off x="9887654" y="2021350"/>
            <a:ext cx="2169198" cy="3025843"/>
          </a:xfrm>
          <a:prstGeom prst="rect">
            <a:avLst/>
          </a:prstGeom>
          <a:ln w="127000">
            <a:solidFill>
              <a:srgbClr val="00B050"/>
            </a:solidFill>
          </a:ln>
        </p:spPr>
      </p:pic>
      <p:pic>
        <p:nvPicPr>
          <p:cNvPr id="72" name="Picture 71" descr="Kimberly.JPG">
            <a:extLst>
              <a:ext uri="{FF2B5EF4-FFF2-40B4-BE49-F238E27FC236}">
                <a16:creationId xmlns:a16="http://schemas.microsoft.com/office/drawing/2014/main" id="{EF786FEF-F47A-1349-8852-4A385D9B5B40}"/>
              </a:ext>
            </a:extLst>
          </p:cNvPr>
          <p:cNvPicPr>
            <a:picLocks noChangeAspect="1"/>
          </p:cNvPicPr>
          <p:nvPr/>
        </p:nvPicPr>
        <p:blipFill rotWithShape="1">
          <a:blip r:embed="rId7" cstate="print"/>
          <a:srcRect l="13914" r="5767" b="-1"/>
          <a:stretch/>
        </p:blipFill>
        <p:spPr>
          <a:xfrm>
            <a:off x="5031885" y="2022374"/>
            <a:ext cx="2154821" cy="3011465"/>
          </a:xfrm>
          <a:prstGeom prst="rect">
            <a:avLst/>
          </a:prstGeom>
          <a:ln w="127000">
            <a:solidFill>
              <a:srgbClr val="00B050"/>
            </a:solidFill>
          </a:ln>
        </p:spPr>
      </p:pic>
      <p:pic>
        <p:nvPicPr>
          <p:cNvPr id="73" name="Picture 72">
            <a:extLst>
              <a:ext uri="{FF2B5EF4-FFF2-40B4-BE49-F238E27FC236}">
                <a16:creationId xmlns:a16="http://schemas.microsoft.com/office/drawing/2014/main" id="{DE5B95EC-F3E2-AA4E-B455-C448643C02E9}"/>
              </a:ext>
            </a:extLst>
          </p:cNvPr>
          <p:cNvPicPr>
            <a:picLocks noChangeAspect="1"/>
          </p:cNvPicPr>
          <p:nvPr/>
        </p:nvPicPr>
        <p:blipFill rotWithShape="1">
          <a:blip r:embed="rId8">
            <a:extLst>
              <a:ext uri="{28A0092B-C50C-407E-A947-70E740481C1C}">
                <a14:useLocalDpi xmlns:a14="http://schemas.microsoft.com/office/drawing/2010/main" val="0"/>
              </a:ext>
            </a:extLst>
          </a:blip>
          <a:srcRect t="4689" r="-1" b="-1"/>
          <a:stretch/>
        </p:blipFill>
        <p:spPr>
          <a:xfrm rot="5400000">
            <a:off x="2111935" y="2466944"/>
            <a:ext cx="3040220" cy="2169199"/>
          </a:xfrm>
          <a:prstGeom prst="rect">
            <a:avLst/>
          </a:prstGeom>
          <a:noFill/>
          <a:ln w="127000">
            <a:solidFill>
              <a:srgbClr val="FFFC00"/>
            </a:solidFill>
          </a:ln>
        </p:spPr>
      </p:pic>
      <p:pic>
        <p:nvPicPr>
          <p:cNvPr id="74" name="Picture 13">
            <a:extLst>
              <a:ext uri="{FF2B5EF4-FFF2-40B4-BE49-F238E27FC236}">
                <a16:creationId xmlns:a16="http://schemas.microsoft.com/office/drawing/2014/main" id="{F5D93ADB-DDF4-1246-B8C7-CE7E14586BD5}"/>
              </a:ext>
            </a:extLst>
          </p:cNvPr>
          <p:cNvPicPr>
            <a:picLocks noChangeAspect="1" noChangeArrowheads="1"/>
          </p:cNvPicPr>
          <p:nvPr/>
        </p:nvPicPr>
        <p:blipFill rotWithShape="1">
          <a:blip r:embed="rId9"/>
          <a:srcRect l="10804" r="9683" b="3"/>
          <a:stretch/>
        </p:blipFill>
        <p:spPr bwMode="auto">
          <a:xfrm>
            <a:off x="7482638" y="2019532"/>
            <a:ext cx="2183576" cy="3011465"/>
          </a:xfrm>
          <a:prstGeom prst="rect">
            <a:avLst/>
          </a:prstGeom>
          <a:ln w="127000">
            <a:solidFill>
              <a:srgbClr val="0070C0"/>
            </a:solidFill>
          </a:ln>
          <a:extLst>
            <a:ext uri="{909E8E84-426E-40DD-AFC4-6F175D3DCCD1}">
              <a14:hiddenFill xmlns:a14="http://schemas.microsoft.com/office/drawing/2010/main">
                <a:solidFill>
                  <a:schemeClr val="accent1"/>
                </a:solidFill>
              </a14:hiddenFill>
            </a:ext>
          </a:extLst>
        </p:spPr>
      </p:pic>
      <p:sp>
        <p:nvSpPr>
          <p:cNvPr id="75" name="Rectangle 74">
            <a:extLst>
              <a:ext uri="{FF2B5EF4-FFF2-40B4-BE49-F238E27FC236}">
                <a16:creationId xmlns:a16="http://schemas.microsoft.com/office/drawing/2014/main" id="{B3B21965-5FB1-2644-AF27-1F5ABB44AEB8}"/>
              </a:ext>
            </a:extLst>
          </p:cNvPr>
          <p:cNvSpPr/>
          <p:nvPr/>
        </p:nvSpPr>
        <p:spPr>
          <a:xfrm>
            <a:off x="195267" y="5180607"/>
            <a:ext cx="2456745" cy="1046440"/>
          </a:xfrm>
          <a:prstGeom prst="rect">
            <a:avLst/>
          </a:prstGeom>
        </p:spPr>
        <p:txBody>
          <a:bodyPr wrap="square" lIns="91440" tIns="45720" rIns="91440" bIns="45720" anchor="t">
            <a:spAutoFit/>
          </a:bodyPr>
          <a:lstStyle/>
          <a:p>
            <a:pPr algn="ctr">
              <a:spcBef>
                <a:spcPct val="0"/>
              </a:spcBef>
              <a:buClrTx/>
              <a:buSzTx/>
              <a:buFontTx/>
              <a:buNone/>
            </a:pPr>
            <a:r>
              <a:rPr lang="en-US" altLang="en-US" b="1">
                <a:latin typeface="Tahoma"/>
                <a:ea typeface="Tahoma"/>
                <a:cs typeface="Tahoma"/>
              </a:rPr>
              <a:t>Mr. </a:t>
            </a:r>
            <a:r>
              <a:rPr lang="en-US" altLang="en-US" b="1" err="1">
                <a:latin typeface="Tahoma"/>
                <a:ea typeface="Tahoma"/>
                <a:cs typeface="Tahoma"/>
              </a:rPr>
              <a:t>Guilloteau</a:t>
            </a:r>
            <a:r>
              <a:rPr lang="en-US" altLang="en-US" b="1">
                <a:latin typeface="Tahoma"/>
                <a:ea typeface="Tahoma"/>
                <a:cs typeface="Tahoma"/>
              </a:rPr>
              <a:t> (RED)</a:t>
            </a:r>
          </a:p>
          <a:p>
            <a:pPr algn="ctr">
              <a:spcBef>
                <a:spcPct val="0"/>
              </a:spcBef>
            </a:pPr>
            <a:r>
              <a:rPr lang="en-US" altLang="en-US" sz="1400" b="1">
                <a:latin typeface="Tahoma"/>
                <a:ea typeface="Tahoma"/>
                <a:cs typeface="Tahoma"/>
              </a:rPr>
              <a:t>508-580-7404</a:t>
            </a:r>
          </a:p>
          <a:p>
            <a:pPr algn="ctr">
              <a:spcBef>
                <a:spcPct val="0"/>
              </a:spcBef>
            </a:pPr>
            <a:r>
              <a:rPr lang="en-US" altLang="en-US" sz="1200" b="1">
                <a:latin typeface="Tahoma"/>
                <a:ea typeface="Tahoma"/>
                <a:cs typeface="Tahoma"/>
              </a:rPr>
              <a:t>jeandguilloteau@bpsma.org</a:t>
            </a:r>
            <a:endParaRPr lang="en-US" altLang="en-US" sz="1200" b="1">
              <a:latin typeface="Tahoma" panose="020B0604030504040204" pitchFamily="34" charset="0"/>
              <a:ea typeface="Tahoma" panose="020B0604030504040204" pitchFamily="34" charset="0"/>
              <a:cs typeface="Tahoma" panose="020B0604030504040204" pitchFamily="34" charset="0"/>
            </a:endParaRPr>
          </a:p>
        </p:txBody>
      </p:sp>
      <p:sp>
        <p:nvSpPr>
          <p:cNvPr id="76" name="Rectangle 75">
            <a:extLst>
              <a:ext uri="{FF2B5EF4-FFF2-40B4-BE49-F238E27FC236}">
                <a16:creationId xmlns:a16="http://schemas.microsoft.com/office/drawing/2014/main" id="{739AF4E5-C320-5C43-B262-AFDBEEB9FE46}"/>
              </a:ext>
            </a:extLst>
          </p:cNvPr>
          <p:cNvSpPr/>
          <p:nvPr/>
        </p:nvSpPr>
        <p:spPr>
          <a:xfrm flipH="1">
            <a:off x="9507800" y="5185932"/>
            <a:ext cx="2929485" cy="769441"/>
          </a:xfrm>
          <a:prstGeom prst="rect">
            <a:avLst/>
          </a:prstGeom>
        </p:spPr>
        <p:txBody>
          <a:bodyPr wrap="square" lIns="91440" tIns="45720" rIns="91440" bIns="45720" anchor="t">
            <a:spAutoFit/>
          </a:bodyPr>
          <a:lstStyle/>
          <a:p>
            <a:pPr algn="ctr">
              <a:spcBef>
                <a:spcPct val="0"/>
              </a:spcBef>
            </a:pPr>
            <a:r>
              <a:rPr lang="en-US" altLang="en-US" b="1">
                <a:latin typeface="Tahoma"/>
                <a:ea typeface="Tahoma"/>
                <a:cs typeface="Tahoma"/>
              </a:rPr>
              <a:t>Mr. Weaver </a:t>
            </a:r>
            <a:endParaRPr lang="en-US"/>
          </a:p>
          <a:p>
            <a:pPr algn="ctr">
              <a:spcBef>
                <a:spcPct val="0"/>
              </a:spcBef>
              <a:buClrTx/>
              <a:buSzTx/>
              <a:buFontTx/>
              <a:buNone/>
            </a:pPr>
            <a:r>
              <a:rPr lang="en-US" altLang="en-US" sz="1400" b="1">
                <a:latin typeface="Tahoma"/>
                <a:ea typeface="Tahoma"/>
                <a:cs typeface="Tahoma"/>
              </a:rPr>
              <a:t>508-580-7619</a:t>
            </a:r>
          </a:p>
          <a:p>
            <a:pPr algn="ctr">
              <a:spcBef>
                <a:spcPct val="0"/>
              </a:spcBef>
            </a:pPr>
            <a:r>
              <a:rPr lang="en-US" altLang="en-US" sz="1200" b="1">
                <a:latin typeface="Tahoma"/>
                <a:ea typeface="Tahoma"/>
                <a:cs typeface="Tahoma"/>
              </a:rPr>
              <a:t>carlitoweaver@bpsma.org</a:t>
            </a:r>
          </a:p>
        </p:txBody>
      </p:sp>
      <p:sp>
        <p:nvSpPr>
          <p:cNvPr id="77" name="Rectangle 76">
            <a:extLst>
              <a:ext uri="{FF2B5EF4-FFF2-40B4-BE49-F238E27FC236}">
                <a16:creationId xmlns:a16="http://schemas.microsoft.com/office/drawing/2014/main" id="{D0AD9842-6F6A-6748-82B6-8F2549FD3F2C}"/>
              </a:ext>
            </a:extLst>
          </p:cNvPr>
          <p:cNvSpPr/>
          <p:nvPr/>
        </p:nvSpPr>
        <p:spPr>
          <a:xfrm>
            <a:off x="4805852" y="5193008"/>
            <a:ext cx="2545964" cy="1046440"/>
          </a:xfrm>
          <a:prstGeom prst="rect">
            <a:avLst/>
          </a:prstGeom>
        </p:spPr>
        <p:txBody>
          <a:bodyPr wrap="square" lIns="91440" tIns="45720" rIns="91440" bIns="45720" anchor="t">
            <a:spAutoFit/>
          </a:bodyPr>
          <a:lstStyle/>
          <a:p>
            <a:pPr algn="ctr">
              <a:spcBef>
                <a:spcPct val="0"/>
              </a:spcBef>
              <a:buClrTx/>
              <a:buSzTx/>
              <a:buFontTx/>
              <a:buNone/>
            </a:pPr>
            <a:r>
              <a:rPr lang="en-US" altLang="en-US" b="1">
                <a:latin typeface="Tahoma" panose="020B0604030504040204" pitchFamily="34" charset="0"/>
                <a:ea typeface="Tahoma" panose="020B0604030504040204" pitchFamily="34" charset="0"/>
                <a:cs typeface="Tahoma" panose="020B0604030504040204" pitchFamily="34" charset="0"/>
              </a:rPr>
              <a:t>Ms. DaCosta (GREEN)</a:t>
            </a:r>
          </a:p>
          <a:p>
            <a:pPr algn="ctr">
              <a:spcBef>
                <a:spcPct val="0"/>
              </a:spcBef>
            </a:pPr>
            <a:r>
              <a:rPr lang="en-US" altLang="en-US" sz="1400" b="1">
                <a:latin typeface="Tahoma"/>
                <a:ea typeface="Tahoma"/>
                <a:cs typeface="Tahoma"/>
              </a:rPr>
              <a:t>508-580-7941</a:t>
            </a:r>
          </a:p>
          <a:p>
            <a:pPr algn="ctr">
              <a:spcBef>
                <a:spcPct val="0"/>
              </a:spcBef>
            </a:pPr>
            <a:r>
              <a:rPr lang="en-US" altLang="en-US" sz="1200" b="1">
                <a:latin typeface="Tahoma"/>
                <a:ea typeface="Tahoma"/>
                <a:cs typeface="Tahoma"/>
              </a:rPr>
              <a:t>kimberlyddacosta@bpsma.org</a:t>
            </a:r>
            <a:endParaRPr lang="en-US" altLang="en-US" sz="1200" b="1">
              <a:latin typeface="Tahoma" panose="020B0604030504040204" pitchFamily="34" charset="0"/>
              <a:ea typeface="Tahoma" panose="020B0604030504040204" pitchFamily="34" charset="0"/>
              <a:cs typeface="Tahoma" panose="020B0604030504040204" pitchFamily="34" charset="0"/>
            </a:endParaRPr>
          </a:p>
        </p:txBody>
      </p:sp>
      <p:sp>
        <p:nvSpPr>
          <p:cNvPr id="78" name="Rectangle 77">
            <a:extLst>
              <a:ext uri="{FF2B5EF4-FFF2-40B4-BE49-F238E27FC236}">
                <a16:creationId xmlns:a16="http://schemas.microsoft.com/office/drawing/2014/main" id="{EF482F17-89D8-314C-A6D6-BB3E70DE79C9}"/>
              </a:ext>
            </a:extLst>
          </p:cNvPr>
          <p:cNvSpPr/>
          <p:nvPr/>
        </p:nvSpPr>
        <p:spPr>
          <a:xfrm>
            <a:off x="2546843" y="5189786"/>
            <a:ext cx="2255463" cy="1323439"/>
          </a:xfrm>
          <a:prstGeom prst="rect">
            <a:avLst/>
          </a:prstGeom>
        </p:spPr>
        <p:txBody>
          <a:bodyPr wrap="square" lIns="91440" tIns="45720" rIns="91440" bIns="45720" anchor="t">
            <a:spAutoFit/>
          </a:bodyPr>
          <a:lstStyle/>
          <a:p>
            <a:pPr algn="ctr">
              <a:spcBef>
                <a:spcPct val="0"/>
              </a:spcBef>
              <a:buClrTx/>
              <a:buSzTx/>
              <a:buFontTx/>
              <a:buNone/>
            </a:pPr>
            <a:r>
              <a:rPr lang="en-US" altLang="en-US" b="1">
                <a:latin typeface="Tahoma" panose="020B0604030504040204" pitchFamily="34" charset="0"/>
                <a:ea typeface="Tahoma" panose="020B0604030504040204" pitchFamily="34" charset="0"/>
                <a:cs typeface="Tahoma" panose="020B0604030504040204" pitchFamily="34" charset="0"/>
              </a:rPr>
              <a:t>Ms. Mitchell (YELLOW)</a:t>
            </a:r>
          </a:p>
          <a:p>
            <a:pPr algn="ctr">
              <a:spcBef>
                <a:spcPct val="0"/>
              </a:spcBef>
            </a:pPr>
            <a:r>
              <a:rPr lang="en-US" altLang="en-US" sz="1400" b="1">
                <a:latin typeface="Tahoma"/>
                <a:ea typeface="Tahoma"/>
                <a:cs typeface="Tahoma"/>
              </a:rPr>
              <a:t>508-894-4434</a:t>
            </a:r>
            <a:endParaRPr lang="en-US" altLang="en-US" sz="1400" b="1">
              <a:latin typeface="Tahoma" panose="020B0604030504040204" pitchFamily="34" charset="0"/>
              <a:ea typeface="Tahoma" panose="020B0604030504040204" pitchFamily="34" charset="0"/>
              <a:cs typeface="Tahoma" panose="020B0604030504040204" pitchFamily="34" charset="0"/>
            </a:endParaRPr>
          </a:p>
          <a:p>
            <a:pPr algn="ctr">
              <a:spcBef>
                <a:spcPct val="0"/>
              </a:spcBef>
            </a:pPr>
            <a:r>
              <a:rPr lang="en-US" altLang="en-US" sz="1200" b="1">
                <a:latin typeface="Tahoma"/>
                <a:ea typeface="Tahoma"/>
                <a:cs typeface="Tahoma"/>
              </a:rPr>
              <a:t>mauramitchell@bpsma.org</a:t>
            </a:r>
            <a:endParaRPr lang="en-US" altLang="en-US" sz="1200" b="1">
              <a:latin typeface="Tahoma" panose="020B0604030504040204" pitchFamily="34" charset="0"/>
              <a:ea typeface="Tahoma" panose="020B0604030504040204" pitchFamily="34" charset="0"/>
              <a:cs typeface="Tahoma" panose="020B0604030504040204" pitchFamily="34" charset="0"/>
            </a:endParaRPr>
          </a:p>
          <a:p>
            <a:pPr algn="ctr">
              <a:spcBef>
                <a:spcPct val="0"/>
              </a:spcBef>
            </a:pPr>
            <a:endParaRPr lang="en-US" altLang="en-US" b="1">
              <a:latin typeface="Tahoma" panose="020B0604030504040204" pitchFamily="34" charset="0"/>
              <a:ea typeface="Tahoma" panose="020B0604030504040204" pitchFamily="34" charset="0"/>
              <a:cs typeface="Tahoma" panose="020B0604030504040204" pitchFamily="34" charset="0"/>
            </a:endParaRPr>
          </a:p>
        </p:txBody>
      </p:sp>
      <p:sp>
        <p:nvSpPr>
          <p:cNvPr id="79" name="Rectangle 78">
            <a:extLst>
              <a:ext uri="{FF2B5EF4-FFF2-40B4-BE49-F238E27FC236}">
                <a16:creationId xmlns:a16="http://schemas.microsoft.com/office/drawing/2014/main" id="{56C86C72-843C-6344-A76E-5638CE6D8E6E}"/>
              </a:ext>
            </a:extLst>
          </p:cNvPr>
          <p:cNvSpPr/>
          <p:nvPr/>
        </p:nvSpPr>
        <p:spPr>
          <a:xfrm>
            <a:off x="7295731" y="5177296"/>
            <a:ext cx="2586141" cy="1046440"/>
          </a:xfrm>
          <a:prstGeom prst="rect">
            <a:avLst/>
          </a:prstGeom>
        </p:spPr>
        <p:txBody>
          <a:bodyPr wrap="square" lIns="91440" tIns="45720" rIns="91440" bIns="45720" anchor="t">
            <a:spAutoFit/>
          </a:bodyPr>
          <a:lstStyle/>
          <a:p>
            <a:pPr algn="ctr">
              <a:spcBef>
                <a:spcPct val="0"/>
              </a:spcBef>
              <a:buClrTx/>
              <a:buSzTx/>
              <a:buFontTx/>
              <a:buNone/>
            </a:pPr>
            <a:r>
              <a:rPr lang="en-US" altLang="en-US" b="1">
                <a:latin typeface="Tahoma" panose="020B0604030504040204" pitchFamily="34" charset="0"/>
                <a:ea typeface="Tahoma" panose="020B0604030504040204" pitchFamily="34" charset="0"/>
                <a:cs typeface="Tahoma" panose="020B0604030504040204" pitchFamily="34" charset="0"/>
              </a:rPr>
              <a:t>Mrs. Goldsboro (AZURE)</a:t>
            </a:r>
          </a:p>
          <a:p>
            <a:pPr algn="ctr">
              <a:spcBef>
                <a:spcPct val="0"/>
              </a:spcBef>
            </a:pPr>
            <a:r>
              <a:rPr lang="en-US" altLang="en-US" sz="1400" b="1">
                <a:latin typeface="Tahoma"/>
                <a:ea typeface="Tahoma"/>
                <a:cs typeface="Tahoma"/>
              </a:rPr>
              <a:t>508-580-7942</a:t>
            </a:r>
          </a:p>
          <a:p>
            <a:pPr algn="ctr">
              <a:spcBef>
                <a:spcPct val="0"/>
              </a:spcBef>
            </a:pPr>
            <a:r>
              <a:rPr lang="en-US" altLang="en-US" sz="1200" b="1">
                <a:latin typeface="Tahoma"/>
                <a:ea typeface="Tahoma"/>
                <a:cs typeface="Tahoma"/>
              </a:rPr>
              <a:t>tenykagoldsboro@bpsma.org</a:t>
            </a:r>
            <a:endParaRPr lang="en-US" altLang="en-US" sz="1400" b="1">
              <a:latin typeface="Tahoma" panose="020B0604030504040204" pitchFamily="34" charset="0"/>
              <a:ea typeface="Tahoma" panose="020B0604030504040204" pitchFamily="34" charset="0"/>
              <a:cs typeface="Tahoma" panose="020B0604030504040204" pitchFamily="34" charset="0"/>
            </a:endParaRPr>
          </a:p>
        </p:txBody>
      </p:sp>
      <p:sp>
        <p:nvSpPr>
          <p:cNvPr id="80" name="Title 1">
            <a:extLst>
              <a:ext uri="{FF2B5EF4-FFF2-40B4-BE49-F238E27FC236}">
                <a16:creationId xmlns:a16="http://schemas.microsoft.com/office/drawing/2014/main" id="{2D41DB8D-2875-C545-B879-30E1555548E9}"/>
              </a:ext>
            </a:extLst>
          </p:cNvPr>
          <p:cNvSpPr>
            <a:spLocks noGrp="1"/>
          </p:cNvSpPr>
          <p:nvPr>
            <p:ph type="title"/>
          </p:nvPr>
        </p:nvSpPr>
        <p:spPr>
          <a:xfrm>
            <a:off x="195459" y="505844"/>
            <a:ext cx="11766054" cy="1003579"/>
          </a:xfrm>
        </p:spPr>
        <p:txBody>
          <a:bodyPr vert="horz" lIns="91440" tIns="45720" rIns="91440" bIns="45720" rtlCol="0" anchor="b">
            <a:normAutofit/>
          </a:bodyPr>
          <a:lstStyle/>
          <a:p>
            <a:pPr algn="ctr"/>
            <a:r>
              <a:rPr lang="en-US" sz="5200" b="1" kern="1200">
                <a:solidFill>
                  <a:schemeClr val="tx1"/>
                </a:solidFill>
                <a:latin typeface="Tahoma" panose="020B0604030504040204" pitchFamily="34" charset="0"/>
                <a:ea typeface="Tahoma" panose="020B0604030504040204" pitchFamily="34" charset="0"/>
                <a:cs typeface="Tahoma" panose="020B0604030504040204" pitchFamily="34" charset="0"/>
              </a:rPr>
              <a:t>Adjustment Counselors</a:t>
            </a:r>
          </a:p>
        </p:txBody>
      </p:sp>
      <p:pic>
        <p:nvPicPr>
          <p:cNvPr id="8" name="Audio 7">
            <a:hlinkClick r:id="" action="ppaction://media"/>
            <a:extLst>
              <a:ext uri="{FF2B5EF4-FFF2-40B4-BE49-F238E27FC236}">
                <a16:creationId xmlns:a16="http://schemas.microsoft.com/office/drawing/2014/main" id="{C97C5BDF-3080-44C6-9DB6-2C03826C5C6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3986568"/>
      </p:ext>
    </p:extLst>
  </p:cSld>
  <p:clrMapOvr>
    <a:masterClrMapping/>
  </p:clrMapOvr>
  <mc:AlternateContent xmlns:mc="http://schemas.openxmlformats.org/markup-compatibility/2006">
    <mc:Choice xmlns:p14="http://schemas.microsoft.com/office/powerpoint/2010/main" Requires="p14">
      <p:transition spd="slow" p14:dur="2000" advTm="62267"/>
    </mc:Choice>
    <mc:Fallback>
      <p:transition spd="slow" advTm="6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ags/tag2.xml><?xml version="1.0" encoding="utf-8"?>
<p:tagLst xmlns:a="http://schemas.openxmlformats.org/drawingml/2006/main" xmlns:r="http://schemas.openxmlformats.org/officeDocument/2006/relationships" xmlns:p="http://schemas.openxmlformats.org/presentationml/2006/main">
  <p:tag name="TIMING" val="|12.1|12.1|11.8"/>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2e1d685-5c19-4176-bf94-0ddfe62eb780">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D6F66ADA0E0842A137E1AE3E2AD7EB" ma:contentTypeVersion="6" ma:contentTypeDescription="Create a new document." ma:contentTypeScope="" ma:versionID="73e22650f4fe198f75600ffbc9634b4a">
  <xsd:schema xmlns:xsd="http://www.w3.org/2001/XMLSchema" xmlns:xs="http://www.w3.org/2001/XMLSchema" xmlns:p="http://schemas.microsoft.com/office/2006/metadata/properties" xmlns:ns2="02e1d685-5c19-4176-bf94-0ddfe62eb780" xmlns:ns3="8474d0e0-0984-4080-8d57-36c0607ddbb2" targetNamespace="http://schemas.microsoft.com/office/2006/metadata/properties" ma:root="true" ma:fieldsID="94fee56e9a0b3a14000a98a3ded771fb" ns2:_="" ns3:_="">
    <xsd:import namespace="02e1d685-5c19-4176-bf94-0ddfe62eb780"/>
    <xsd:import namespace="8474d0e0-0984-4080-8d57-36c0607ddb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1d685-5c19-4176-bf94-0ddfe62eb7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74d0e0-0984-4080-8d57-36c0607ddb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B68EEB-F24C-488C-A7F2-F1AA115337D1}">
  <ds:schemaRefs>
    <ds:schemaRef ds:uri="02e1d685-5c19-4176-bf94-0ddfe62eb780"/>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F134D181-A593-464F-A3AF-CBCFDE20B155}">
  <ds:schemaRefs>
    <ds:schemaRef ds:uri="http://schemas.microsoft.com/sharepoint/v3/contenttype/forms"/>
  </ds:schemaRefs>
</ds:datastoreItem>
</file>

<file path=customXml/itemProps3.xml><?xml version="1.0" encoding="utf-8"?>
<ds:datastoreItem xmlns:ds="http://schemas.openxmlformats.org/officeDocument/2006/customXml" ds:itemID="{68537D22-B06E-4F8E-8507-245AD26C0671}"/>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28</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Atlas</vt:lpstr>
      <vt:lpstr>Freshmen Seminar</vt:lpstr>
      <vt:lpstr>PowerPoint Presentation</vt:lpstr>
      <vt:lpstr>The Role of Guidance</vt:lpstr>
      <vt:lpstr>Guidance Support Services</vt:lpstr>
      <vt:lpstr>Azure</vt:lpstr>
      <vt:lpstr>Green</vt:lpstr>
      <vt:lpstr>Yellow</vt:lpstr>
      <vt:lpstr>Adjustment Counselors</vt:lpstr>
      <vt:lpstr>Adjustment Counselors</vt:lpstr>
      <vt:lpstr>Wellness Resources</vt:lpstr>
      <vt:lpstr>PowerPoint Presentation</vt:lpstr>
      <vt:lpstr>PowerPoint Presentation</vt:lpstr>
      <vt:lpstr>Graduation Requirements</vt:lpstr>
      <vt:lpstr>What are Credits?</vt:lpstr>
      <vt:lpstr>PowerPoint Presentation</vt:lpstr>
      <vt:lpstr>BHS  MINIMUM  REQUIREMENTS FOR GRADUATION </vt:lpstr>
      <vt:lpstr>PowerPoint Presentation</vt:lpstr>
      <vt:lpstr>The Successful Student </vt:lpstr>
      <vt:lpstr>What is GPA?</vt:lpstr>
      <vt:lpstr>What is Class Rank?</vt:lpstr>
      <vt:lpstr>PowerPoint Presentation</vt:lpstr>
      <vt:lpstr>Do Your Best Academically</vt:lpstr>
      <vt:lpstr>Online Academic Support</vt:lpstr>
      <vt:lpstr>BPS Remote Log-in Instructions</vt:lpstr>
      <vt:lpstr>Virtual Learning Expectations </vt:lpstr>
      <vt:lpstr>Attendance  Daily attendance will be taken regardless of  the model of instruction as follows: </vt:lpstr>
      <vt:lpstr>PowerPoint Presentation</vt:lpstr>
      <vt:lpstr>Extracurriculars and Life Activities</vt:lpstr>
      <vt:lpstr>Your choices and decisions made in high school will affect your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Freshmen Seminar</dc:title>
  <dc:creator>Kelly Cassidy</dc:creator>
  <cp:revision>1</cp:revision>
  <dcterms:created xsi:type="dcterms:W3CDTF">2020-09-11T18:18:21Z</dcterms:created>
  <dcterms:modified xsi:type="dcterms:W3CDTF">2020-10-17T23:55:47Z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4100</vt:r8>
  </property>
  <property fmtid="{D5CDD505-2E9C-101B-9397-08002B2CF9AE}" pid="3" name="ContentTypeId">
    <vt:lpwstr>0x010100C3D6F66ADA0E0842A137E1AE3E2AD7EB</vt:lpwstr>
  </property>
  <property fmtid="{D5CDD505-2E9C-101B-9397-08002B2CF9AE}" pid="4" name="ComplianceAssetId">
    <vt:lpwstr/>
  </property>
</Properties>
</file>