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/>
    <p:restoredTop sz="94705"/>
  </p:normalViewPr>
  <p:slideViewPr>
    <p:cSldViewPr snapToGrid="0" snapToObjects="1">
      <p:cViewPr varScale="1">
        <p:scale>
          <a:sx n="103" d="100"/>
          <a:sy n="103" d="100"/>
        </p:scale>
        <p:origin x="15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1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7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0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2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8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2BC9-9DAF-EC4B-9578-4066531B2444}" type="datetimeFigureOut">
              <a:rPr lang="en-US" smtClean="0"/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2D0B-7D28-E645-A117-487A2800F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65545D-0B63-CE40-931D-C04AB7124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484" y="2366384"/>
            <a:ext cx="6215029" cy="3785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541F97-F2A9-C34A-A722-0D57EF0320DF}"/>
              </a:ext>
            </a:extLst>
          </p:cNvPr>
          <p:cNvSpPr txBox="1"/>
          <p:nvPr/>
        </p:nvSpPr>
        <p:spPr>
          <a:xfrm>
            <a:off x="814037" y="272830"/>
            <a:ext cx="7515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TACO ’BOUT IT WITH YOUR</a:t>
            </a:r>
          </a:p>
          <a:p>
            <a:pPr algn="ctr"/>
            <a:r>
              <a:rPr lang="en-US" sz="36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SCHOOL COUNSELOR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526DFB-F0E5-D04F-9459-C7163A0BD10C}"/>
              </a:ext>
            </a:extLst>
          </p:cNvPr>
          <p:cNvSpPr txBox="1"/>
          <p:nvPr/>
        </p:nvSpPr>
        <p:spPr>
          <a:xfrm>
            <a:off x="185351" y="4570666"/>
            <a:ext cx="161873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MEAT</a:t>
            </a:r>
            <a:endParaRPr lang="en-US" dirty="0">
              <a:latin typeface="AGLeggingsArePants Medium" panose="02000603000000000000" pitchFamily="2" charset="0"/>
              <a:ea typeface="AGLeggingsArePants Medium" panose="02000603000000000000" pitchFamily="2" charset="0"/>
            </a:endParaRPr>
          </a:p>
          <a:p>
            <a:pPr algn="ctr"/>
            <a:r>
              <a:rPr lang="en-US" sz="2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CLASSROOM GUIDANCE LESSONS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27B6F4-CAF2-AB49-AB5D-5232EA274632}"/>
              </a:ext>
            </a:extLst>
          </p:cNvPr>
          <p:cNvSpPr txBox="1"/>
          <p:nvPr/>
        </p:nvSpPr>
        <p:spPr>
          <a:xfrm>
            <a:off x="7232822" y="4433829"/>
            <a:ext cx="16187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LETTUCE</a:t>
            </a:r>
            <a:endParaRPr lang="en-US" dirty="0">
              <a:latin typeface="AGLeggingsArePants Medium" panose="02000603000000000000" pitchFamily="2" charset="0"/>
              <a:ea typeface="AGLeggingsArePants Medium" panose="02000603000000000000" pitchFamily="2" charset="0"/>
            </a:endParaRPr>
          </a:p>
          <a:p>
            <a:pPr algn="ctr"/>
            <a:r>
              <a:rPr lang="en-US" sz="2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INDIVIDUAL COUNSELING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4EB494-0C85-5747-935F-8450B01AC882}"/>
              </a:ext>
            </a:extLst>
          </p:cNvPr>
          <p:cNvSpPr txBox="1"/>
          <p:nvPr/>
        </p:nvSpPr>
        <p:spPr>
          <a:xfrm>
            <a:off x="429605" y="2729865"/>
            <a:ext cx="20697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TOMATOES</a:t>
            </a:r>
            <a:endParaRPr lang="en-US" dirty="0">
              <a:latin typeface="AGLeggingsArePants Medium" panose="02000603000000000000" pitchFamily="2" charset="0"/>
              <a:ea typeface="AGLeggingsArePants Medium" panose="02000603000000000000" pitchFamily="2" charset="0"/>
            </a:endParaRPr>
          </a:p>
          <a:p>
            <a:pPr algn="ctr"/>
            <a:r>
              <a:rPr lang="en-US" sz="2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SMALL GROUPS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5196B0-ADC0-7843-8B3D-84B510C02F2D}"/>
              </a:ext>
            </a:extLst>
          </p:cNvPr>
          <p:cNvSpPr txBox="1"/>
          <p:nvPr/>
        </p:nvSpPr>
        <p:spPr>
          <a:xfrm>
            <a:off x="6758013" y="2223696"/>
            <a:ext cx="16187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ONIONS</a:t>
            </a:r>
            <a:endParaRPr lang="en-US" dirty="0">
              <a:latin typeface="AGLeggingsArePants Medium" panose="02000603000000000000" pitchFamily="2" charset="0"/>
              <a:ea typeface="AGLeggingsArePants Medium" panose="02000603000000000000" pitchFamily="2" charset="0"/>
            </a:endParaRPr>
          </a:p>
          <a:p>
            <a:pPr algn="ctr"/>
            <a:r>
              <a:rPr lang="en-US" sz="2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STINKY SITUATIONS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9E5D05-85DA-D144-A80C-CCC1F4B9585E}"/>
              </a:ext>
            </a:extLst>
          </p:cNvPr>
          <p:cNvSpPr txBox="1"/>
          <p:nvPr/>
        </p:nvSpPr>
        <p:spPr>
          <a:xfrm>
            <a:off x="2762355" y="1858454"/>
            <a:ext cx="33670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CHEESY</a:t>
            </a:r>
            <a:endParaRPr lang="en-US" dirty="0">
              <a:latin typeface="AGLeggingsArePants Medium" panose="02000603000000000000" pitchFamily="2" charset="0"/>
              <a:ea typeface="AGLeggingsArePants Medium" panose="02000603000000000000" pitchFamily="2" charset="0"/>
            </a:endParaRPr>
          </a:p>
          <a:p>
            <a:pPr algn="ctr"/>
            <a:r>
              <a:rPr lang="en-US" sz="2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COUNSELOR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0B7BC-3474-424A-8A15-3F3AA8242E21}"/>
              </a:ext>
            </a:extLst>
          </p:cNvPr>
          <p:cNvSpPr txBox="1"/>
          <p:nvPr/>
        </p:nvSpPr>
        <p:spPr>
          <a:xfrm>
            <a:off x="2834951" y="5866592"/>
            <a:ext cx="33670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GLeggingsArePants Medium" panose="02000603000000000000" pitchFamily="2" charset="0"/>
                <a:ea typeface="AGLeggingsArePants Medium" panose="02000603000000000000" pitchFamily="2" charset="0"/>
              </a:rPr>
              <a:t>SHELL</a:t>
            </a:r>
            <a:endParaRPr lang="en-US" dirty="0">
              <a:latin typeface="AGLeggingsArePants Medium" panose="02000603000000000000" pitchFamily="2" charset="0"/>
              <a:ea typeface="AGLeggingsArePants Medium" panose="02000603000000000000" pitchFamily="2" charset="0"/>
            </a:endParaRPr>
          </a:p>
          <a:p>
            <a:pPr algn="ctr"/>
            <a:r>
              <a:rPr lang="en-US" sz="2400" dirty="0">
                <a:latin typeface="AGTacoTuesday Medium" panose="02000603000000000000" pitchFamily="2" charset="0"/>
                <a:ea typeface="AGTacoTuesday Medium" panose="02000603000000000000" pitchFamily="2" charset="0"/>
              </a:rPr>
              <a:t>TO HOLD YOUR SECRETS SAFE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30025D-54D5-C84B-99EB-5DF60357025A}"/>
              </a:ext>
            </a:extLst>
          </p:cNvPr>
          <p:cNvSpPr txBox="1"/>
          <p:nvPr/>
        </p:nvSpPr>
        <p:spPr>
          <a:xfrm rot="3259281">
            <a:off x="3046164" y="1438865"/>
            <a:ext cx="9628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PBArrowsTwo Medium" panose="02000603000000000000" pitchFamily="2" charset="0"/>
              </a:rPr>
              <a:t>Q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37E0F5-1DA0-7142-8771-F289758BA981}"/>
              </a:ext>
            </a:extLst>
          </p:cNvPr>
          <p:cNvSpPr txBox="1"/>
          <p:nvPr/>
        </p:nvSpPr>
        <p:spPr>
          <a:xfrm rot="11235951">
            <a:off x="761038" y="3255865"/>
            <a:ext cx="15484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PBArrowsTwo Medium" panose="02000603000000000000" pitchFamily="2" charset="0"/>
              </a:rPr>
              <a:t>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F5FB92-D3AF-1A46-8157-384C4A0E953E}"/>
              </a:ext>
            </a:extLst>
          </p:cNvPr>
          <p:cNvSpPr txBox="1"/>
          <p:nvPr/>
        </p:nvSpPr>
        <p:spPr>
          <a:xfrm rot="8416298" flipV="1">
            <a:off x="1336297" y="4915783"/>
            <a:ext cx="9355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PBArrowsTwo Medium" panose="02000603000000000000" pitchFamily="2" charset="0"/>
              </a:rPr>
              <a:t>y</a:t>
            </a:r>
            <a:endParaRPr lang="en-US" sz="4000" dirty="0">
              <a:latin typeface="PBArrowsTwo Medium" panose="02000603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75B2E0-C12E-2B4B-AB62-D0D7AA7904E7}"/>
              </a:ext>
            </a:extLst>
          </p:cNvPr>
          <p:cNvSpPr txBox="1"/>
          <p:nvPr/>
        </p:nvSpPr>
        <p:spPr>
          <a:xfrm rot="19370031" flipH="1">
            <a:off x="6754902" y="3280259"/>
            <a:ext cx="651500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0" dirty="0">
                <a:latin typeface="PBArrowsTwo Medium" panose="02000603000000000000" pitchFamily="2" charset="0"/>
              </a:rPr>
              <a:t>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37C682-8825-E344-98BE-A97D6DFD8986}"/>
              </a:ext>
            </a:extLst>
          </p:cNvPr>
          <p:cNvSpPr txBox="1"/>
          <p:nvPr/>
        </p:nvSpPr>
        <p:spPr>
          <a:xfrm rot="3209188">
            <a:off x="6521564" y="2344389"/>
            <a:ext cx="651500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800" dirty="0">
                <a:latin typeface="PBArrowsTwo Medium" panose="02000603000000000000" pitchFamily="2" charset="0"/>
              </a:rPr>
              <a:t>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E9F02D-63EE-4041-876E-5B3CF43ED434}"/>
              </a:ext>
            </a:extLst>
          </p:cNvPr>
          <p:cNvSpPr txBox="1"/>
          <p:nvPr/>
        </p:nvSpPr>
        <p:spPr>
          <a:xfrm rot="21004890" flipH="1">
            <a:off x="5803610" y="5290175"/>
            <a:ext cx="651500" cy="923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8000" dirty="0">
                <a:latin typeface="PBArrowsTwo Medium" panose="02000603000000000000" pitchFamily="2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9075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35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AGLeggingsArePants Medium</vt:lpstr>
      <vt:lpstr>AGTacoTuesday Medium</vt:lpstr>
      <vt:lpstr>Arial</vt:lpstr>
      <vt:lpstr>Calibri</vt:lpstr>
      <vt:lpstr>Calibri Light</vt:lpstr>
      <vt:lpstr>PBArrowsTwo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Muriel Ortiz</dc:creator>
  <cp:lastModifiedBy>Muriel Ortiz</cp:lastModifiedBy>
  <cp:revision>5</cp:revision>
  <dcterms:created xsi:type="dcterms:W3CDTF">2019-08-30T00:36:54Z</dcterms:created>
  <dcterms:modified xsi:type="dcterms:W3CDTF">2019-08-30T01:02:54Z</dcterms:modified>
</cp:coreProperties>
</file>