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1" r:id="rId6"/>
    <p:sldId id="269" r:id="rId7"/>
    <p:sldId id="260" r:id="rId8"/>
    <p:sldId id="263" r:id="rId9"/>
    <p:sldId id="264" r:id="rId10"/>
    <p:sldId id="265" r:id="rId11"/>
    <p:sldId id="267" r:id="rId12"/>
    <p:sldId id="268" r:id="rId13"/>
    <p:sldId id="266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Who’s Who?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People who work at McWhorter who can help!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08" y="318422"/>
            <a:ext cx="6348608" cy="42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6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to see the counselor?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Ask your teacher for a pass!  Teacher must sign it!</a:t>
            </a:r>
          </a:p>
          <a:p>
            <a:r>
              <a:rPr lang="en-US" dirty="0" smtClean="0"/>
              <a:t>Let me know what kind of rock it is.  You can even write or draw something on the back!</a:t>
            </a:r>
          </a:p>
          <a:p>
            <a:r>
              <a:rPr lang="en-US" dirty="0" smtClean="0"/>
              <a:t>I’ll see you right then, if I can, or call as soon as I’m available. I might even schedule times.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5" y="2222500"/>
            <a:ext cx="4851400" cy="3638550"/>
          </a:xfrm>
        </p:spPr>
      </p:pic>
    </p:spTree>
    <p:extLst>
      <p:ext uri="{BB962C8B-B14F-4D97-AF65-F5344CB8AC3E}">
        <p14:creationId xmlns:p14="http://schemas.microsoft.com/office/powerpoint/2010/main" val="75459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you come to my office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Door open, off campus, privacy please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681" y="3269456"/>
            <a:ext cx="3109913" cy="20732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Can wait for up to 5 minutes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9768" y="3270779"/>
            <a:ext cx="3108325" cy="207221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296" y="3216740"/>
            <a:ext cx="3724819" cy="27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6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knock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4699" y="3407242"/>
            <a:ext cx="3109913" cy="20732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Where I am/Schedule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3133253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with the counselor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you say in here stays in here, unless someone is hurting you, you want to hurt someone, or you want to hurt yourself.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310342"/>
            <a:ext cx="5194300" cy="3462866"/>
          </a:xfrm>
        </p:spPr>
      </p:pic>
    </p:spTree>
    <p:extLst>
      <p:ext uri="{BB962C8B-B14F-4D97-AF65-F5344CB8AC3E}">
        <p14:creationId xmlns:p14="http://schemas.microsoft.com/office/powerpoint/2010/main" val="258162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6 weeks we will focus on a different character trait!</a:t>
            </a:r>
          </a:p>
          <a:p>
            <a:r>
              <a:rPr lang="en-US" dirty="0" smtClean="0"/>
              <a:t>You can earn tickets for showing the character trait to be entered into a prize drawing.</a:t>
            </a:r>
          </a:p>
          <a:p>
            <a:r>
              <a:rPr lang="en-US" dirty="0" smtClean="0"/>
              <a:t>You can also get a brag tag for showing the character trait!</a:t>
            </a:r>
          </a:p>
          <a:p>
            <a:r>
              <a:rPr lang="en-US"/>
              <a:t>We’re focusing on Respect first</a:t>
            </a:r>
            <a:r>
              <a:rPr lang="en-US" smtClean="0"/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Froning, Principal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78" y="2222500"/>
            <a:ext cx="5455444" cy="3636963"/>
          </a:xfrm>
        </p:spPr>
      </p:pic>
    </p:spTree>
    <p:extLst>
      <p:ext uri="{BB962C8B-B14F-4D97-AF65-F5344CB8AC3E}">
        <p14:creationId xmlns:p14="http://schemas.microsoft.com/office/powerpoint/2010/main" val="242179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Assistant Principals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Ms. </a:t>
            </a:r>
            <a:r>
              <a:rPr lang="en-US" dirty="0" err="1" smtClean="0"/>
              <a:t>Cluff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71" y="2751138"/>
            <a:ext cx="2496170" cy="310991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Mrs. </a:t>
            </a:r>
            <a:r>
              <a:rPr lang="en-US" dirty="0" err="1" smtClean="0"/>
              <a:t>Englert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1063" y="3432672"/>
            <a:ext cx="3108325" cy="1748432"/>
          </a:xfrm>
        </p:spPr>
      </p:pic>
    </p:spTree>
    <p:extLst>
      <p:ext uri="{BB962C8B-B14F-4D97-AF65-F5344CB8AC3E}">
        <p14:creationId xmlns:p14="http://schemas.microsoft.com/office/powerpoint/2010/main" val="96365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</a:t>
            </a:r>
            <a:r>
              <a:rPr lang="en-US" dirty="0" err="1" smtClean="0"/>
              <a:t>Seleznoff</a:t>
            </a:r>
            <a:r>
              <a:rPr lang="en-US" dirty="0" smtClean="0"/>
              <a:t>, Testing Coordinator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6725" y="2677914"/>
            <a:ext cx="3636963" cy="2727722"/>
          </a:xfrm>
        </p:spPr>
      </p:pic>
    </p:spTree>
    <p:extLst>
      <p:ext uri="{BB962C8B-B14F-4D97-AF65-F5344CB8AC3E}">
        <p14:creationId xmlns:p14="http://schemas.microsoft.com/office/powerpoint/2010/main" val="56249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Nurse Fowler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78" y="2222500"/>
            <a:ext cx="5455444" cy="3636963"/>
          </a:xfrm>
        </p:spPr>
      </p:pic>
    </p:spTree>
    <p:extLst>
      <p:ext uri="{BB962C8B-B14F-4D97-AF65-F5344CB8AC3E}">
        <p14:creationId xmlns:p14="http://schemas.microsoft.com/office/powerpoint/2010/main" val="263076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Ms. </a:t>
            </a:r>
            <a:r>
              <a:rPr lang="en-US" dirty="0"/>
              <a:t>Tome, Mrs. Carpenter, Ms. </a:t>
            </a:r>
            <a:r>
              <a:rPr lang="en-US" dirty="0" smtClean="0"/>
              <a:t>Sharon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74" y="2148938"/>
            <a:ext cx="5674812" cy="37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4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Robinson, Counselor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8927"/>
          <a:stretch/>
        </p:blipFill>
        <p:spPr>
          <a:xfrm>
            <a:off x="4323566" y="2460494"/>
            <a:ext cx="3544866" cy="3636963"/>
          </a:xfrm>
        </p:spPr>
      </p:pic>
    </p:spTree>
    <p:extLst>
      <p:ext uri="{BB962C8B-B14F-4D97-AF65-F5344CB8AC3E}">
        <p14:creationId xmlns:p14="http://schemas.microsoft.com/office/powerpoint/2010/main" val="277185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Counseling Program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she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5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counselor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Guidance lessons</a:t>
            </a:r>
          </a:p>
          <a:p>
            <a:r>
              <a:rPr lang="en-US" dirty="0" smtClean="0"/>
              <a:t>Meet 1 on 1</a:t>
            </a:r>
          </a:p>
          <a:p>
            <a:pPr lvl="1"/>
            <a:r>
              <a:rPr lang="en-US" dirty="0" smtClean="0"/>
              <a:t>Sad, mad, scared, something is bugging you</a:t>
            </a:r>
          </a:p>
          <a:p>
            <a:pPr lvl="1"/>
            <a:r>
              <a:rPr lang="en-US" dirty="0" smtClean="0"/>
              <a:t>Talk, activity, art, play, </a:t>
            </a:r>
            <a:r>
              <a:rPr lang="en-US" dirty="0" err="1" smtClean="0"/>
              <a:t>sandtray</a:t>
            </a:r>
            <a:endParaRPr lang="en-US" dirty="0" smtClean="0"/>
          </a:p>
          <a:p>
            <a:r>
              <a:rPr lang="en-US" dirty="0" smtClean="0"/>
              <a:t>Groups</a:t>
            </a:r>
          </a:p>
          <a:p>
            <a:r>
              <a:rPr lang="en-US" dirty="0" smtClean="0"/>
              <a:t>Help teachers and parents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465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379</TotalTime>
  <Words>269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Quotable</vt:lpstr>
      <vt:lpstr>Who’s Who?</vt:lpstr>
      <vt:lpstr>Mrs. Froning, Principal</vt:lpstr>
      <vt:lpstr>Assistant Principals</vt:lpstr>
      <vt:lpstr>Mrs. Seleznoff, Testing Coordinator</vt:lpstr>
      <vt:lpstr>Nurse Fowler</vt:lpstr>
      <vt:lpstr>Office Staff</vt:lpstr>
      <vt:lpstr>Dr. Robinson, Counselor</vt:lpstr>
      <vt:lpstr>School Counseling Program</vt:lpstr>
      <vt:lpstr>What does a counselor do? </vt:lpstr>
      <vt:lpstr>How do I get to see the counselor?</vt:lpstr>
      <vt:lpstr>When you come to my office</vt:lpstr>
      <vt:lpstr>PowerPoint Presentation</vt:lpstr>
      <vt:lpstr>Meeting with the counselor</vt:lpstr>
      <vt:lpstr>Character Counts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McWhorter!</dc:title>
  <dc:creator>Audrey Robinson</dc:creator>
  <cp:lastModifiedBy>Audrey Robinson</cp:lastModifiedBy>
  <cp:revision>15</cp:revision>
  <dcterms:created xsi:type="dcterms:W3CDTF">2017-08-21T16:34:21Z</dcterms:created>
  <dcterms:modified xsi:type="dcterms:W3CDTF">2017-08-28T16:44:50Z</dcterms:modified>
</cp:coreProperties>
</file>