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1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8" r:id="rId6"/>
    <p:sldId id="270" r:id="rId7"/>
    <p:sldId id="271" r:id="rId8"/>
    <p:sldId id="273" r:id="rId9"/>
    <p:sldId id="272" r:id="rId10"/>
    <p:sldId id="267" r:id="rId11"/>
    <p:sldId id="264" r:id="rId12"/>
    <p:sldId id="266" r:id="rId13"/>
    <p:sldId id="265" r:id="rId14"/>
    <p:sldId id="275" r:id="rId15"/>
    <p:sldId id="274" r:id="rId16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5D3590-00AC-44E7-A36E-B5A6C17FBC68}">
          <p14:sldIdLst>
            <p14:sldId id="256"/>
          </p14:sldIdLst>
        </p14:section>
        <p14:section name="Untitled Section" id="{B6C2D406-FCD2-4A72-B6DE-0BCFD140B5BD}">
          <p14:sldIdLst>
            <p14:sldId id="259"/>
            <p14:sldId id="261"/>
            <p14:sldId id="262"/>
            <p14:sldId id="268"/>
            <p14:sldId id="270"/>
            <p14:sldId id="271"/>
            <p14:sldId id="273"/>
            <p14:sldId id="272"/>
            <p14:sldId id="267"/>
            <p14:sldId id="264"/>
            <p14:sldId id="266"/>
            <p14:sldId id="265"/>
            <p14:sldId id="275"/>
          </p14:sldIdLst>
        </p14:section>
        <p14:section name="Untitled Section" id="{D7DBC011-9BEA-438A-A09E-6F2919AA33B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3ADDC-AF0A-4151-BAB2-8654DB06225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55C5C0-8092-4EE5-841A-3D2279817551}">
      <dgm:prSet/>
      <dgm:spPr/>
      <dgm:t>
        <a:bodyPr/>
        <a:lstStyle/>
        <a:p>
          <a:r>
            <a:rPr lang="en-US"/>
            <a:t>Personal information: full legal name, birth date, address, phone number, e-mail</a:t>
          </a:r>
        </a:p>
      </dgm:t>
    </dgm:pt>
    <dgm:pt modelId="{0742D822-EA54-41A6-B980-EE60CDAD865B}" type="parTrans" cxnId="{D71875A0-AFEF-4F1E-9CC0-A69F656D6519}">
      <dgm:prSet/>
      <dgm:spPr/>
      <dgm:t>
        <a:bodyPr/>
        <a:lstStyle/>
        <a:p>
          <a:endParaRPr lang="en-US"/>
        </a:p>
      </dgm:t>
    </dgm:pt>
    <dgm:pt modelId="{BF507A01-3460-4C28-98EB-E6E03E5AEA88}" type="sibTrans" cxnId="{D71875A0-AFEF-4F1E-9CC0-A69F656D6519}">
      <dgm:prSet/>
      <dgm:spPr/>
      <dgm:t>
        <a:bodyPr/>
        <a:lstStyle/>
        <a:p>
          <a:endParaRPr lang="en-US"/>
        </a:p>
      </dgm:t>
    </dgm:pt>
    <dgm:pt modelId="{45766744-7160-42C4-B96C-653F34894D97}">
      <dgm:prSet/>
      <dgm:spPr/>
      <dgm:t>
        <a:bodyPr/>
        <a:lstStyle/>
        <a:p>
          <a:r>
            <a:rPr lang="en-US" dirty="0"/>
            <a:t>Birthplace: city, county, state, country</a:t>
          </a:r>
        </a:p>
      </dgm:t>
    </dgm:pt>
    <dgm:pt modelId="{C63999D9-FE6A-4E7B-87CB-1CA588571825}" type="parTrans" cxnId="{B5FBD3C4-2775-4BC3-88BA-7A8B8A58A64D}">
      <dgm:prSet/>
      <dgm:spPr/>
      <dgm:t>
        <a:bodyPr/>
        <a:lstStyle/>
        <a:p>
          <a:endParaRPr lang="en-US"/>
        </a:p>
      </dgm:t>
    </dgm:pt>
    <dgm:pt modelId="{4F439A6F-DC0A-4DEB-A434-38B8DF976432}" type="sibTrans" cxnId="{B5FBD3C4-2775-4BC3-88BA-7A8B8A58A64D}">
      <dgm:prSet/>
      <dgm:spPr/>
      <dgm:t>
        <a:bodyPr/>
        <a:lstStyle/>
        <a:p>
          <a:endParaRPr lang="en-US"/>
        </a:p>
      </dgm:t>
    </dgm:pt>
    <dgm:pt modelId="{C251CDB7-1447-4294-A463-85DEC2567BB6}">
      <dgm:prSet/>
      <dgm:spPr/>
      <dgm:t>
        <a:bodyPr/>
        <a:lstStyle/>
        <a:p>
          <a:r>
            <a:rPr lang="en-US"/>
            <a:t>Contact information of parent/guardian: name, address, phone number, e-mail</a:t>
          </a:r>
        </a:p>
      </dgm:t>
    </dgm:pt>
    <dgm:pt modelId="{FF8B61BC-FDD8-403B-B34F-A87CB9DC4A3F}" type="parTrans" cxnId="{39081C64-B039-46A4-BFF2-BB8EB8371BD4}">
      <dgm:prSet/>
      <dgm:spPr/>
      <dgm:t>
        <a:bodyPr/>
        <a:lstStyle/>
        <a:p>
          <a:endParaRPr lang="en-US"/>
        </a:p>
      </dgm:t>
    </dgm:pt>
    <dgm:pt modelId="{13ADF0F7-76A3-4E49-A72B-16B3DCF72620}" type="sibTrans" cxnId="{39081C64-B039-46A4-BFF2-BB8EB8371BD4}">
      <dgm:prSet/>
      <dgm:spPr/>
      <dgm:t>
        <a:bodyPr/>
        <a:lstStyle/>
        <a:p>
          <a:endParaRPr lang="en-US"/>
        </a:p>
      </dgm:t>
    </dgm:pt>
    <dgm:pt modelId="{746D6E9F-C1E2-4FE5-94CF-87A7803F843C}">
      <dgm:prSet/>
      <dgm:spPr/>
      <dgm:t>
        <a:bodyPr/>
        <a:lstStyle/>
        <a:p>
          <a:r>
            <a:rPr lang="en-US"/>
            <a:t>High school name and address, or high school code (450032)</a:t>
          </a:r>
        </a:p>
      </dgm:t>
    </dgm:pt>
    <dgm:pt modelId="{4ECEB83B-E0B6-43BA-9AE8-3F210BFCE26F}" type="parTrans" cxnId="{76679465-F69A-4C3B-A28D-25CA29099BD9}">
      <dgm:prSet/>
      <dgm:spPr/>
      <dgm:t>
        <a:bodyPr/>
        <a:lstStyle/>
        <a:p>
          <a:endParaRPr lang="en-US"/>
        </a:p>
      </dgm:t>
    </dgm:pt>
    <dgm:pt modelId="{ECE04974-CDFB-4E5C-93CF-71B41A51AF97}" type="sibTrans" cxnId="{76679465-F69A-4C3B-A28D-25CA29099BD9}">
      <dgm:prSet/>
      <dgm:spPr/>
      <dgm:t>
        <a:bodyPr/>
        <a:lstStyle/>
        <a:p>
          <a:endParaRPr lang="en-US"/>
        </a:p>
      </dgm:t>
    </dgm:pt>
    <dgm:pt modelId="{B5E83270-3185-4CBB-B756-EAE1E41C49F0}">
      <dgm:prSet/>
      <dgm:spPr/>
      <dgm:t>
        <a:bodyPr/>
        <a:lstStyle/>
        <a:p>
          <a:r>
            <a:rPr lang="en-US"/>
            <a:t>High school transcript</a:t>
          </a:r>
        </a:p>
      </dgm:t>
    </dgm:pt>
    <dgm:pt modelId="{6368CFCB-CC2E-474C-8391-6B2D451B2F2D}" type="parTrans" cxnId="{7FD87DC6-9357-4A9D-BFC9-AF5745B497F6}">
      <dgm:prSet/>
      <dgm:spPr/>
      <dgm:t>
        <a:bodyPr/>
        <a:lstStyle/>
        <a:p>
          <a:endParaRPr lang="en-US"/>
        </a:p>
      </dgm:t>
    </dgm:pt>
    <dgm:pt modelId="{AA2A7934-8DFD-4472-9C97-BF7E829D9E7D}" type="sibTrans" cxnId="{7FD87DC6-9357-4A9D-BFC9-AF5745B497F6}">
      <dgm:prSet/>
      <dgm:spPr/>
      <dgm:t>
        <a:bodyPr/>
        <a:lstStyle/>
        <a:p>
          <a:endParaRPr lang="en-US"/>
        </a:p>
      </dgm:t>
    </dgm:pt>
    <dgm:pt modelId="{AB695F0C-0B92-489B-B201-3FC336707827}">
      <dgm:prSet/>
      <dgm:spPr/>
      <dgm:t>
        <a:bodyPr/>
        <a:lstStyle/>
        <a:p>
          <a:r>
            <a:rPr lang="en-US" dirty="0"/>
            <a:t>ACT score (often on transcript)</a:t>
          </a:r>
        </a:p>
      </dgm:t>
    </dgm:pt>
    <dgm:pt modelId="{D8D82695-394B-4E58-AA0A-DC9CC2736BD1}" type="parTrans" cxnId="{49983026-1652-4E06-BB62-35030DC4920F}">
      <dgm:prSet/>
      <dgm:spPr/>
      <dgm:t>
        <a:bodyPr/>
        <a:lstStyle/>
        <a:p>
          <a:endParaRPr lang="en-US"/>
        </a:p>
      </dgm:t>
    </dgm:pt>
    <dgm:pt modelId="{18FD2CAC-FA4C-40A5-95B5-D2E6FAB89236}" type="sibTrans" cxnId="{49983026-1652-4E06-BB62-35030DC4920F}">
      <dgm:prSet/>
      <dgm:spPr/>
      <dgm:t>
        <a:bodyPr/>
        <a:lstStyle/>
        <a:p>
          <a:endParaRPr lang="en-US"/>
        </a:p>
      </dgm:t>
    </dgm:pt>
    <dgm:pt modelId="{59C00B3E-9808-456C-BED9-F4822689B9DF}">
      <dgm:prSet/>
      <dgm:spPr/>
      <dgm:t>
        <a:bodyPr/>
        <a:lstStyle/>
        <a:p>
          <a:r>
            <a:rPr lang="en-US"/>
            <a:t>High school graduation date</a:t>
          </a:r>
        </a:p>
      </dgm:t>
    </dgm:pt>
    <dgm:pt modelId="{EA1FF11F-5EE4-4F6E-B774-14BB879F671E}" type="parTrans" cxnId="{AB514764-611C-4318-9543-FB139EE6B275}">
      <dgm:prSet/>
      <dgm:spPr/>
      <dgm:t>
        <a:bodyPr/>
        <a:lstStyle/>
        <a:p>
          <a:endParaRPr lang="en-US"/>
        </a:p>
      </dgm:t>
    </dgm:pt>
    <dgm:pt modelId="{4189D54C-834D-45B1-8264-3A34892E4FBE}" type="sibTrans" cxnId="{AB514764-611C-4318-9543-FB139EE6B275}">
      <dgm:prSet/>
      <dgm:spPr/>
      <dgm:t>
        <a:bodyPr/>
        <a:lstStyle/>
        <a:p>
          <a:endParaRPr lang="en-US"/>
        </a:p>
      </dgm:t>
    </dgm:pt>
    <dgm:pt modelId="{ABBB0890-2388-4C09-A2EC-9CA6442D7E23}">
      <dgm:prSet/>
      <dgm:spPr/>
      <dgm:t>
        <a:bodyPr/>
        <a:lstStyle/>
        <a:p>
          <a:r>
            <a:rPr lang="en-US"/>
            <a:t>Admission term requested (example: Fall 2017)</a:t>
          </a:r>
        </a:p>
      </dgm:t>
    </dgm:pt>
    <dgm:pt modelId="{49758EDD-327E-451F-BC48-87FD6C36531C}" type="parTrans" cxnId="{7B693E32-500F-408D-AEED-E82C553ECD95}">
      <dgm:prSet/>
      <dgm:spPr/>
      <dgm:t>
        <a:bodyPr/>
        <a:lstStyle/>
        <a:p>
          <a:endParaRPr lang="en-US"/>
        </a:p>
      </dgm:t>
    </dgm:pt>
    <dgm:pt modelId="{F02CE090-8078-46B2-AA55-B2E17CB688F0}" type="sibTrans" cxnId="{7B693E32-500F-408D-AEED-E82C553ECD95}">
      <dgm:prSet/>
      <dgm:spPr/>
      <dgm:t>
        <a:bodyPr/>
        <a:lstStyle/>
        <a:p>
          <a:endParaRPr lang="en-US"/>
        </a:p>
      </dgm:t>
    </dgm:pt>
    <dgm:pt modelId="{181F7345-D54D-4441-8EEE-661FB7D497B4}">
      <dgm:prSet/>
      <dgm:spPr/>
      <dgm:t>
        <a:bodyPr/>
        <a:lstStyle/>
        <a:p>
          <a:r>
            <a:rPr lang="en-US"/>
            <a:t>Length of time living in Utah (the application may ask for proof of residency, such as schooling or work history)</a:t>
          </a:r>
        </a:p>
      </dgm:t>
    </dgm:pt>
    <dgm:pt modelId="{3A1F78B8-2D86-46FF-9CE8-120788BB73C2}" type="parTrans" cxnId="{F9661A23-4B7F-4964-BC1E-5EFCCACACD31}">
      <dgm:prSet/>
      <dgm:spPr/>
      <dgm:t>
        <a:bodyPr/>
        <a:lstStyle/>
        <a:p>
          <a:endParaRPr lang="en-US"/>
        </a:p>
      </dgm:t>
    </dgm:pt>
    <dgm:pt modelId="{434A9C9C-EAAB-43D3-B818-AEBC3663ED86}" type="sibTrans" cxnId="{F9661A23-4B7F-4964-BC1E-5EFCCACACD31}">
      <dgm:prSet/>
      <dgm:spPr/>
      <dgm:t>
        <a:bodyPr/>
        <a:lstStyle/>
        <a:p>
          <a:endParaRPr lang="en-US"/>
        </a:p>
      </dgm:t>
    </dgm:pt>
    <dgm:pt modelId="{9BF07787-1C6E-472D-BC28-4D99A4E53973}">
      <dgm:prSet/>
      <dgm:spPr/>
      <dgm:t>
        <a:bodyPr/>
        <a:lstStyle/>
        <a:p>
          <a:r>
            <a:rPr lang="en-US"/>
            <a:t>Driver's license or state ID card</a:t>
          </a:r>
        </a:p>
      </dgm:t>
    </dgm:pt>
    <dgm:pt modelId="{DF5433FD-4842-4F86-ABCC-B822C5082345}" type="parTrans" cxnId="{7E3ECE91-11AD-40F4-9DCB-2C30A601FDBE}">
      <dgm:prSet/>
      <dgm:spPr/>
      <dgm:t>
        <a:bodyPr/>
        <a:lstStyle/>
        <a:p>
          <a:endParaRPr lang="en-US"/>
        </a:p>
      </dgm:t>
    </dgm:pt>
    <dgm:pt modelId="{959B158C-D3A0-431D-AFA4-23B778B810D0}" type="sibTrans" cxnId="{7E3ECE91-11AD-40F4-9DCB-2C30A601FDBE}">
      <dgm:prSet/>
      <dgm:spPr/>
      <dgm:t>
        <a:bodyPr/>
        <a:lstStyle/>
        <a:p>
          <a:endParaRPr lang="en-US"/>
        </a:p>
      </dgm:t>
    </dgm:pt>
    <dgm:pt modelId="{BA1A1DED-C557-456F-A31D-41D8FCE312D3}">
      <dgm:prSet/>
      <dgm:spPr/>
      <dgm:t>
        <a:bodyPr/>
        <a:lstStyle/>
        <a:p>
          <a:r>
            <a:rPr lang="en-US"/>
            <a:t>Social Security Number</a:t>
          </a:r>
        </a:p>
      </dgm:t>
    </dgm:pt>
    <dgm:pt modelId="{0BCC935C-3A81-4E9B-B7DC-A73C82775A87}" type="parTrans" cxnId="{C06BC23C-6E54-4A72-B99A-3E580219D85C}">
      <dgm:prSet/>
      <dgm:spPr/>
      <dgm:t>
        <a:bodyPr/>
        <a:lstStyle/>
        <a:p>
          <a:endParaRPr lang="en-US"/>
        </a:p>
      </dgm:t>
    </dgm:pt>
    <dgm:pt modelId="{555DF91F-6246-4150-9501-B14673386FBA}" type="sibTrans" cxnId="{C06BC23C-6E54-4A72-B99A-3E580219D85C}">
      <dgm:prSet/>
      <dgm:spPr/>
      <dgm:t>
        <a:bodyPr/>
        <a:lstStyle/>
        <a:p>
          <a:endParaRPr lang="en-US"/>
        </a:p>
      </dgm:t>
    </dgm:pt>
    <dgm:pt modelId="{D9FF21B8-0CAC-4C40-AF54-A37339E87B5F}">
      <dgm:prSet/>
      <dgm:spPr/>
      <dgm:t>
        <a:bodyPr/>
        <a:lstStyle/>
        <a:p>
          <a:r>
            <a:rPr lang="en-US"/>
            <a:t>Method of payment for application fee (credit card or fee waiver)</a:t>
          </a:r>
        </a:p>
      </dgm:t>
    </dgm:pt>
    <dgm:pt modelId="{FB3D9B51-2DDE-488D-99F4-99AD5726E9BB}" type="parTrans" cxnId="{EAF36B26-1FF1-4A43-BE76-C8FB0A6D2809}">
      <dgm:prSet/>
      <dgm:spPr/>
      <dgm:t>
        <a:bodyPr/>
        <a:lstStyle/>
        <a:p>
          <a:endParaRPr lang="en-US"/>
        </a:p>
      </dgm:t>
    </dgm:pt>
    <dgm:pt modelId="{5F09E108-5AED-4B64-BCD5-A45706D394A8}" type="sibTrans" cxnId="{EAF36B26-1FF1-4A43-BE76-C8FB0A6D2809}">
      <dgm:prSet/>
      <dgm:spPr/>
      <dgm:t>
        <a:bodyPr/>
        <a:lstStyle/>
        <a:p>
          <a:endParaRPr lang="en-US"/>
        </a:p>
      </dgm:t>
    </dgm:pt>
    <dgm:pt modelId="{24B3CD43-4328-4AAB-9905-0A989047DD21}" type="pres">
      <dgm:prSet presAssocID="{7DB3ADDC-AF0A-4151-BAB2-8654DB062252}" presName="vert0" presStyleCnt="0">
        <dgm:presLayoutVars>
          <dgm:dir/>
          <dgm:animOne val="branch"/>
          <dgm:animLvl val="lvl"/>
        </dgm:presLayoutVars>
      </dgm:prSet>
      <dgm:spPr/>
    </dgm:pt>
    <dgm:pt modelId="{D36CF257-7138-41BA-8F24-6568AF49990E}" type="pres">
      <dgm:prSet presAssocID="{3D55C5C0-8092-4EE5-841A-3D2279817551}" presName="thickLine" presStyleLbl="alignNode1" presStyleIdx="0" presStyleCnt="12"/>
      <dgm:spPr/>
    </dgm:pt>
    <dgm:pt modelId="{F5A17B41-6470-4B58-80A1-37510565D84F}" type="pres">
      <dgm:prSet presAssocID="{3D55C5C0-8092-4EE5-841A-3D2279817551}" presName="horz1" presStyleCnt="0"/>
      <dgm:spPr/>
    </dgm:pt>
    <dgm:pt modelId="{5B71AF9C-0D1F-4DE6-A501-6529504158F1}" type="pres">
      <dgm:prSet presAssocID="{3D55C5C0-8092-4EE5-841A-3D2279817551}" presName="tx1" presStyleLbl="revTx" presStyleIdx="0" presStyleCnt="12"/>
      <dgm:spPr/>
    </dgm:pt>
    <dgm:pt modelId="{E2C69450-AC62-4FEB-8EED-83909B72B5B7}" type="pres">
      <dgm:prSet presAssocID="{3D55C5C0-8092-4EE5-841A-3D2279817551}" presName="vert1" presStyleCnt="0"/>
      <dgm:spPr/>
    </dgm:pt>
    <dgm:pt modelId="{2C89C2C2-3ED8-46F6-AF71-EBB6DFE2DE9F}" type="pres">
      <dgm:prSet presAssocID="{45766744-7160-42C4-B96C-653F34894D97}" presName="thickLine" presStyleLbl="alignNode1" presStyleIdx="1" presStyleCnt="12"/>
      <dgm:spPr/>
    </dgm:pt>
    <dgm:pt modelId="{076FCCAB-AF38-4075-9AC9-04AF43E3EADF}" type="pres">
      <dgm:prSet presAssocID="{45766744-7160-42C4-B96C-653F34894D97}" presName="horz1" presStyleCnt="0"/>
      <dgm:spPr/>
    </dgm:pt>
    <dgm:pt modelId="{F36DFFF8-F00A-4C65-83DC-645483DCF395}" type="pres">
      <dgm:prSet presAssocID="{45766744-7160-42C4-B96C-653F34894D97}" presName="tx1" presStyleLbl="revTx" presStyleIdx="1" presStyleCnt="12"/>
      <dgm:spPr/>
    </dgm:pt>
    <dgm:pt modelId="{495E1315-E5AE-4164-B467-0C2751594936}" type="pres">
      <dgm:prSet presAssocID="{45766744-7160-42C4-B96C-653F34894D97}" presName="vert1" presStyleCnt="0"/>
      <dgm:spPr/>
    </dgm:pt>
    <dgm:pt modelId="{0DF248FC-6C6A-44D2-A8F0-E69D72534A53}" type="pres">
      <dgm:prSet presAssocID="{C251CDB7-1447-4294-A463-85DEC2567BB6}" presName="thickLine" presStyleLbl="alignNode1" presStyleIdx="2" presStyleCnt="12"/>
      <dgm:spPr/>
    </dgm:pt>
    <dgm:pt modelId="{17E72EF5-F45E-4DDA-8BCA-9F8365904101}" type="pres">
      <dgm:prSet presAssocID="{C251CDB7-1447-4294-A463-85DEC2567BB6}" presName="horz1" presStyleCnt="0"/>
      <dgm:spPr/>
    </dgm:pt>
    <dgm:pt modelId="{8DC53EC3-7E2D-4543-8196-BF80DE2ED10D}" type="pres">
      <dgm:prSet presAssocID="{C251CDB7-1447-4294-A463-85DEC2567BB6}" presName="tx1" presStyleLbl="revTx" presStyleIdx="2" presStyleCnt="12"/>
      <dgm:spPr/>
    </dgm:pt>
    <dgm:pt modelId="{0E607F3E-4192-4A45-BF23-77226EDC6C48}" type="pres">
      <dgm:prSet presAssocID="{C251CDB7-1447-4294-A463-85DEC2567BB6}" presName="vert1" presStyleCnt="0"/>
      <dgm:spPr/>
    </dgm:pt>
    <dgm:pt modelId="{7B2B4544-4F36-49E4-AD8F-3A59B6D83E8C}" type="pres">
      <dgm:prSet presAssocID="{746D6E9F-C1E2-4FE5-94CF-87A7803F843C}" presName="thickLine" presStyleLbl="alignNode1" presStyleIdx="3" presStyleCnt="12"/>
      <dgm:spPr/>
    </dgm:pt>
    <dgm:pt modelId="{D79BC1A2-D561-41F8-BCA0-76ADE90D042C}" type="pres">
      <dgm:prSet presAssocID="{746D6E9F-C1E2-4FE5-94CF-87A7803F843C}" presName="horz1" presStyleCnt="0"/>
      <dgm:spPr/>
    </dgm:pt>
    <dgm:pt modelId="{3089CC93-4C95-42AC-BA49-D527CC06B588}" type="pres">
      <dgm:prSet presAssocID="{746D6E9F-C1E2-4FE5-94CF-87A7803F843C}" presName="tx1" presStyleLbl="revTx" presStyleIdx="3" presStyleCnt="12"/>
      <dgm:spPr/>
    </dgm:pt>
    <dgm:pt modelId="{687037E8-59BB-47F1-B5CA-132ACD19BAE1}" type="pres">
      <dgm:prSet presAssocID="{746D6E9F-C1E2-4FE5-94CF-87A7803F843C}" presName="vert1" presStyleCnt="0"/>
      <dgm:spPr/>
    </dgm:pt>
    <dgm:pt modelId="{9CCB8160-A148-42AD-B2C5-FF5855924E9B}" type="pres">
      <dgm:prSet presAssocID="{B5E83270-3185-4CBB-B756-EAE1E41C49F0}" presName="thickLine" presStyleLbl="alignNode1" presStyleIdx="4" presStyleCnt="12"/>
      <dgm:spPr/>
    </dgm:pt>
    <dgm:pt modelId="{23276E38-177E-41F0-A057-D6669A6EC36D}" type="pres">
      <dgm:prSet presAssocID="{B5E83270-3185-4CBB-B756-EAE1E41C49F0}" presName="horz1" presStyleCnt="0"/>
      <dgm:spPr/>
    </dgm:pt>
    <dgm:pt modelId="{E7826FCC-E01D-45E9-B64E-CC4F050FE875}" type="pres">
      <dgm:prSet presAssocID="{B5E83270-3185-4CBB-B756-EAE1E41C49F0}" presName="tx1" presStyleLbl="revTx" presStyleIdx="4" presStyleCnt="12"/>
      <dgm:spPr/>
    </dgm:pt>
    <dgm:pt modelId="{67699E51-12EF-4663-9402-FCA92705E001}" type="pres">
      <dgm:prSet presAssocID="{B5E83270-3185-4CBB-B756-EAE1E41C49F0}" presName="vert1" presStyleCnt="0"/>
      <dgm:spPr/>
    </dgm:pt>
    <dgm:pt modelId="{BB4F5CD6-12E7-4815-9E88-35EDD98CDDBE}" type="pres">
      <dgm:prSet presAssocID="{AB695F0C-0B92-489B-B201-3FC336707827}" presName="thickLine" presStyleLbl="alignNode1" presStyleIdx="5" presStyleCnt="12"/>
      <dgm:spPr/>
    </dgm:pt>
    <dgm:pt modelId="{A5A71C28-4654-4254-912B-BA45DD2F5DFA}" type="pres">
      <dgm:prSet presAssocID="{AB695F0C-0B92-489B-B201-3FC336707827}" presName="horz1" presStyleCnt="0"/>
      <dgm:spPr/>
    </dgm:pt>
    <dgm:pt modelId="{A0DECE77-C844-4CB6-8048-BC328F56A05B}" type="pres">
      <dgm:prSet presAssocID="{AB695F0C-0B92-489B-B201-3FC336707827}" presName="tx1" presStyleLbl="revTx" presStyleIdx="5" presStyleCnt="12"/>
      <dgm:spPr/>
    </dgm:pt>
    <dgm:pt modelId="{6AEA33F0-4E98-472D-94FE-0E18A51BBA14}" type="pres">
      <dgm:prSet presAssocID="{AB695F0C-0B92-489B-B201-3FC336707827}" presName="vert1" presStyleCnt="0"/>
      <dgm:spPr/>
    </dgm:pt>
    <dgm:pt modelId="{AA24433C-5E02-4521-880A-A6EDD9972385}" type="pres">
      <dgm:prSet presAssocID="{59C00B3E-9808-456C-BED9-F4822689B9DF}" presName="thickLine" presStyleLbl="alignNode1" presStyleIdx="6" presStyleCnt="12"/>
      <dgm:spPr/>
    </dgm:pt>
    <dgm:pt modelId="{E20F28CE-EEEE-4C76-A813-CF819CD13B7B}" type="pres">
      <dgm:prSet presAssocID="{59C00B3E-9808-456C-BED9-F4822689B9DF}" presName="horz1" presStyleCnt="0"/>
      <dgm:spPr/>
    </dgm:pt>
    <dgm:pt modelId="{318B7614-8A9D-475F-9762-0238B7D4DC29}" type="pres">
      <dgm:prSet presAssocID="{59C00B3E-9808-456C-BED9-F4822689B9DF}" presName="tx1" presStyleLbl="revTx" presStyleIdx="6" presStyleCnt="12"/>
      <dgm:spPr/>
    </dgm:pt>
    <dgm:pt modelId="{EDAAEFDE-4859-4598-BBF0-64A986A0F092}" type="pres">
      <dgm:prSet presAssocID="{59C00B3E-9808-456C-BED9-F4822689B9DF}" presName="vert1" presStyleCnt="0"/>
      <dgm:spPr/>
    </dgm:pt>
    <dgm:pt modelId="{230D219B-8660-4C1E-8846-465C02A8BE55}" type="pres">
      <dgm:prSet presAssocID="{ABBB0890-2388-4C09-A2EC-9CA6442D7E23}" presName="thickLine" presStyleLbl="alignNode1" presStyleIdx="7" presStyleCnt="12"/>
      <dgm:spPr/>
    </dgm:pt>
    <dgm:pt modelId="{0F937522-C62B-47D5-A021-6C9567AABF96}" type="pres">
      <dgm:prSet presAssocID="{ABBB0890-2388-4C09-A2EC-9CA6442D7E23}" presName="horz1" presStyleCnt="0"/>
      <dgm:spPr/>
    </dgm:pt>
    <dgm:pt modelId="{26027A1D-B4D8-4920-99D0-DBC21D8BBC8C}" type="pres">
      <dgm:prSet presAssocID="{ABBB0890-2388-4C09-A2EC-9CA6442D7E23}" presName="tx1" presStyleLbl="revTx" presStyleIdx="7" presStyleCnt="12"/>
      <dgm:spPr/>
    </dgm:pt>
    <dgm:pt modelId="{DD6041C1-1DF1-48F8-BBB2-88416832AE27}" type="pres">
      <dgm:prSet presAssocID="{ABBB0890-2388-4C09-A2EC-9CA6442D7E23}" presName="vert1" presStyleCnt="0"/>
      <dgm:spPr/>
    </dgm:pt>
    <dgm:pt modelId="{B3E44CE7-9564-4FA2-8AF8-4C2480726121}" type="pres">
      <dgm:prSet presAssocID="{181F7345-D54D-4441-8EEE-661FB7D497B4}" presName="thickLine" presStyleLbl="alignNode1" presStyleIdx="8" presStyleCnt="12"/>
      <dgm:spPr/>
    </dgm:pt>
    <dgm:pt modelId="{2D60D37F-35DB-477A-91C3-917709E40E55}" type="pres">
      <dgm:prSet presAssocID="{181F7345-D54D-4441-8EEE-661FB7D497B4}" presName="horz1" presStyleCnt="0"/>
      <dgm:spPr/>
    </dgm:pt>
    <dgm:pt modelId="{CBF60E94-127A-444A-8236-1BD11D7CD860}" type="pres">
      <dgm:prSet presAssocID="{181F7345-D54D-4441-8EEE-661FB7D497B4}" presName="tx1" presStyleLbl="revTx" presStyleIdx="8" presStyleCnt="12"/>
      <dgm:spPr/>
    </dgm:pt>
    <dgm:pt modelId="{E765FEAB-A258-4020-80E9-856A23EE61CA}" type="pres">
      <dgm:prSet presAssocID="{181F7345-D54D-4441-8EEE-661FB7D497B4}" presName="vert1" presStyleCnt="0"/>
      <dgm:spPr/>
    </dgm:pt>
    <dgm:pt modelId="{921D44EA-539D-4328-A106-2B23DF97324C}" type="pres">
      <dgm:prSet presAssocID="{9BF07787-1C6E-472D-BC28-4D99A4E53973}" presName="thickLine" presStyleLbl="alignNode1" presStyleIdx="9" presStyleCnt="12"/>
      <dgm:spPr/>
    </dgm:pt>
    <dgm:pt modelId="{F56FC865-6046-41F9-80DF-64D209A94B99}" type="pres">
      <dgm:prSet presAssocID="{9BF07787-1C6E-472D-BC28-4D99A4E53973}" presName="horz1" presStyleCnt="0"/>
      <dgm:spPr/>
    </dgm:pt>
    <dgm:pt modelId="{4777B3FD-B1BA-4D23-9248-7CBD17ACAA54}" type="pres">
      <dgm:prSet presAssocID="{9BF07787-1C6E-472D-BC28-4D99A4E53973}" presName="tx1" presStyleLbl="revTx" presStyleIdx="9" presStyleCnt="12"/>
      <dgm:spPr/>
    </dgm:pt>
    <dgm:pt modelId="{DBB3B5E8-6D07-4C0F-B877-9757B10FC337}" type="pres">
      <dgm:prSet presAssocID="{9BF07787-1C6E-472D-BC28-4D99A4E53973}" presName="vert1" presStyleCnt="0"/>
      <dgm:spPr/>
    </dgm:pt>
    <dgm:pt modelId="{BFA5E56C-785E-4962-8E27-F0667B8DD13B}" type="pres">
      <dgm:prSet presAssocID="{BA1A1DED-C557-456F-A31D-41D8FCE312D3}" presName="thickLine" presStyleLbl="alignNode1" presStyleIdx="10" presStyleCnt="12"/>
      <dgm:spPr/>
    </dgm:pt>
    <dgm:pt modelId="{F85B418F-1A76-4172-8419-6C76F48F7D2C}" type="pres">
      <dgm:prSet presAssocID="{BA1A1DED-C557-456F-A31D-41D8FCE312D3}" presName="horz1" presStyleCnt="0"/>
      <dgm:spPr/>
    </dgm:pt>
    <dgm:pt modelId="{F1FC9881-2162-4A86-B6F6-2CD98B5829AF}" type="pres">
      <dgm:prSet presAssocID="{BA1A1DED-C557-456F-A31D-41D8FCE312D3}" presName="tx1" presStyleLbl="revTx" presStyleIdx="10" presStyleCnt="12"/>
      <dgm:spPr/>
    </dgm:pt>
    <dgm:pt modelId="{3F9A2BFD-0B6E-480E-A3EF-D4D23915620A}" type="pres">
      <dgm:prSet presAssocID="{BA1A1DED-C557-456F-A31D-41D8FCE312D3}" presName="vert1" presStyleCnt="0"/>
      <dgm:spPr/>
    </dgm:pt>
    <dgm:pt modelId="{A02ACBCF-9BEE-4B17-9FCB-C6A6313C83CF}" type="pres">
      <dgm:prSet presAssocID="{D9FF21B8-0CAC-4C40-AF54-A37339E87B5F}" presName="thickLine" presStyleLbl="alignNode1" presStyleIdx="11" presStyleCnt="12"/>
      <dgm:spPr/>
    </dgm:pt>
    <dgm:pt modelId="{C2EBE0C6-0511-4508-8AF7-21F0CC3CB49C}" type="pres">
      <dgm:prSet presAssocID="{D9FF21B8-0CAC-4C40-AF54-A37339E87B5F}" presName="horz1" presStyleCnt="0"/>
      <dgm:spPr/>
    </dgm:pt>
    <dgm:pt modelId="{2614408B-420B-4B8C-BDF6-83E905B81EC6}" type="pres">
      <dgm:prSet presAssocID="{D9FF21B8-0CAC-4C40-AF54-A37339E87B5F}" presName="tx1" presStyleLbl="revTx" presStyleIdx="11" presStyleCnt="12"/>
      <dgm:spPr/>
    </dgm:pt>
    <dgm:pt modelId="{3D2232A0-C60F-40C0-9E13-6EB4659D9983}" type="pres">
      <dgm:prSet presAssocID="{D9FF21B8-0CAC-4C40-AF54-A37339E87B5F}" presName="vert1" presStyleCnt="0"/>
      <dgm:spPr/>
    </dgm:pt>
  </dgm:ptLst>
  <dgm:cxnLst>
    <dgm:cxn modelId="{0C78AB01-7864-458B-BAB7-E3EF62595EB4}" type="presOf" srcId="{746D6E9F-C1E2-4FE5-94CF-87A7803F843C}" destId="{3089CC93-4C95-42AC-BA49-D527CC06B588}" srcOrd="0" destOrd="0" presId="urn:microsoft.com/office/officeart/2008/layout/LinedList"/>
    <dgm:cxn modelId="{ABAA9E1E-B3CF-4E5A-9705-6838A6B5F510}" type="presOf" srcId="{3D55C5C0-8092-4EE5-841A-3D2279817551}" destId="{5B71AF9C-0D1F-4DE6-A501-6529504158F1}" srcOrd="0" destOrd="0" presId="urn:microsoft.com/office/officeart/2008/layout/LinedList"/>
    <dgm:cxn modelId="{F9661A23-4B7F-4964-BC1E-5EFCCACACD31}" srcId="{7DB3ADDC-AF0A-4151-BAB2-8654DB062252}" destId="{181F7345-D54D-4441-8EEE-661FB7D497B4}" srcOrd="8" destOrd="0" parTransId="{3A1F78B8-2D86-46FF-9CE8-120788BB73C2}" sibTransId="{434A9C9C-EAAB-43D3-B818-AEBC3663ED86}"/>
    <dgm:cxn modelId="{AAA30424-498C-4273-97A0-D6329CCBF738}" type="presOf" srcId="{D9FF21B8-0CAC-4C40-AF54-A37339E87B5F}" destId="{2614408B-420B-4B8C-BDF6-83E905B81EC6}" srcOrd="0" destOrd="0" presId="urn:microsoft.com/office/officeart/2008/layout/LinedList"/>
    <dgm:cxn modelId="{49983026-1652-4E06-BB62-35030DC4920F}" srcId="{7DB3ADDC-AF0A-4151-BAB2-8654DB062252}" destId="{AB695F0C-0B92-489B-B201-3FC336707827}" srcOrd="5" destOrd="0" parTransId="{D8D82695-394B-4E58-AA0A-DC9CC2736BD1}" sibTransId="{18FD2CAC-FA4C-40A5-95B5-D2E6FAB89236}"/>
    <dgm:cxn modelId="{EAF36B26-1FF1-4A43-BE76-C8FB0A6D2809}" srcId="{7DB3ADDC-AF0A-4151-BAB2-8654DB062252}" destId="{D9FF21B8-0CAC-4C40-AF54-A37339E87B5F}" srcOrd="11" destOrd="0" parTransId="{FB3D9B51-2DDE-488D-99F4-99AD5726E9BB}" sibTransId="{5F09E108-5AED-4B64-BCD5-A45706D394A8}"/>
    <dgm:cxn modelId="{7B693E32-500F-408D-AEED-E82C553ECD95}" srcId="{7DB3ADDC-AF0A-4151-BAB2-8654DB062252}" destId="{ABBB0890-2388-4C09-A2EC-9CA6442D7E23}" srcOrd="7" destOrd="0" parTransId="{49758EDD-327E-451F-BC48-87FD6C36531C}" sibTransId="{F02CE090-8078-46B2-AA55-B2E17CB688F0}"/>
    <dgm:cxn modelId="{F2F05B39-63BD-4F6D-993A-6F0B3A6546D3}" type="presOf" srcId="{C251CDB7-1447-4294-A463-85DEC2567BB6}" destId="{8DC53EC3-7E2D-4543-8196-BF80DE2ED10D}" srcOrd="0" destOrd="0" presId="urn:microsoft.com/office/officeart/2008/layout/LinedList"/>
    <dgm:cxn modelId="{C06BC23C-6E54-4A72-B99A-3E580219D85C}" srcId="{7DB3ADDC-AF0A-4151-BAB2-8654DB062252}" destId="{BA1A1DED-C557-456F-A31D-41D8FCE312D3}" srcOrd="10" destOrd="0" parTransId="{0BCC935C-3A81-4E9B-B7DC-A73C82775A87}" sibTransId="{555DF91F-6246-4150-9501-B14673386FBA}"/>
    <dgm:cxn modelId="{4854EA61-6923-4FB3-906D-F49C07F7F898}" type="presOf" srcId="{45766744-7160-42C4-B96C-653F34894D97}" destId="{F36DFFF8-F00A-4C65-83DC-645483DCF395}" srcOrd="0" destOrd="0" presId="urn:microsoft.com/office/officeart/2008/layout/LinedList"/>
    <dgm:cxn modelId="{39081C64-B039-46A4-BFF2-BB8EB8371BD4}" srcId="{7DB3ADDC-AF0A-4151-BAB2-8654DB062252}" destId="{C251CDB7-1447-4294-A463-85DEC2567BB6}" srcOrd="2" destOrd="0" parTransId="{FF8B61BC-FDD8-403B-B34F-A87CB9DC4A3F}" sibTransId="{13ADF0F7-76A3-4E49-A72B-16B3DCF72620}"/>
    <dgm:cxn modelId="{AB514764-611C-4318-9543-FB139EE6B275}" srcId="{7DB3ADDC-AF0A-4151-BAB2-8654DB062252}" destId="{59C00B3E-9808-456C-BED9-F4822689B9DF}" srcOrd="6" destOrd="0" parTransId="{EA1FF11F-5EE4-4F6E-B774-14BB879F671E}" sibTransId="{4189D54C-834D-45B1-8264-3A34892E4FBE}"/>
    <dgm:cxn modelId="{76679465-F69A-4C3B-A28D-25CA29099BD9}" srcId="{7DB3ADDC-AF0A-4151-BAB2-8654DB062252}" destId="{746D6E9F-C1E2-4FE5-94CF-87A7803F843C}" srcOrd="3" destOrd="0" parTransId="{4ECEB83B-E0B6-43BA-9AE8-3F210BFCE26F}" sibTransId="{ECE04974-CDFB-4E5C-93CF-71B41A51AF97}"/>
    <dgm:cxn modelId="{E0496E7E-C114-46BD-AE9F-3C1060946711}" type="presOf" srcId="{BA1A1DED-C557-456F-A31D-41D8FCE312D3}" destId="{F1FC9881-2162-4A86-B6F6-2CD98B5829AF}" srcOrd="0" destOrd="0" presId="urn:microsoft.com/office/officeart/2008/layout/LinedList"/>
    <dgm:cxn modelId="{57DDA988-1389-45F1-99D6-D80878C88612}" type="presOf" srcId="{59C00B3E-9808-456C-BED9-F4822689B9DF}" destId="{318B7614-8A9D-475F-9762-0238B7D4DC29}" srcOrd="0" destOrd="0" presId="urn:microsoft.com/office/officeart/2008/layout/LinedList"/>
    <dgm:cxn modelId="{7E3ECE91-11AD-40F4-9DCB-2C30A601FDBE}" srcId="{7DB3ADDC-AF0A-4151-BAB2-8654DB062252}" destId="{9BF07787-1C6E-472D-BC28-4D99A4E53973}" srcOrd="9" destOrd="0" parTransId="{DF5433FD-4842-4F86-ABCC-B822C5082345}" sibTransId="{959B158C-D3A0-431D-AFA4-23B778B810D0}"/>
    <dgm:cxn modelId="{D71875A0-AFEF-4F1E-9CC0-A69F656D6519}" srcId="{7DB3ADDC-AF0A-4151-BAB2-8654DB062252}" destId="{3D55C5C0-8092-4EE5-841A-3D2279817551}" srcOrd="0" destOrd="0" parTransId="{0742D822-EA54-41A6-B980-EE60CDAD865B}" sibTransId="{BF507A01-3460-4C28-98EB-E6E03E5AEA88}"/>
    <dgm:cxn modelId="{AA70F1A1-06C7-4FAD-8013-A62447EC626F}" type="presOf" srcId="{7DB3ADDC-AF0A-4151-BAB2-8654DB062252}" destId="{24B3CD43-4328-4AAB-9905-0A989047DD21}" srcOrd="0" destOrd="0" presId="urn:microsoft.com/office/officeart/2008/layout/LinedList"/>
    <dgm:cxn modelId="{26D48EA2-E9B2-4763-B30E-F82D7E922CF1}" type="presOf" srcId="{9BF07787-1C6E-472D-BC28-4D99A4E53973}" destId="{4777B3FD-B1BA-4D23-9248-7CBD17ACAA54}" srcOrd="0" destOrd="0" presId="urn:microsoft.com/office/officeart/2008/layout/LinedList"/>
    <dgm:cxn modelId="{7433A0C2-5BD4-41BF-9015-30CDAEFAAA57}" type="presOf" srcId="{181F7345-D54D-4441-8EEE-661FB7D497B4}" destId="{CBF60E94-127A-444A-8236-1BD11D7CD860}" srcOrd="0" destOrd="0" presId="urn:microsoft.com/office/officeart/2008/layout/LinedList"/>
    <dgm:cxn modelId="{B5FBD3C4-2775-4BC3-88BA-7A8B8A58A64D}" srcId="{7DB3ADDC-AF0A-4151-BAB2-8654DB062252}" destId="{45766744-7160-42C4-B96C-653F34894D97}" srcOrd="1" destOrd="0" parTransId="{C63999D9-FE6A-4E7B-87CB-1CA588571825}" sibTransId="{4F439A6F-DC0A-4DEB-A434-38B8DF976432}"/>
    <dgm:cxn modelId="{7FD87DC6-9357-4A9D-BFC9-AF5745B497F6}" srcId="{7DB3ADDC-AF0A-4151-BAB2-8654DB062252}" destId="{B5E83270-3185-4CBB-B756-EAE1E41C49F0}" srcOrd="4" destOrd="0" parTransId="{6368CFCB-CC2E-474C-8391-6B2D451B2F2D}" sibTransId="{AA2A7934-8DFD-4472-9C97-BF7E829D9E7D}"/>
    <dgm:cxn modelId="{604FBFCE-C318-47D2-A5BB-AE412192CCC8}" type="presOf" srcId="{B5E83270-3185-4CBB-B756-EAE1E41C49F0}" destId="{E7826FCC-E01D-45E9-B64E-CC4F050FE875}" srcOrd="0" destOrd="0" presId="urn:microsoft.com/office/officeart/2008/layout/LinedList"/>
    <dgm:cxn modelId="{562B08F1-1BEF-4190-A689-CB568C993555}" type="presOf" srcId="{ABBB0890-2388-4C09-A2EC-9CA6442D7E23}" destId="{26027A1D-B4D8-4920-99D0-DBC21D8BBC8C}" srcOrd="0" destOrd="0" presId="urn:microsoft.com/office/officeart/2008/layout/LinedList"/>
    <dgm:cxn modelId="{03FAABF5-F974-41FF-BD91-5BA6A815293A}" type="presOf" srcId="{AB695F0C-0B92-489B-B201-3FC336707827}" destId="{A0DECE77-C844-4CB6-8048-BC328F56A05B}" srcOrd="0" destOrd="0" presId="urn:microsoft.com/office/officeart/2008/layout/LinedList"/>
    <dgm:cxn modelId="{02D6345C-8454-4815-A8A1-7CEAF7145A5B}" type="presParOf" srcId="{24B3CD43-4328-4AAB-9905-0A989047DD21}" destId="{D36CF257-7138-41BA-8F24-6568AF49990E}" srcOrd="0" destOrd="0" presId="urn:microsoft.com/office/officeart/2008/layout/LinedList"/>
    <dgm:cxn modelId="{28213D9B-E574-4EC0-8BA9-36C79B65FEE4}" type="presParOf" srcId="{24B3CD43-4328-4AAB-9905-0A989047DD21}" destId="{F5A17B41-6470-4B58-80A1-37510565D84F}" srcOrd="1" destOrd="0" presId="urn:microsoft.com/office/officeart/2008/layout/LinedList"/>
    <dgm:cxn modelId="{BCC07006-1CD0-4F82-A573-CB487488A278}" type="presParOf" srcId="{F5A17B41-6470-4B58-80A1-37510565D84F}" destId="{5B71AF9C-0D1F-4DE6-A501-6529504158F1}" srcOrd="0" destOrd="0" presId="urn:microsoft.com/office/officeart/2008/layout/LinedList"/>
    <dgm:cxn modelId="{161961EE-1F5C-4952-BEC0-F192D0141808}" type="presParOf" srcId="{F5A17B41-6470-4B58-80A1-37510565D84F}" destId="{E2C69450-AC62-4FEB-8EED-83909B72B5B7}" srcOrd="1" destOrd="0" presId="urn:microsoft.com/office/officeart/2008/layout/LinedList"/>
    <dgm:cxn modelId="{07DD8D9B-3E7B-445D-8E01-D2D87747F1FE}" type="presParOf" srcId="{24B3CD43-4328-4AAB-9905-0A989047DD21}" destId="{2C89C2C2-3ED8-46F6-AF71-EBB6DFE2DE9F}" srcOrd="2" destOrd="0" presId="urn:microsoft.com/office/officeart/2008/layout/LinedList"/>
    <dgm:cxn modelId="{93795EC4-3F2B-49F0-AFB1-799103ED07A7}" type="presParOf" srcId="{24B3CD43-4328-4AAB-9905-0A989047DD21}" destId="{076FCCAB-AF38-4075-9AC9-04AF43E3EADF}" srcOrd="3" destOrd="0" presId="urn:microsoft.com/office/officeart/2008/layout/LinedList"/>
    <dgm:cxn modelId="{8227F997-C91A-435B-A845-0EC0EC0A2516}" type="presParOf" srcId="{076FCCAB-AF38-4075-9AC9-04AF43E3EADF}" destId="{F36DFFF8-F00A-4C65-83DC-645483DCF395}" srcOrd="0" destOrd="0" presId="urn:microsoft.com/office/officeart/2008/layout/LinedList"/>
    <dgm:cxn modelId="{8EDC2046-44D3-4942-BAF8-01819FE73BE4}" type="presParOf" srcId="{076FCCAB-AF38-4075-9AC9-04AF43E3EADF}" destId="{495E1315-E5AE-4164-B467-0C2751594936}" srcOrd="1" destOrd="0" presId="urn:microsoft.com/office/officeart/2008/layout/LinedList"/>
    <dgm:cxn modelId="{AC03CB30-48EA-4EC4-8A2C-C785D4729DD6}" type="presParOf" srcId="{24B3CD43-4328-4AAB-9905-0A989047DD21}" destId="{0DF248FC-6C6A-44D2-A8F0-E69D72534A53}" srcOrd="4" destOrd="0" presId="urn:microsoft.com/office/officeart/2008/layout/LinedList"/>
    <dgm:cxn modelId="{233B9CD6-6E72-4300-AE31-53E3279974CB}" type="presParOf" srcId="{24B3CD43-4328-4AAB-9905-0A989047DD21}" destId="{17E72EF5-F45E-4DDA-8BCA-9F8365904101}" srcOrd="5" destOrd="0" presId="urn:microsoft.com/office/officeart/2008/layout/LinedList"/>
    <dgm:cxn modelId="{3AC220FC-C91E-4FE7-A7B3-4AEDBA264EDC}" type="presParOf" srcId="{17E72EF5-F45E-4DDA-8BCA-9F8365904101}" destId="{8DC53EC3-7E2D-4543-8196-BF80DE2ED10D}" srcOrd="0" destOrd="0" presId="urn:microsoft.com/office/officeart/2008/layout/LinedList"/>
    <dgm:cxn modelId="{5695D50B-4D03-4AD6-977C-C6905B2835A9}" type="presParOf" srcId="{17E72EF5-F45E-4DDA-8BCA-9F8365904101}" destId="{0E607F3E-4192-4A45-BF23-77226EDC6C48}" srcOrd="1" destOrd="0" presId="urn:microsoft.com/office/officeart/2008/layout/LinedList"/>
    <dgm:cxn modelId="{5C340BDC-8DF6-478A-99B8-DC65EE3EEC49}" type="presParOf" srcId="{24B3CD43-4328-4AAB-9905-0A989047DD21}" destId="{7B2B4544-4F36-49E4-AD8F-3A59B6D83E8C}" srcOrd="6" destOrd="0" presId="urn:microsoft.com/office/officeart/2008/layout/LinedList"/>
    <dgm:cxn modelId="{C66DFBAF-738F-496C-B0E9-35EAA404A57B}" type="presParOf" srcId="{24B3CD43-4328-4AAB-9905-0A989047DD21}" destId="{D79BC1A2-D561-41F8-BCA0-76ADE90D042C}" srcOrd="7" destOrd="0" presId="urn:microsoft.com/office/officeart/2008/layout/LinedList"/>
    <dgm:cxn modelId="{76BDBFAD-D076-4735-BF1A-08C266872AB4}" type="presParOf" srcId="{D79BC1A2-D561-41F8-BCA0-76ADE90D042C}" destId="{3089CC93-4C95-42AC-BA49-D527CC06B588}" srcOrd="0" destOrd="0" presId="urn:microsoft.com/office/officeart/2008/layout/LinedList"/>
    <dgm:cxn modelId="{715E60CF-06C2-4B9B-A3EE-353E5AE9A994}" type="presParOf" srcId="{D79BC1A2-D561-41F8-BCA0-76ADE90D042C}" destId="{687037E8-59BB-47F1-B5CA-132ACD19BAE1}" srcOrd="1" destOrd="0" presId="urn:microsoft.com/office/officeart/2008/layout/LinedList"/>
    <dgm:cxn modelId="{8D08C86D-4BFD-4E90-9752-E966EE7757AC}" type="presParOf" srcId="{24B3CD43-4328-4AAB-9905-0A989047DD21}" destId="{9CCB8160-A148-42AD-B2C5-FF5855924E9B}" srcOrd="8" destOrd="0" presId="urn:microsoft.com/office/officeart/2008/layout/LinedList"/>
    <dgm:cxn modelId="{23456D28-127E-4173-B066-09335863E8D8}" type="presParOf" srcId="{24B3CD43-4328-4AAB-9905-0A989047DD21}" destId="{23276E38-177E-41F0-A057-D6669A6EC36D}" srcOrd="9" destOrd="0" presId="urn:microsoft.com/office/officeart/2008/layout/LinedList"/>
    <dgm:cxn modelId="{3D39FA4B-6597-4CF8-84C9-6DAD6DB595FE}" type="presParOf" srcId="{23276E38-177E-41F0-A057-D6669A6EC36D}" destId="{E7826FCC-E01D-45E9-B64E-CC4F050FE875}" srcOrd="0" destOrd="0" presId="urn:microsoft.com/office/officeart/2008/layout/LinedList"/>
    <dgm:cxn modelId="{5C722946-8F61-4D11-859B-742379960ADC}" type="presParOf" srcId="{23276E38-177E-41F0-A057-D6669A6EC36D}" destId="{67699E51-12EF-4663-9402-FCA92705E001}" srcOrd="1" destOrd="0" presId="urn:microsoft.com/office/officeart/2008/layout/LinedList"/>
    <dgm:cxn modelId="{342A95FB-7E20-4B44-B010-F9801EDC0C27}" type="presParOf" srcId="{24B3CD43-4328-4AAB-9905-0A989047DD21}" destId="{BB4F5CD6-12E7-4815-9E88-35EDD98CDDBE}" srcOrd="10" destOrd="0" presId="urn:microsoft.com/office/officeart/2008/layout/LinedList"/>
    <dgm:cxn modelId="{7DE1E1D2-6A50-4933-8CD7-8659118225A3}" type="presParOf" srcId="{24B3CD43-4328-4AAB-9905-0A989047DD21}" destId="{A5A71C28-4654-4254-912B-BA45DD2F5DFA}" srcOrd="11" destOrd="0" presId="urn:microsoft.com/office/officeart/2008/layout/LinedList"/>
    <dgm:cxn modelId="{DD0A06C9-8062-46C2-8214-6928EE420A29}" type="presParOf" srcId="{A5A71C28-4654-4254-912B-BA45DD2F5DFA}" destId="{A0DECE77-C844-4CB6-8048-BC328F56A05B}" srcOrd="0" destOrd="0" presId="urn:microsoft.com/office/officeart/2008/layout/LinedList"/>
    <dgm:cxn modelId="{DF049B79-F6D6-4C59-A4A0-525302064ABA}" type="presParOf" srcId="{A5A71C28-4654-4254-912B-BA45DD2F5DFA}" destId="{6AEA33F0-4E98-472D-94FE-0E18A51BBA14}" srcOrd="1" destOrd="0" presId="urn:microsoft.com/office/officeart/2008/layout/LinedList"/>
    <dgm:cxn modelId="{06EEB3AE-F746-4E70-95D6-954A7332EF52}" type="presParOf" srcId="{24B3CD43-4328-4AAB-9905-0A989047DD21}" destId="{AA24433C-5E02-4521-880A-A6EDD9972385}" srcOrd="12" destOrd="0" presId="urn:microsoft.com/office/officeart/2008/layout/LinedList"/>
    <dgm:cxn modelId="{F59B0169-979F-41EE-A08C-446C1377C09C}" type="presParOf" srcId="{24B3CD43-4328-4AAB-9905-0A989047DD21}" destId="{E20F28CE-EEEE-4C76-A813-CF819CD13B7B}" srcOrd="13" destOrd="0" presId="urn:microsoft.com/office/officeart/2008/layout/LinedList"/>
    <dgm:cxn modelId="{792EA3A0-67C8-419C-8D20-09EAF58EAC3C}" type="presParOf" srcId="{E20F28CE-EEEE-4C76-A813-CF819CD13B7B}" destId="{318B7614-8A9D-475F-9762-0238B7D4DC29}" srcOrd="0" destOrd="0" presId="urn:microsoft.com/office/officeart/2008/layout/LinedList"/>
    <dgm:cxn modelId="{65C4BB1B-0FA0-4102-A7B4-DE05596C43E5}" type="presParOf" srcId="{E20F28CE-EEEE-4C76-A813-CF819CD13B7B}" destId="{EDAAEFDE-4859-4598-BBF0-64A986A0F092}" srcOrd="1" destOrd="0" presId="urn:microsoft.com/office/officeart/2008/layout/LinedList"/>
    <dgm:cxn modelId="{D4434617-7A12-43E9-A5F4-0D73EF89DA8E}" type="presParOf" srcId="{24B3CD43-4328-4AAB-9905-0A989047DD21}" destId="{230D219B-8660-4C1E-8846-465C02A8BE55}" srcOrd="14" destOrd="0" presId="urn:microsoft.com/office/officeart/2008/layout/LinedList"/>
    <dgm:cxn modelId="{B4467195-02B4-46A9-9F9A-AA3A942B0D76}" type="presParOf" srcId="{24B3CD43-4328-4AAB-9905-0A989047DD21}" destId="{0F937522-C62B-47D5-A021-6C9567AABF96}" srcOrd="15" destOrd="0" presId="urn:microsoft.com/office/officeart/2008/layout/LinedList"/>
    <dgm:cxn modelId="{997C3870-3383-4EC0-9D96-F878BF2590B1}" type="presParOf" srcId="{0F937522-C62B-47D5-A021-6C9567AABF96}" destId="{26027A1D-B4D8-4920-99D0-DBC21D8BBC8C}" srcOrd="0" destOrd="0" presId="urn:microsoft.com/office/officeart/2008/layout/LinedList"/>
    <dgm:cxn modelId="{2E0218E8-3B5B-4D59-BAFA-9ED3E6933496}" type="presParOf" srcId="{0F937522-C62B-47D5-A021-6C9567AABF96}" destId="{DD6041C1-1DF1-48F8-BBB2-88416832AE27}" srcOrd="1" destOrd="0" presId="urn:microsoft.com/office/officeart/2008/layout/LinedList"/>
    <dgm:cxn modelId="{2EF5E48F-A0F9-44DB-8D65-B505AD74FEB7}" type="presParOf" srcId="{24B3CD43-4328-4AAB-9905-0A989047DD21}" destId="{B3E44CE7-9564-4FA2-8AF8-4C2480726121}" srcOrd="16" destOrd="0" presId="urn:microsoft.com/office/officeart/2008/layout/LinedList"/>
    <dgm:cxn modelId="{3B7031DC-8E3D-4B68-B204-90CA9C22AFFC}" type="presParOf" srcId="{24B3CD43-4328-4AAB-9905-0A989047DD21}" destId="{2D60D37F-35DB-477A-91C3-917709E40E55}" srcOrd="17" destOrd="0" presId="urn:microsoft.com/office/officeart/2008/layout/LinedList"/>
    <dgm:cxn modelId="{58D1FEB7-4468-4890-B157-BAE53AAF786F}" type="presParOf" srcId="{2D60D37F-35DB-477A-91C3-917709E40E55}" destId="{CBF60E94-127A-444A-8236-1BD11D7CD860}" srcOrd="0" destOrd="0" presId="urn:microsoft.com/office/officeart/2008/layout/LinedList"/>
    <dgm:cxn modelId="{9656D805-F3C3-4FD6-BC19-462759800069}" type="presParOf" srcId="{2D60D37F-35DB-477A-91C3-917709E40E55}" destId="{E765FEAB-A258-4020-80E9-856A23EE61CA}" srcOrd="1" destOrd="0" presId="urn:microsoft.com/office/officeart/2008/layout/LinedList"/>
    <dgm:cxn modelId="{B198035E-689D-4E7E-8C46-49CCF7C8865E}" type="presParOf" srcId="{24B3CD43-4328-4AAB-9905-0A989047DD21}" destId="{921D44EA-539D-4328-A106-2B23DF97324C}" srcOrd="18" destOrd="0" presId="urn:microsoft.com/office/officeart/2008/layout/LinedList"/>
    <dgm:cxn modelId="{B85426D1-1FE7-4A02-90AB-01CB9150678C}" type="presParOf" srcId="{24B3CD43-4328-4AAB-9905-0A989047DD21}" destId="{F56FC865-6046-41F9-80DF-64D209A94B99}" srcOrd="19" destOrd="0" presId="urn:microsoft.com/office/officeart/2008/layout/LinedList"/>
    <dgm:cxn modelId="{3B1B52AE-5668-4656-8AD9-F39A3AD69A31}" type="presParOf" srcId="{F56FC865-6046-41F9-80DF-64D209A94B99}" destId="{4777B3FD-B1BA-4D23-9248-7CBD17ACAA54}" srcOrd="0" destOrd="0" presId="urn:microsoft.com/office/officeart/2008/layout/LinedList"/>
    <dgm:cxn modelId="{863DDD32-90B6-4381-83ED-12B3C29480FD}" type="presParOf" srcId="{F56FC865-6046-41F9-80DF-64D209A94B99}" destId="{DBB3B5E8-6D07-4C0F-B877-9757B10FC337}" srcOrd="1" destOrd="0" presId="urn:microsoft.com/office/officeart/2008/layout/LinedList"/>
    <dgm:cxn modelId="{14C75BDE-EC7A-4FF1-B8E8-EEF581364FAA}" type="presParOf" srcId="{24B3CD43-4328-4AAB-9905-0A989047DD21}" destId="{BFA5E56C-785E-4962-8E27-F0667B8DD13B}" srcOrd="20" destOrd="0" presId="urn:microsoft.com/office/officeart/2008/layout/LinedList"/>
    <dgm:cxn modelId="{8C83CC1B-4634-45FB-859E-30FBF1F6D18C}" type="presParOf" srcId="{24B3CD43-4328-4AAB-9905-0A989047DD21}" destId="{F85B418F-1A76-4172-8419-6C76F48F7D2C}" srcOrd="21" destOrd="0" presId="urn:microsoft.com/office/officeart/2008/layout/LinedList"/>
    <dgm:cxn modelId="{291D6EAF-2E70-422D-ADB5-AEC824FF2CA1}" type="presParOf" srcId="{F85B418F-1A76-4172-8419-6C76F48F7D2C}" destId="{F1FC9881-2162-4A86-B6F6-2CD98B5829AF}" srcOrd="0" destOrd="0" presId="urn:microsoft.com/office/officeart/2008/layout/LinedList"/>
    <dgm:cxn modelId="{25A4DBE4-25FE-4983-8146-94014D974E78}" type="presParOf" srcId="{F85B418F-1A76-4172-8419-6C76F48F7D2C}" destId="{3F9A2BFD-0B6E-480E-A3EF-D4D23915620A}" srcOrd="1" destOrd="0" presId="urn:microsoft.com/office/officeart/2008/layout/LinedList"/>
    <dgm:cxn modelId="{E4B0E64E-6345-4263-8FFD-D28ACF595C1D}" type="presParOf" srcId="{24B3CD43-4328-4AAB-9905-0A989047DD21}" destId="{A02ACBCF-9BEE-4B17-9FCB-C6A6313C83CF}" srcOrd="22" destOrd="0" presId="urn:microsoft.com/office/officeart/2008/layout/LinedList"/>
    <dgm:cxn modelId="{5B66B4AF-DA7F-4332-9212-6AADC3DB6574}" type="presParOf" srcId="{24B3CD43-4328-4AAB-9905-0A989047DD21}" destId="{C2EBE0C6-0511-4508-8AF7-21F0CC3CB49C}" srcOrd="23" destOrd="0" presId="urn:microsoft.com/office/officeart/2008/layout/LinedList"/>
    <dgm:cxn modelId="{B062F4E5-E9FC-4D67-8C88-570B81FD283D}" type="presParOf" srcId="{C2EBE0C6-0511-4508-8AF7-21F0CC3CB49C}" destId="{2614408B-420B-4B8C-BDF6-83E905B81EC6}" srcOrd="0" destOrd="0" presId="urn:microsoft.com/office/officeart/2008/layout/LinedList"/>
    <dgm:cxn modelId="{E3D60CBA-6E84-4DD5-8EC5-9921AF3A107F}" type="presParOf" srcId="{C2EBE0C6-0511-4508-8AF7-21F0CC3CB49C}" destId="{3D2232A0-C60F-40C0-9E13-6EB4659D99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A45C4-4578-4108-A43B-5C1D03654D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01D0D7-DF08-4B65-988E-E4DFD84E8E96}">
      <dgm:prSet/>
      <dgm:spPr/>
      <dgm:t>
        <a:bodyPr/>
        <a:lstStyle/>
        <a:p>
          <a:r>
            <a:rPr lang="en-US"/>
            <a:t>Birthdate</a:t>
          </a:r>
        </a:p>
      </dgm:t>
    </dgm:pt>
    <dgm:pt modelId="{3E136AAF-4116-491F-82C3-A36355835DD5}" type="parTrans" cxnId="{D6135259-46EA-4406-887F-00D69427B62B}">
      <dgm:prSet/>
      <dgm:spPr/>
      <dgm:t>
        <a:bodyPr/>
        <a:lstStyle/>
        <a:p>
          <a:endParaRPr lang="en-US"/>
        </a:p>
      </dgm:t>
    </dgm:pt>
    <dgm:pt modelId="{19FB0C41-1B34-4A39-8860-7A0DBF75EBE4}" type="sibTrans" cxnId="{D6135259-46EA-4406-887F-00D69427B62B}">
      <dgm:prSet/>
      <dgm:spPr/>
      <dgm:t>
        <a:bodyPr/>
        <a:lstStyle/>
        <a:p>
          <a:endParaRPr lang="en-US"/>
        </a:p>
      </dgm:t>
    </dgm:pt>
    <dgm:pt modelId="{22A95354-8E73-402B-9054-711CB7F0D6D1}">
      <dgm:prSet/>
      <dgm:spPr/>
      <dgm:t>
        <a:bodyPr/>
        <a:lstStyle/>
        <a:p>
          <a:r>
            <a:rPr lang="en-US"/>
            <a:t>Social Security Number</a:t>
          </a:r>
        </a:p>
      </dgm:t>
    </dgm:pt>
    <dgm:pt modelId="{3389AB02-EF00-464C-8A3B-1A482B48D539}" type="parTrans" cxnId="{05B96CD2-E53F-4900-AF0C-3856973AAA9F}">
      <dgm:prSet/>
      <dgm:spPr/>
      <dgm:t>
        <a:bodyPr/>
        <a:lstStyle/>
        <a:p>
          <a:endParaRPr lang="en-US"/>
        </a:p>
      </dgm:t>
    </dgm:pt>
    <dgm:pt modelId="{2A92E4C5-CB59-4129-BB1E-96BDC968F55E}" type="sibTrans" cxnId="{05B96CD2-E53F-4900-AF0C-3856973AAA9F}">
      <dgm:prSet/>
      <dgm:spPr/>
      <dgm:t>
        <a:bodyPr/>
        <a:lstStyle/>
        <a:p>
          <a:endParaRPr lang="en-US"/>
        </a:p>
      </dgm:t>
    </dgm:pt>
    <dgm:pt modelId="{9AD4EA3A-1AF2-447F-8496-BD6228780F76}">
      <dgm:prSet/>
      <dgm:spPr/>
      <dgm:t>
        <a:bodyPr/>
        <a:lstStyle/>
        <a:p>
          <a:r>
            <a:rPr lang="en-US"/>
            <a:t>Name</a:t>
          </a:r>
        </a:p>
      </dgm:t>
    </dgm:pt>
    <dgm:pt modelId="{2E21345F-1935-4143-8FF5-C3BC91B37808}" type="parTrans" cxnId="{AD34BEA7-E3A1-438D-9175-18226C37EDB7}">
      <dgm:prSet/>
      <dgm:spPr/>
      <dgm:t>
        <a:bodyPr/>
        <a:lstStyle/>
        <a:p>
          <a:endParaRPr lang="en-US"/>
        </a:p>
      </dgm:t>
    </dgm:pt>
    <dgm:pt modelId="{CEF2D783-A5BD-43D0-8217-9B3859476499}" type="sibTrans" cxnId="{AD34BEA7-E3A1-438D-9175-18226C37EDB7}">
      <dgm:prSet/>
      <dgm:spPr/>
      <dgm:t>
        <a:bodyPr/>
        <a:lstStyle/>
        <a:p>
          <a:endParaRPr lang="en-US"/>
        </a:p>
      </dgm:t>
    </dgm:pt>
    <dgm:pt modelId="{B85C1EAE-53A4-4668-B010-69F61C52F8D4}">
      <dgm:prSet/>
      <dgm:spPr/>
      <dgm:t>
        <a:bodyPr/>
        <a:lstStyle/>
        <a:p>
          <a:r>
            <a:rPr lang="en-US"/>
            <a:t>New Student, not Grad Student</a:t>
          </a:r>
        </a:p>
      </dgm:t>
    </dgm:pt>
    <dgm:pt modelId="{74226B0B-3F4D-4683-A7A7-DF0EBFBF4518}" type="parTrans" cxnId="{DE7BE560-0464-4D87-9D1A-1FFB420AF1DB}">
      <dgm:prSet/>
      <dgm:spPr/>
      <dgm:t>
        <a:bodyPr/>
        <a:lstStyle/>
        <a:p>
          <a:endParaRPr lang="en-US"/>
        </a:p>
      </dgm:t>
    </dgm:pt>
    <dgm:pt modelId="{67C430A6-91DF-4FC5-BA0E-8FD54EFB0339}" type="sibTrans" cxnId="{DE7BE560-0464-4D87-9D1A-1FFB420AF1DB}">
      <dgm:prSet/>
      <dgm:spPr/>
      <dgm:t>
        <a:bodyPr/>
        <a:lstStyle/>
        <a:p>
          <a:endParaRPr lang="en-US"/>
        </a:p>
      </dgm:t>
    </dgm:pt>
    <dgm:pt modelId="{717C35BA-44D0-4AEB-B2AA-A7E650C69273}">
      <dgm:prSet/>
      <dgm:spPr/>
      <dgm:t>
        <a:bodyPr/>
        <a:lstStyle/>
        <a:p>
          <a:r>
            <a:rPr lang="en-US"/>
            <a:t>Not applying for scholarships</a:t>
          </a:r>
        </a:p>
      </dgm:t>
    </dgm:pt>
    <dgm:pt modelId="{F2FBD91D-FEF0-4C43-A96C-34A44D1CCE8C}" type="parTrans" cxnId="{C28FED63-B65B-4224-B666-592A193FFB81}">
      <dgm:prSet/>
      <dgm:spPr/>
      <dgm:t>
        <a:bodyPr/>
        <a:lstStyle/>
        <a:p>
          <a:endParaRPr lang="en-US"/>
        </a:p>
      </dgm:t>
    </dgm:pt>
    <dgm:pt modelId="{62A6220D-8132-4772-A8F4-79B9DCE93210}" type="sibTrans" cxnId="{C28FED63-B65B-4224-B666-592A193FFB81}">
      <dgm:prSet/>
      <dgm:spPr/>
      <dgm:t>
        <a:bodyPr/>
        <a:lstStyle/>
        <a:p>
          <a:endParaRPr lang="en-US"/>
        </a:p>
      </dgm:t>
    </dgm:pt>
    <dgm:pt modelId="{38E67790-FACB-4155-99AB-53B76D16EF65}">
      <dgm:prSet/>
      <dgm:spPr/>
      <dgm:t>
        <a:bodyPr/>
        <a:lstStyle/>
        <a:p>
          <a:r>
            <a:rPr lang="en-US" dirty="0"/>
            <a:t>Not accepting scholarships</a:t>
          </a:r>
        </a:p>
      </dgm:t>
    </dgm:pt>
    <dgm:pt modelId="{7C590703-D1C7-402B-AD35-FD5017046268}" type="parTrans" cxnId="{25D16315-00C4-451E-B26F-974ECD47CF19}">
      <dgm:prSet/>
      <dgm:spPr/>
      <dgm:t>
        <a:bodyPr/>
        <a:lstStyle/>
        <a:p>
          <a:endParaRPr lang="en-US"/>
        </a:p>
      </dgm:t>
    </dgm:pt>
    <dgm:pt modelId="{BF071499-F3D3-4646-A611-859307FDF1C9}" type="sibTrans" cxnId="{25D16315-00C4-451E-B26F-974ECD47CF19}">
      <dgm:prSet/>
      <dgm:spPr/>
      <dgm:t>
        <a:bodyPr/>
        <a:lstStyle/>
        <a:p>
          <a:endParaRPr lang="en-US"/>
        </a:p>
      </dgm:t>
    </dgm:pt>
    <dgm:pt modelId="{C1CE54E7-7DA4-40E0-B6A0-65EC9C6910A1}">
      <dgm:prSet/>
      <dgm:spPr/>
      <dgm:t>
        <a:bodyPr/>
        <a:lstStyle/>
        <a:p>
          <a:r>
            <a:rPr lang="en-US" dirty="0"/>
            <a:t>Applying for the wrong term</a:t>
          </a:r>
        </a:p>
      </dgm:t>
    </dgm:pt>
    <dgm:pt modelId="{AE94C1EF-1E48-449F-B04B-E9723407D28A}" type="parTrans" cxnId="{EAAA57F1-5713-449D-A5DD-7890E56DC731}">
      <dgm:prSet/>
      <dgm:spPr/>
      <dgm:t>
        <a:bodyPr/>
        <a:lstStyle/>
        <a:p>
          <a:endParaRPr lang="en-US"/>
        </a:p>
      </dgm:t>
    </dgm:pt>
    <dgm:pt modelId="{0DA35461-B7FB-4CD1-A8B5-F61BA6E5C67E}" type="sibTrans" cxnId="{EAAA57F1-5713-449D-A5DD-7890E56DC731}">
      <dgm:prSet/>
      <dgm:spPr/>
      <dgm:t>
        <a:bodyPr/>
        <a:lstStyle/>
        <a:p>
          <a:endParaRPr lang="en-US"/>
        </a:p>
      </dgm:t>
    </dgm:pt>
    <dgm:pt modelId="{9638734E-FF1C-4880-9463-F41EBFECD024}" type="pres">
      <dgm:prSet presAssocID="{094A45C4-4578-4108-A43B-5C1D03654D86}" presName="vert0" presStyleCnt="0">
        <dgm:presLayoutVars>
          <dgm:dir/>
          <dgm:animOne val="branch"/>
          <dgm:animLvl val="lvl"/>
        </dgm:presLayoutVars>
      </dgm:prSet>
      <dgm:spPr/>
    </dgm:pt>
    <dgm:pt modelId="{7EE281A8-053A-4C50-9960-EA44080E5A37}" type="pres">
      <dgm:prSet presAssocID="{A101D0D7-DF08-4B65-988E-E4DFD84E8E96}" presName="thickLine" presStyleLbl="alignNode1" presStyleIdx="0" presStyleCnt="7"/>
      <dgm:spPr/>
    </dgm:pt>
    <dgm:pt modelId="{CB43A043-EC05-42CE-B641-3A66DCE9F102}" type="pres">
      <dgm:prSet presAssocID="{A101D0D7-DF08-4B65-988E-E4DFD84E8E96}" presName="horz1" presStyleCnt="0"/>
      <dgm:spPr/>
    </dgm:pt>
    <dgm:pt modelId="{CCC78175-8D30-43C8-9281-C37BDFC9C267}" type="pres">
      <dgm:prSet presAssocID="{A101D0D7-DF08-4B65-988E-E4DFD84E8E96}" presName="tx1" presStyleLbl="revTx" presStyleIdx="0" presStyleCnt="7"/>
      <dgm:spPr/>
    </dgm:pt>
    <dgm:pt modelId="{E5750D3F-E1AE-4583-8781-47B729E8110F}" type="pres">
      <dgm:prSet presAssocID="{A101D0D7-DF08-4B65-988E-E4DFD84E8E96}" presName="vert1" presStyleCnt="0"/>
      <dgm:spPr/>
    </dgm:pt>
    <dgm:pt modelId="{EE989BF7-15F2-4626-AFC0-3B59C86ADC33}" type="pres">
      <dgm:prSet presAssocID="{22A95354-8E73-402B-9054-711CB7F0D6D1}" presName="thickLine" presStyleLbl="alignNode1" presStyleIdx="1" presStyleCnt="7"/>
      <dgm:spPr/>
    </dgm:pt>
    <dgm:pt modelId="{C42C223B-8475-473B-BFC6-219151A68CD7}" type="pres">
      <dgm:prSet presAssocID="{22A95354-8E73-402B-9054-711CB7F0D6D1}" presName="horz1" presStyleCnt="0"/>
      <dgm:spPr/>
    </dgm:pt>
    <dgm:pt modelId="{4D5C354F-997F-4086-9E75-EF97DBB4E90F}" type="pres">
      <dgm:prSet presAssocID="{22A95354-8E73-402B-9054-711CB7F0D6D1}" presName="tx1" presStyleLbl="revTx" presStyleIdx="1" presStyleCnt="7"/>
      <dgm:spPr/>
    </dgm:pt>
    <dgm:pt modelId="{B701AA7A-5B11-44E4-BB2F-020D8E2A9DA3}" type="pres">
      <dgm:prSet presAssocID="{22A95354-8E73-402B-9054-711CB7F0D6D1}" presName="vert1" presStyleCnt="0"/>
      <dgm:spPr/>
    </dgm:pt>
    <dgm:pt modelId="{48E02B8B-BC42-4D18-A2F8-C103E67802FB}" type="pres">
      <dgm:prSet presAssocID="{9AD4EA3A-1AF2-447F-8496-BD6228780F76}" presName="thickLine" presStyleLbl="alignNode1" presStyleIdx="2" presStyleCnt="7"/>
      <dgm:spPr/>
    </dgm:pt>
    <dgm:pt modelId="{8937B6F9-4FE2-47A6-B893-1D8E7104FDB1}" type="pres">
      <dgm:prSet presAssocID="{9AD4EA3A-1AF2-447F-8496-BD6228780F76}" presName="horz1" presStyleCnt="0"/>
      <dgm:spPr/>
    </dgm:pt>
    <dgm:pt modelId="{37C8330D-AA43-4E0D-9FDE-CEDC11E0B6ED}" type="pres">
      <dgm:prSet presAssocID="{9AD4EA3A-1AF2-447F-8496-BD6228780F76}" presName="tx1" presStyleLbl="revTx" presStyleIdx="2" presStyleCnt="7"/>
      <dgm:spPr/>
    </dgm:pt>
    <dgm:pt modelId="{35F9E2CB-B6DB-45E1-B532-F8CDE92311BF}" type="pres">
      <dgm:prSet presAssocID="{9AD4EA3A-1AF2-447F-8496-BD6228780F76}" presName="vert1" presStyleCnt="0"/>
      <dgm:spPr/>
    </dgm:pt>
    <dgm:pt modelId="{FBFCB1AE-1CD2-4BE5-992C-EFCE92E5B44A}" type="pres">
      <dgm:prSet presAssocID="{B85C1EAE-53A4-4668-B010-69F61C52F8D4}" presName="thickLine" presStyleLbl="alignNode1" presStyleIdx="3" presStyleCnt="7"/>
      <dgm:spPr/>
    </dgm:pt>
    <dgm:pt modelId="{23D7CCE2-E379-45D6-80B6-80F34740D2D3}" type="pres">
      <dgm:prSet presAssocID="{B85C1EAE-53A4-4668-B010-69F61C52F8D4}" presName="horz1" presStyleCnt="0"/>
      <dgm:spPr/>
    </dgm:pt>
    <dgm:pt modelId="{C0945522-458E-4EF4-B136-2F75E4A16C04}" type="pres">
      <dgm:prSet presAssocID="{B85C1EAE-53A4-4668-B010-69F61C52F8D4}" presName="tx1" presStyleLbl="revTx" presStyleIdx="3" presStyleCnt="7"/>
      <dgm:spPr/>
    </dgm:pt>
    <dgm:pt modelId="{A6450A18-EFA1-4B38-BB35-153EF0BB7C05}" type="pres">
      <dgm:prSet presAssocID="{B85C1EAE-53A4-4668-B010-69F61C52F8D4}" presName="vert1" presStyleCnt="0"/>
      <dgm:spPr/>
    </dgm:pt>
    <dgm:pt modelId="{56D6D5D7-97A2-44D9-8912-01F4360EE594}" type="pres">
      <dgm:prSet presAssocID="{717C35BA-44D0-4AEB-B2AA-A7E650C69273}" presName="thickLine" presStyleLbl="alignNode1" presStyleIdx="4" presStyleCnt="7"/>
      <dgm:spPr/>
    </dgm:pt>
    <dgm:pt modelId="{24B1EA56-D247-4140-942C-D3C5A8E84FDB}" type="pres">
      <dgm:prSet presAssocID="{717C35BA-44D0-4AEB-B2AA-A7E650C69273}" presName="horz1" presStyleCnt="0"/>
      <dgm:spPr/>
    </dgm:pt>
    <dgm:pt modelId="{5708A3ED-B506-40D0-8F04-86C1456CF0D1}" type="pres">
      <dgm:prSet presAssocID="{717C35BA-44D0-4AEB-B2AA-A7E650C69273}" presName="tx1" presStyleLbl="revTx" presStyleIdx="4" presStyleCnt="7"/>
      <dgm:spPr/>
    </dgm:pt>
    <dgm:pt modelId="{F16A5E46-3FAC-4D75-ACD1-5B26F208722F}" type="pres">
      <dgm:prSet presAssocID="{717C35BA-44D0-4AEB-B2AA-A7E650C69273}" presName="vert1" presStyleCnt="0"/>
      <dgm:spPr/>
    </dgm:pt>
    <dgm:pt modelId="{D7000D05-500A-41E0-A448-72B8F4D374CF}" type="pres">
      <dgm:prSet presAssocID="{38E67790-FACB-4155-99AB-53B76D16EF65}" presName="thickLine" presStyleLbl="alignNode1" presStyleIdx="5" presStyleCnt="7"/>
      <dgm:spPr/>
    </dgm:pt>
    <dgm:pt modelId="{67299BFD-E259-44BC-A548-7994833F9C88}" type="pres">
      <dgm:prSet presAssocID="{38E67790-FACB-4155-99AB-53B76D16EF65}" presName="horz1" presStyleCnt="0"/>
      <dgm:spPr/>
    </dgm:pt>
    <dgm:pt modelId="{B7F05C36-7411-4C60-8F3D-C6ED6EF29A38}" type="pres">
      <dgm:prSet presAssocID="{38E67790-FACB-4155-99AB-53B76D16EF65}" presName="tx1" presStyleLbl="revTx" presStyleIdx="5" presStyleCnt="7"/>
      <dgm:spPr/>
    </dgm:pt>
    <dgm:pt modelId="{CCFA3DE6-3F63-47B6-A43F-325322136C3A}" type="pres">
      <dgm:prSet presAssocID="{38E67790-FACB-4155-99AB-53B76D16EF65}" presName="vert1" presStyleCnt="0"/>
      <dgm:spPr/>
    </dgm:pt>
    <dgm:pt modelId="{970B775B-5051-4D58-8379-91355C1BC79B}" type="pres">
      <dgm:prSet presAssocID="{C1CE54E7-7DA4-40E0-B6A0-65EC9C6910A1}" presName="thickLine" presStyleLbl="alignNode1" presStyleIdx="6" presStyleCnt="7"/>
      <dgm:spPr/>
    </dgm:pt>
    <dgm:pt modelId="{5C039E7A-9392-4E08-998E-A283B879D416}" type="pres">
      <dgm:prSet presAssocID="{C1CE54E7-7DA4-40E0-B6A0-65EC9C6910A1}" presName="horz1" presStyleCnt="0"/>
      <dgm:spPr/>
    </dgm:pt>
    <dgm:pt modelId="{EF9116E9-3586-4490-ADC9-EF81AD42AADD}" type="pres">
      <dgm:prSet presAssocID="{C1CE54E7-7DA4-40E0-B6A0-65EC9C6910A1}" presName="tx1" presStyleLbl="revTx" presStyleIdx="6" presStyleCnt="7"/>
      <dgm:spPr/>
    </dgm:pt>
    <dgm:pt modelId="{6CF22CC6-DD27-4335-9261-4C5B192885EB}" type="pres">
      <dgm:prSet presAssocID="{C1CE54E7-7DA4-40E0-B6A0-65EC9C6910A1}" presName="vert1" presStyleCnt="0"/>
      <dgm:spPr/>
    </dgm:pt>
  </dgm:ptLst>
  <dgm:cxnLst>
    <dgm:cxn modelId="{25D16315-00C4-451E-B26F-974ECD47CF19}" srcId="{094A45C4-4578-4108-A43B-5C1D03654D86}" destId="{38E67790-FACB-4155-99AB-53B76D16EF65}" srcOrd="5" destOrd="0" parTransId="{7C590703-D1C7-402B-AD35-FD5017046268}" sibTransId="{BF071499-F3D3-4646-A611-859307FDF1C9}"/>
    <dgm:cxn modelId="{274D6C27-BAF1-4A45-A33B-6F02A68154B8}" type="presOf" srcId="{B85C1EAE-53A4-4668-B010-69F61C52F8D4}" destId="{C0945522-458E-4EF4-B136-2F75E4A16C04}" srcOrd="0" destOrd="0" presId="urn:microsoft.com/office/officeart/2008/layout/LinedList"/>
    <dgm:cxn modelId="{DE7BE560-0464-4D87-9D1A-1FFB420AF1DB}" srcId="{094A45C4-4578-4108-A43B-5C1D03654D86}" destId="{B85C1EAE-53A4-4668-B010-69F61C52F8D4}" srcOrd="3" destOrd="0" parTransId="{74226B0B-3F4D-4683-A7A7-DF0EBFBF4518}" sibTransId="{67C430A6-91DF-4FC5-BA0E-8FD54EFB0339}"/>
    <dgm:cxn modelId="{C28FED63-B65B-4224-B666-592A193FFB81}" srcId="{094A45C4-4578-4108-A43B-5C1D03654D86}" destId="{717C35BA-44D0-4AEB-B2AA-A7E650C69273}" srcOrd="4" destOrd="0" parTransId="{F2FBD91D-FEF0-4C43-A96C-34A44D1CCE8C}" sibTransId="{62A6220D-8132-4772-A8F4-79B9DCE93210}"/>
    <dgm:cxn modelId="{D6135259-46EA-4406-887F-00D69427B62B}" srcId="{094A45C4-4578-4108-A43B-5C1D03654D86}" destId="{A101D0D7-DF08-4B65-988E-E4DFD84E8E96}" srcOrd="0" destOrd="0" parTransId="{3E136AAF-4116-491F-82C3-A36355835DD5}" sibTransId="{19FB0C41-1B34-4A39-8860-7A0DBF75EBE4}"/>
    <dgm:cxn modelId="{D77A8285-77B5-495B-A575-5D405C47FCA6}" type="presOf" srcId="{094A45C4-4578-4108-A43B-5C1D03654D86}" destId="{9638734E-FF1C-4880-9463-F41EBFECD024}" srcOrd="0" destOrd="0" presId="urn:microsoft.com/office/officeart/2008/layout/LinedList"/>
    <dgm:cxn modelId="{51C48990-15F6-47B4-A4B7-CB881C0FF91C}" type="presOf" srcId="{717C35BA-44D0-4AEB-B2AA-A7E650C69273}" destId="{5708A3ED-B506-40D0-8F04-86C1456CF0D1}" srcOrd="0" destOrd="0" presId="urn:microsoft.com/office/officeart/2008/layout/LinedList"/>
    <dgm:cxn modelId="{146EA291-EF05-44A7-A334-7802C9521320}" type="presOf" srcId="{A101D0D7-DF08-4B65-988E-E4DFD84E8E96}" destId="{CCC78175-8D30-43C8-9281-C37BDFC9C267}" srcOrd="0" destOrd="0" presId="urn:microsoft.com/office/officeart/2008/layout/LinedList"/>
    <dgm:cxn modelId="{AD34BEA7-E3A1-438D-9175-18226C37EDB7}" srcId="{094A45C4-4578-4108-A43B-5C1D03654D86}" destId="{9AD4EA3A-1AF2-447F-8496-BD6228780F76}" srcOrd="2" destOrd="0" parTransId="{2E21345F-1935-4143-8FF5-C3BC91B37808}" sibTransId="{CEF2D783-A5BD-43D0-8217-9B3859476499}"/>
    <dgm:cxn modelId="{CC5434AF-A90D-4FDC-B3F4-8E7880825F33}" type="presOf" srcId="{38E67790-FACB-4155-99AB-53B76D16EF65}" destId="{B7F05C36-7411-4C60-8F3D-C6ED6EF29A38}" srcOrd="0" destOrd="0" presId="urn:microsoft.com/office/officeart/2008/layout/LinedList"/>
    <dgm:cxn modelId="{C318F8C4-34AB-48B2-A2EA-3540EA946473}" type="presOf" srcId="{22A95354-8E73-402B-9054-711CB7F0D6D1}" destId="{4D5C354F-997F-4086-9E75-EF97DBB4E90F}" srcOrd="0" destOrd="0" presId="urn:microsoft.com/office/officeart/2008/layout/LinedList"/>
    <dgm:cxn modelId="{F2ABC6D0-4162-45EB-835E-BF930BF2CD9E}" type="presOf" srcId="{C1CE54E7-7DA4-40E0-B6A0-65EC9C6910A1}" destId="{EF9116E9-3586-4490-ADC9-EF81AD42AADD}" srcOrd="0" destOrd="0" presId="urn:microsoft.com/office/officeart/2008/layout/LinedList"/>
    <dgm:cxn modelId="{05B96CD2-E53F-4900-AF0C-3856973AAA9F}" srcId="{094A45C4-4578-4108-A43B-5C1D03654D86}" destId="{22A95354-8E73-402B-9054-711CB7F0D6D1}" srcOrd="1" destOrd="0" parTransId="{3389AB02-EF00-464C-8A3B-1A482B48D539}" sibTransId="{2A92E4C5-CB59-4129-BB1E-96BDC968F55E}"/>
    <dgm:cxn modelId="{C26717E6-33E4-40FC-AAAF-8636D1C1D888}" type="presOf" srcId="{9AD4EA3A-1AF2-447F-8496-BD6228780F76}" destId="{37C8330D-AA43-4E0D-9FDE-CEDC11E0B6ED}" srcOrd="0" destOrd="0" presId="urn:microsoft.com/office/officeart/2008/layout/LinedList"/>
    <dgm:cxn modelId="{EAAA57F1-5713-449D-A5DD-7890E56DC731}" srcId="{094A45C4-4578-4108-A43B-5C1D03654D86}" destId="{C1CE54E7-7DA4-40E0-B6A0-65EC9C6910A1}" srcOrd="6" destOrd="0" parTransId="{AE94C1EF-1E48-449F-B04B-E9723407D28A}" sibTransId="{0DA35461-B7FB-4CD1-A8B5-F61BA6E5C67E}"/>
    <dgm:cxn modelId="{59DAB11A-DF16-42A9-B263-A4238880EF36}" type="presParOf" srcId="{9638734E-FF1C-4880-9463-F41EBFECD024}" destId="{7EE281A8-053A-4C50-9960-EA44080E5A37}" srcOrd="0" destOrd="0" presId="urn:microsoft.com/office/officeart/2008/layout/LinedList"/>
    <dgm:cxn modelId="{64BD82AB-9696-43EA-BE48-6C1D896D6521}" type="presParOf" srcId="{9638734E-FF1C-4880-9463-F41EBFECD024}" destId="{CB43A043-EC05-42CE-B641-3A66DCE9F102}" srcOrd="1" destOrd="0" presId="urn:microsoft.com/office/officeart/2008/layout/LinedList"/>
    <dgm:cxn modelId="{723679AB-411F-49DA-A12B-5FEF52592C9E}" type="presParOf" srcId="{CB43A043-EC05-42CE-B641-3A66DCE9F102}" destId="{CCC78175-8D30-43C8-9281-C37BDFC9C267}" srcOrd="0" destOrd="0" presId="urn:microsoft.com/office/officeart/2008/layout/LinedList"/>
    <dgm:cxn modelId="{D4EF04F8-2EF7-4267-ADB5-F83E046D12E0}" type="presParOf" srcId="{CB43A043-EC05-42CE-B641-3A66DCE9F102}" destId="{E5750D3F-E1AE-4583-8781-47B729E8110F}" srcOrd="1" destOrd="0" presId="urn:microsoft.com/office/officeart/2008/layout/LinedList"/>
    <dgm:cxn modelId="{6BFBB8EE-BCC0-448C-80DA-172DAA0B264B}" type="presParOf" srcId="{9638734E-FF1C-4880-9463-F41EBFECD024}" destId="{EE989BF7-15F2-4626-AFC0-3B59C86ADC33}" srcOrd="2" destOrd="0" presId="urn:microsoft.com/office/officeart/2008/layout/LinedList"/>
    <dgm:cxn modelId="{889EFCB8-8647-4144-9364-3EEDCD47504E}" type="presParOf" srcId="{9638734E-FF1C-4880-9463-F41EBFECD024}" destId="{C42C223B-8475-473B-BFC6-219151A68CD7}" srcOrd="3" destOrd="0" presId="urn:microsoft.com/office/officeart/2008/layout/LinedList"/>
    <dgm:cxn modelId="{72D4D157-B047-4A5C-9274-85D31BBA7616}" type="presParOf" srcId="{C42C223B-8475-473B-BFC6-219151A68CD7}" destId="{4D5C354F-997F-4086-9E75-EF97DBB4E90F}" srcOrd="0" destOrd="0" presId="urn:microsoft.com/office/officeart/2008/layout/LinedList"/>
    <dgm:cxn modelId="{B706EE3C-A164-4653-9F89-C4CC352A7E2B}" type="presParOf" srcId="{C42C223B-8475-473B-BFC6-219151A68CD7}" destId="{B701AA7A-5B11-44E4-BB2F-020D8E2A9DA3}" srcOrd="1" destOrd="0" presId="urn:microsoft.com/office/officeart/2008/layout/LinedList"/>
    <dgm:cxn modelId="{55A02B2E-7FED-4F46-AB04-7AFFA50F34EB}" type="presParOf" srcId="{9638734E-FF1C-4880-9463-F41EBFECD024}" destId="{48E02B8B-BC42-4D18-A2F8-C103E67802FB}" srcOrd="4" destOrd="0" presId="urn:microsoft.com/office/officeart/2008/layout/LinedList"/>
    <dgm:cxn modelId="{39ECA66C-1250-4400-A6ED-C5F66420596C}" type="presParOf" srcId="{9638734E-FF1C-4880-9463-F41EBFECD024}" destId="{8937B6F9-4FE2-47A6-B893-1D8E7104FDB1}" srcOrd="5" destOrd="0" presId="urn:microsoft.com/office/officeart/2008/layout/LinedList"/>
    <dgm:cxn modelId="{F45851F8-F9DF-4445-B72A-D30E489BF25D}" type="presParOf" srcId="{8937B6F9-4FE2-47A6-B893-1D8E7104FDB1}" destId="{37C8330D-AA43-4E0D-9FDE-CEDC11E0B6ED}" srcOrd="0" destOrd="0" presId="urn:microsoft.com/office/officeart/2008/layout/LinedList"/>
    <dgm:cxn modelId="{8AB1D1AD-4335-43F9-B2A7-E4C3F552802E}" type="presParOf" srcId="{8937B6F9-4FE2-47A6-B893-1D8E7104FDB1}" destId="{35F9E2CB-B6DB-45E1-B532-F8CDE92311BF}" srcOrd="1" destOrd="0" presId="urn:microsoft.com/office/officeart/2008/layout/LinedList"/>
    <dgm:cxn modelId="{89AF136A-2D28-46C4-80BE-D4C50EAACBC1}" type="presParOf" srcId="{9638734E-FF1C-4880-9463-F41EBFECD024}" destId="{FBFCB1AE-1CD2-4BE5-992C-EFCE92E5B44A}" srcOrd="6" destOrd="0" presId="urn:microsoft.com/office/officeart/2008/layout/LinedList"/>
    <dgm:cxn modelId="{2C7906EE-2DB8-4C92-8460-3B56B649FDB0}" type="presParOf" srcId="{9638734E-FF1C-4880-9463-F41EBFECD024}" destId="{23D7CCE2-E379-45D6-80B6-80F34740D2D3}" srcOrd="7" destOrd="0" presId="urn:microsoft.com/office/officeart/2008/layout/LinedList"/>
    <dgm:cxn modelId="{255CC6C5-51DA-45A0-A77F-63044DE84753}" type="presParOf" srcId="{23D7CCE2-E379-45D6-80B6-80F34740D2D3}" destId="{C0945522-458E-4EF4-B136-2F75E4A16C04}" srcOrd="0" destOrd="0" presId="urn:microsoft.com/office/officeart/2008/layout/LinedList"/>
    <dgm:cxn modelId="{4D7ED251-43C5-4E23-849A-F7339C081301}" type="presParOf" srcId="{23D7CCE2-E379-45D6-80B6-80F34740D2D3}" destId="{A6450A18-EFA1-4B38-BB35-153EF0BB7C05}" srcOrd="1" destOrd="0" presId="urn:microsoft.com/office/officeart/2008/layout/LinedList"/>
    <dgm:cxn modelId="{6E252873-8797-4300-87D4-095242BBF78E}" type="presParOf" srcId="{9638734E-FF1C-4880-9463-F41EBFECD024}" destId="{56D6D5D7-97A2-44D9-8912-01F4360EE594}" srcOrd="8" destOrd="0" presId="urn:microsoft.com/office/officeart/2008/layout/LinedList"/>
    <dgm:cxn modelId="{E3E42F6D-EB5E-46B1-83A5-810FAC173AFB}" type="presParOf" srcId="{9638734E-FF1C-4880-9463-F41EBFECD024}" destId="{24B1EA56-D247-4140-942C-D3C5A8E84FDB}" srcOrd="9" destOrd="0" presId="urn:microsoft.com/office/officeart/2008/layout/LinedList"/>
    <dgm:cxn modelId="{EB33D2A6-D0A8-4F2E-BE83-EACE7BB22277}" type="presParOf" srcId="{24B1EA56-D247-4140-942C-D3C5A8E84FDB}" destId="{5708A3ED-B506-40D0-8F04-86C1456CF0D1}" srcOrd="0" destOrd="0" presId="urn:microsoft.com/office/officeart/2008/layout/LinedList"/>
    <dgm:cxn modelId="{6455BB55-EC98-4421-B258-46B1F12A4668}" type="presParOf" srcId="{24B1EA56-D247-4140-942C-D3C5A8E84FDB}" destId="{F16A5E46-3FAC-4D75-ACD1-5B26F208722F}" srcOrd="1" destOrd="0" presId="urn:microsoft.com/office/officeart/2008/layout/LinedList"/>
    <dgm:cxn modelId="{B911FE1D-349F-447E-B761-EC95C6E2112C}" type="presParOf" srcId="{9638734E-FF1C-4880-9463-F41EBFECD024}" destId="{D7000D05-500A-41E0-A448-72B8F4D374CF}" srcOrd="10" destOrd="0" presId="urn:microsoft.com/office/officeart/2008/layout/LinedList"/>
    <dgm:cxn modelId="{6EF85471-56FF-4B7B-AFAD-3429650666DF}" type="presParOf" srcId="{9638734E-FF1C-4880-9463-F41EBFECD024}" destId="{67299BFD-E259-44BC-A548-7994833F9C88}" srcOrd="11" destOrd="0" presId="urn:microsoft.com/office/officeart/2008/layout/LinedList"/>
    <dgm:cxn modelId="{6EFDFDE4-79C1-4CBD-9DF1-16369517B6B7}" type="presParOf" srcId="{67299BFD-E259-44BC-A548-7994833F9C88}" destId="{B7F05C36-7411-4C60-8F3D-C6ED6EF29A38}" srcOrd="0" destOrd="0" presId="urn:microsoft.com/office/officeart/2008/layout/LinedList"/>
    <dgm:cxn modelId="{58269638-3D31-4CAD-9E15-D886C5D84911}" type="presParOf" srcId="{67299BFD-E259-44BC-A548-7994833F9C88}" destId="{CCFA3DE6-3F63-47B6-A43F-325322136C3A}" srcOrd="1" destOrd="0" presId="urn:microsoft.com/office/officeart/2008/layout/LinedList"/>
    <dgm:cxn modelId="{73F07303-750D-4405-8B2B-F3E964A32B49}" type="presParOf" srcId="{9638734E-FF1C-4880-9463-F41EBFECD024}" destId="{970B775B-5051-4D58-8379-91355C1BC79B}" srcOrd="12" destOrd="0" presId="urn:microsoft.com/office/officeart/2008/layout/LinedList"/>
    <dgm:cxn modelId="{D5049FDA-7328-41FF-9223-3C9088231831}" type="presParOf" srcId="{9638734E-FF1C-4880-9463-F41EBFECD024}" destId="{5C039E7A-9392-4E08-998E-A283B879D416}" srcOrd="13" destOrd="0" presId="urn:microsoft.com/office/officeart/2008/layout/LinedList"/>
    <dgm:cxn modelId="{9F018209-5F12-425E-82E2-574556652EF7}" type="presParOf" srcId="{5C039E7A-9392-4E08-998E-A283B879D416}" destId="{EF9116E9-3586-4490-ADC9-EF81AD42AADD}" srcOrd="0" destOrd="0" presId="urn:microsoft.com/office/officeart/2008/layout/LinedList"/>
    <dgm:cxn modelId="{266B6245-DA69-4990-A14D-E38893E22AF8}" type="presParOf" srcId="{5C039E7A-9392-4E08-998E-A283B879D416}" destId="{6CF22CC6-DD27-4335-9261-4C5B192885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F257-7138-41BA-8F24-6568AF49990E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1AF9C-0D1F-4DE6-A501-6529504158F1}">
      <dsp:nvSpPr>
        <dsp:cNvPr id="0" name=""/>
        <dsp:cNvSpPr/>
      </dsp:nvSpPr>
      <dsp:spPr>
        <a:xfrm>
          <a:off x="0" y="2758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Personal information: full legal name, birth date, address, phone number, e-mail</a:t>
          </a:r>
        </a:p>
      </dsp:txBody>
      <dsp:txXfrm>
        <a:off x="0" y="2758"/>
        <a:ext cx="6797675" cy="470366"/>
      </dsp:txXfrm>
    </dsp:sp>
    <dsp:sp modelId="{2C89C2C2-3ED8-46F6-AF71-EBB6DFE2DE9F}">
      <dsp:nvSpPr>
        <dsp:cNvPr id="0" name=""/>
        <dsp:cNvSpPr/>
      </dsp:nvSpPr>
      <dsp:spPr>
        <a:xfrm>
          <a:off x="0" y="473124"/>
          <a:ext cx="6797675" cy="0"/>
        </a:xfrm>
        <a:prstGeom prst="line">
          <a:avLst/>
        </a:prstGeom>
        <a:solidFill>
          <a:schemeClr val="accent2">
            <a:hueOff val="-131473"/>
            <a:satOff val="-902"/>
            <a:lumOff val="463"/>
            <a:alphaOff val="0"/>
          </a:schemeClr>
        </a:solidFill>
        <a:ln w="15875" cap="flat" cmpd="sng" algn="ctr">
          <a:solidFill>
            <a:schemeClr val="accent2">
              <a:hueOff val="-131473"/>
              <a:satOff val="-902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DFFF8-F00A-4C65-83DC-645483DCF395}">
      <dsp:nvSpPr>
        <dsp:cNvPr id="0" name=""/>
        <dsp:cNvSpPr/>
      </dsp:nvSpPr>
      <dsp:spPr>
        <a:xfrm>
          <a:off x="0" y="473124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Birthplace: city, county, state, country</a:t>
          </a:r>
        </a:p>
      </dsp:txBody>
      <dsp:txXfrm>
        <a:off x="0" y="473124"/>
        <a:ext cx="6797675" cy="470366"/>
      </dsp:txXfrm>
    </dsp:sp>
    <dsp:sp modelId="{0DF248FC-6C6A-44D2-A8F0-E69D72534A53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-262945"/>
            <a:satOff val="-1804"/>
            <a:lumOff val="927"/>
            <a:alphaOff val="0"/>
          </a:schemeClr>
        </a:solidFill>
        <a:ln w="15875" cap="flat" cmpd="sng" algn="ctr">
          <a:solidFill>
            <a:schemeClr val="accent2">
              <a:hueOff val="-262945"/>
              <a:satOff val="-1804"/>
              <a:lumOff val="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53EC3-7E2D-4543-8196-BF80DE2ED10D}">
      <dsp:nvSpPr>
        <dsp:cNvPr id="0" name=""/>
        <dsp:cNvSpPr/>
      </dsp:nvSpPr>
      <dsp:spPr>
        <a:xfrm>
          <a:off x="0" y="943491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information of parent/guardian: name, address, phone number, e-mail</a:t>
          </a:r>
        </a:p>
      </dsp:txBody>
      <dsp:txXfrm>
        <a:off x="0" y="943491"/>
        <a:ext cx="6797675" cy="470366"/>
      </dsp:txXfrm>
    </dsp:sp>
    <dsp:sp modelId="{7B2B4544-4F36-49E4-AD8F-3A59B6D83E8C}">
      <dsp:nvSpPr>
        <dsp:cNvPr id="0" name=""/>
        <dsp:cNvSpPr/>
      </dsp:nvSpPr>
      <dsp:spPr>
        <a:xfrm>
          <a:off x="0" y="1413857"/>
          <a:ext cx="6797675" cy="0"/>
        </a:xfrm>
        <a:prstGeom prst="line">
          <a:avLst/>
        </a:prstGeom>
        <a:solidFill>
          <a:schemeClr val="accent2">
            <a:hueOff val="-394418"/>
            <a:satOff val="-2707"/>
            <a:lumOff val="1390"/>
            <a:alphaOff val="0"/>
          </a:schemeClr>
        </a:solidFill>
        <a:ln w="15875" cap="flat" cmpd="sng" algn="ctr">
          <a:solidFill>
            <a:schemeClr val="accent2">
              <a:hueOff val="-394418"/>
              <a:satOff val="-2707"/>
              <a:lumOff val="1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CC93-4C95-42AC-BA49-D527CC06B588}">
      <dsp:nvSpPr>
        <dsp:cNvPr id="0" name=""/>
        <dsp:cNvSpPr/>
      </dsp:nvSpPr>
      <dsp:spPr>
        <a:xfrm>
          <a:off x="0" y="1413857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 school name and address, or high school code (450032)</a:t>
          </a:r>
        </a:p>
      </dsp:txBody>
      <dsp:txXfrm>
        <a:off x="0" y="1413857"/>
        <a:ext cx="6797675" cy="470366"/>
      </dsp:txXfrm>
    </dsp:sp>
    <dsp:sp modelId="{9CCB8160-A148-42AD-B2C5-FF5855924E9B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-525891"/>
            <a:satOff val="-3609"/>
            <a:lumOff val="1854"/>
            <a:alphaOff val="0"/>
          </a:schemeClr>
        </a:solidFill>
        <a:ln w="15875" cap="flat" cmpd="sng" algn="ctr">
          <a:solidFill>
            <a:schemeClr val="accent2">
              <a:hueOff val="-525891"/>
              <a:satOff val="-3609"/>
              <a:lumOff val="18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26FCC-E01D-45E9-B64E-CC4F050FE875}">
      <dsp:nvSpPr>
        <dsp:cNvPr id="0" name=""/>
        <dsp:cNvSpPr/>
      </dsp:nvSpPr>
      <dsp:spPr>
        <a:xfrm>
          <a:off x="0" y="1884223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 school transcript</a:t>
          </a:r>
        </a:p>
      </dsp:txBody>
      <dsp:txXfrm>
        <a:off x="0" y="1884223"/>
        <a:ext cx="6797675" cy="470366"/>
      </dsp:txXfrm>
    </dsp:sp>
    <dsp:sp modelId="{BB4F5CD6-12E7-4815-9E88-35EDD98CDDBE}">
      <dsp:nvSpPr>
        <dsp:cNvPr id="0" name=""/>
        <dsp:cNvSpPr/>
      </dsp:nvSpPr>
      <dsp:spPr>
        <a:xfrm>
          <a:off x="0" y="2354589"/>
          <a:ext cx="6797675" cy="0"/>
        </a:xfrm>
        <a:prstGeom prst="line">
          <a:avLst/>
        </a:prstGeom>
        <a:solidFill>
          <a:schemeClr val="accent2">
            <a:hueOff val="-657364"/>
            <a:satOff val="-4511"/>
            <a:lumOff val="2317"/>
            <a:alphaOff val="0"/>
          </a:schemeClr>
        </a:solidFill>
        <a:ln w="15875" cap="flat" cmpd="sng" algn="ctr">
          <a:solidFill>
            <a:schemeClr val="accent2">
              <a:hueOff val="-657364"/>
              <a:satOff val="-4511"/>
              <a:lumOff val="2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ECE77-C844-4CB6-8048-BC328F56A05B}">
      <dsp:nvSpPr>
        <dsp:cNvPr id="0" name=""/>
        <dsp:cNvSpPr/>
      </dsp:nvSpPr>
      <dsp:spPr>
        <a:xfrm>
          <a:off x="0" y="2354589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 score (often on transcript)</a:t>
          </a:r>
        </a:p>
      </dsp:txBody>
      <dsp:txXfrm>
        <a:off x="0" y="2354589"/>
        <a:ext cx="6797675" cy="470366"/>
      </dsp:txXfrm>
    </dsp:sp>
    <dsp:sp modelId="{AA24433C-5E02-4521-880A-A6EDD9972385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-788836"/>
            <a:satOff val="-5413"/>
            <a:lumOff val="2781"/>
            <a:alphaOff val="0"/>
          </a:schemeClr>
        </a:solidFill>
        <a:ln w="15875" cap="flat" cmpd="sng" algn="ctr">
          <a:solidFill>
            <a:schemeClr val="accent2">
              <a:hueOff val="-788836"/>
              <a:satOff val="-5413"/>
              <a:lumOff val="2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7614-8A9D-475F-9762-0238B7D4DC29}">
      <dsp:nvSpPr>
        <dsp:cNvPr id="0" name=""/>
        <dsp:cNvSpPr/>
      </dsp:nvSpPr>
      <dsp:spPr>
        <a:xfrm>
          <a:off x="0" y="2824956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 school graduation date</a:t>
          </a:r>
        </a:p>
      </dsp:txBody>
      <dsp:txXfrm>
        <a:off x="0" y="2824956"/>
        <a:ext cx="6797675" cy="470366"/>
      </dsp:txXfrm>
    </dsp:sp>
    <dsp:sp modelId="{230D219B-8660-4C1E-8846-465C02A8BE55}">
      <dsp:nvSpPr>
        <dsp:cNvPr id="0" name=""/>
        <dsp:cNvSpPr/>
      </dsp:nvSpPr>
      <dsp:spPr>
        <a:xfrm>
          <a:off x="0" y="3295322"/>
          <a:ext cx="6797675" cy="0"/>
        </a:xfrm>
        <a:prstGeom prst="line">
          <a:avLst/>
        </a:prstGeom>
        <a:solidFill>
          <a:schemeClr val="accent2">
            <a:hueOff val="-920309"/>
            <a:satOff val="-6315"/>
            <a:lumOff val="3244"/>
            <a:alphaOff val="0"/>
          </a:schemeClr>
        </a:solidFill>
        <a:ln w="15875" cap="flat" cmpd="sng" algn="ctr">
          <a:solidFill>
            <a:schemeClr val="accent2">
              <a:hueOff val="-920309"/>
              <a:satOff val="-6315"/>
              <a:lumOff val="3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27A1D-B4D8-4920-99D0-DBC21D8BBC8C}">
      <dsp:nvSpPr>
        <dsp:cNvPr id="0" name=""/>
        <dsp:cNvSpPr/>
      </dsp:nvSpPr>
      <dsp:spPr>
        <a:xfrm>
          <a:off x="0" y="3295322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Admission term requested (example: Fall 2017)</a:t>
          </a:r>
        </a:p>
      </dsp:txBody>
      <dsp:txXfrm>
        <a:off x="0" y="3295322"/>
        <a:ext cx="6797675" cy="470366"/>
      </dsp:txXfrm>
    </dsp:sp>
    <dsp:sp modelId="{B3E44CE7-9564-4FA2-8AF8-4C2480726121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-1051782"/>
            <a:satOff val="-7217"/>
            <a:lumOff val="3708"/>
            <a:alphaOff val="0"/>
          </a:schemeClr>
        </a:solidFill>
        <a:ln w="15875" cap="flat" cmpd="sng" algn="ctr">
          <a:solidFill>
            <a:schemeClr val="accent2">
              <a:hueOff val="-1051782"/>
              <a:satOff val="-7217"/>
              <a:lumOff val="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0E94-127A-444A-8236-1BD11D7CD860}">
      <dsp:nvSpPr>
        <dsp:cNvPr id="0" name=""/>
        <dsp:cNvSpPr/>
      </dsp:nvSpPr>
      <dsp:spPr>
        <a:xfrm>
          <a:off x="0" y="3765688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Length of time living in Utah (the application may ask for proof of residency, such as schooling or work history)</a:t>
          </a:r>
        </a:p>
      </dsp:txBody>
      <dsp:txXfrm>
        <a:off x="0" y="3765688"/>
        <a:ext cx="6797675" cy="470366"/>
      </dsp:txXfrm>
    </dsp:sp>
    <dsp:sp modelId="{921D44EA-539D-4328-A106-2B23DF97324C}">
      <dsp:nvSpPr>
        <dsp:cNvPr id="0" name=""/>
        <dsp:cNvSpPr/>
      </dsp:nvSpPr>
      <dsp:spPr>
        <a:xfrm>
          <a:off x="0" y="4236054"/>
          <a:ext cx="6797675" cy="0"/>
        </a:xfrm>
        <a:prstGeom prst="line">
          <a:avLst/>
        </a:prstGeom>
        <a:solidFill>
          <a:schemeClr val="accent2">
            <a:hueOff val="-1183255"/>
            <a:satOff val="-8120"/>
            <a:lumOff val="4171"/>
            <a:alphaOff val="0"/>
          </a:schemeClr>
        </a:solidFill>
        <a:ln w="15875" cap="flat" cmpd="sng" algn="ctr">
          <a:solidFill>
            <a:schemeClr val="accent2">
              <a:hueOff val="-1183255"/>
              <a:satOff val="-8120"/>
              <a:lumOff val="4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7B3FD-B1BA-4D23-9248-7CBD17ACAA54}">
      <dsp:nvSpPr>
        <dsp:cNvPr id="0" name=""/>
        <dsp:cNvSpPr/>
      </dsp:nvSpPr>
      <dsp:spPr>
        <a:xfrm>
          <a:off x="0" y="4236054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Driver's license or state ID card</a:t>
          </a:r>
        </a:p>
      </dsp:txBody>
      <dsp:txXfrm>
        <a:off x="0" y="4236054"/>
        <a:ext cx="6797675" cy="470366"/>
      </dsp:txXfrm>
    </dsp:sp>
    <dsp:sp modelId="{BFA5E56C-785E-4962-8E27-F0667B8DD13B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-1314727"/>
            <a:satOff val="-9022"/>
            <a:lumOff val="4635"/>
            <a:alphaOff val="0"/>
          </a:schemeClr>
        </a:solidFill>
        <a:ln w="15875" cap="flat" cmpd="sng" algn="ctr">
          <a:solidFill>
            <a:schemeClr val="accent2">
              <a:hueOff val="-1314727"/>
              <a:satOff val="-9022"/>
              <a:lumOff val="4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C9881-2162-4A86-B6F6-2CD98B5829AF}">
      <dsp:nvSpPr>
        <dsp:cNvPr id="0" name=""/>
        <dsp:cNvSpPr/>
      </dsp:nvSpPr>
      <dsp:spPr>
        <a:xfrm>
          <a:off x="0" y="4706420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Social Security Number</a:t>
          </a:r>
        </a:p>
      </dsp:txBody>
      <dsp:txXfrm>
        <a:off x="0" y="4706420"/>
        <a:ext cx="6797675" cy="470366"/>
      </dsp:txXfrm>
    </dsp:sp>
    <dsp:sp modelId="{A02ACBCF-9BEE-4B17-9FCB-C6A6313C83CF}">
      <dsp:nvSpPr>
        <dsp:cNvPr id="0" name=""/>
        <dsp:cNvSpPr/>
      </dsp:nvSpPr>
      <dsp:spPr>
        <a:xfrm>
          <a:off x="0" y="5176787"/>
          <a:ext cx="6797675" cy="0"/>
        </a:xfrm>
        <a:prstGeom prst="lin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4408B-420B-4B8C-BDF6-83E905B81EC6}">
      <dsp:nvSpPr>
        <dsp:cNvPr id="0" name=""/>
        <dsp:cNvSpPr/>
      </dsp:nvSpPr>
      <dsp:spPr>
        <a:xfrm>
          <a:off x="0" y="5176787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Method of payment for application fee (credit card or fee waiver)</a:t>
          </a:r>
        </a:p>
      </dsp:txBody>
      <dsp:txXfrm>
        <a:off x="0" y="5176787"/>
        <a:ext cx="6797675" cy="470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281A8-053A-4C50-9960-EA44080E5A37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78175-8D30-43C8-9281-C37BDFC9C267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Birthdate</a:t>
          </a:r>
        </a:p>
      </dsp:txBody>
      <dsp:txXfrm>
        <a:off x="0" y="689"/>
        <a:ext cx="6797675" cy="806933"/>
      </dsp:txXfrm>
    </dsp:sp>
    <dsp:sp modelId="{EE989BF7-15F2-4626-AFC0-3B59C86ADC33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C354F-997F-4086-9E75-EF97DBB4E90F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Social Security Number</a:t>
          </a:r>
        </a:p>
      </dsp:txBody>
      <dsp:txXfrm>
        <a:off x="0" y="807622"/>
        <a:ext cx="6797675" cy="806933"/>
      </dsp:txXfrm>
    </dsp:sp>
    <dsp:sp modelId="{48E02B8B-BC42-4D18-A2F8-C103E67802FB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330D-AA43-4E0D-9FDE-CEDC11E0B6ED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Name</a:t>
          </a:r>
        </a:p>
      </dsp:txBody>
      <dsp:txXfrm>
        <a:off x="0" y="1614556"/>
        <a:ext cx="6797675" cy="806933"/>
      </dsp:txXfrm>
    </dsp:sp>
    <dsp:sp modelId="{FBFCB1AE-1CD2-4BE5-992C-EFCE92E5B44A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5522-458E-4EF4-B136-2F75E4A16C04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New Student, not Grad Student</a:t>
          </a:r>
        </a:p>
      </dsp:txBody>
      <dsp:txXfrm>
        <a:off x="0" y="2421489"/>
        <a:ext cx="6797675" cy="806933"/>
      </dsp:txXfrm>
    </dsp:sp>
    <dsp:sp modelId="{56D6D5D7-97A2-44D9-8912-01F4360EE594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8A3ED-B506-40D0-8F04-86C1456CF0D1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Not applying for scholarships</a:t>
          </a:r>
        </a:p>
      </dsp:txBody>
      <dsp:txXfrm>
        <a:off x="0" y="3228422"/>
        <a:ext cx="6797675" cy="806933"/>
      </dsp:txXfrm>
    </dsp:sp>
    <dsp:sp modelId="{D7000D05-500A-41E0-A448-72B8F4D374CF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05C36-7411-4C60-8F3D-C6ED6EF29A38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Not accepting scholarships</a:t>
          </a:r>
        </a:p>
      </dsp:txBody>
      <dsp:txXfrm>
        <a:off x="0" y="4035355"/>
        <a:ext cx="6797675" cy="806933"/>
      </dsp:txXfrm>
    </dsp:sp>
    <dsp:sp modelId="{970B775B-5051-4D58-8379-91355C1BC79B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116E9-3586-4490-ADC9-EF81AD42AADD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Applying for the wrong term</a:t>
          </a:r>
        </a:p>
      </dsp:txBody>
      <dsp:txXfrm>
        <a:off x="0" y="4842289"/>
        <a:ext cx="6797675" cy="80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E9A0A00-0064-4A00-88F6-CAA7C05E20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5238793-00D9-472B-99FC-DF7FAD9B8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0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8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70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09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5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0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tonline.org/index.php/Nuts,_Bolts_and_Wash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tmp"/><Relationship Id="rId7" Type="http://schemas.openxmlformats.org/officeDocument/2006/relationships/hyperlink" Target="https://www.suu.edu/admissions/tours/virtual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c2j-g3GrZo?feature=oembed" TargetMode="External"/><Relationship Id="rId6" Type="http://schemas.openxmlformats.org/officeDocument/2006/relationships/hyperlink" Target="https://www.suu.edu/admissions/tours/" TargetMode="External"/><Relationship Id="rId5" Type="http://schemas.openxmlformats.org/officeDocument/2006/relationships/hyperlink" Target="https://www.suu.edu/redriot/#register" TargetMode="External"/><Relationship Id="rId4" Type="http://schemas.openxmlformats.org/officeDocument/2006/relationships/hyperlink" Target="https://www.suu.edu/appl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dixie.edu/apply/" TargetMode="Externa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awxjYN1exRW67Qz_wz8EpvZ7jpKQj-C-" TargetMode="Externa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playlist?list=PLawxjYN1exRW67Qz_wz8EpvZ7jpKQj-C-" TargetMode="External"/><Relationship Id="rId4" Type="http://schemas.openxmlformats.org/officeDocument/2006/relationships/hyperlink" Target="https://apply.dixie.edu/portal/campus_tou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.edu/admissions/apply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9dTcZrUd94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QZl_QvEy54?feature=oembed" TargetMode="External"/><Relationship Id="rId6" Type="http://schemas.openxmlformats.org/officeDocument/2006/relationships/image" Target="../media/image22.jpeg"/><Relationship Id="rId5" Type="http://schemas.openxmlformats.org/officeDocument/2006/relationships/hyperlink" Target="https://www.slcc.edu/admissions/tours.aspx" TargetMode="External"/><Relationship Id="rId4" Type="http://schemas.openxmlformats.org/officeDocument/2006/relationships/hyperlink" Target="https://slccbruins.force.com/ERx_Forms__Portal_Regis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s.byu.edu/cas/login?service=https%3A%2F%2Fsaasta.byu.edu%2Fvalidate%3Ftarget%3Dhttps%253A%252F%252Fsaasta.byu.edu%252Fauth%252Fadmissions%252Fapp%252F" TargetMode="Externa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H34Fx0wpIs?feature=oembed" TargetMode="External"/><Relationship Id="rId6" Type="http://schemas.openxmlformats.org/officeDocument/2006/relationships/hyperlink" Target="https://calendly.com/ldsbc_campustours" TargetMode="External"/><Relationship Id="rId5" Type="http://schemas.openxmlformats.org/officeDocument/2006/relationships/hyperlink" Target="https://www.google.com/maps/uv?hl=en&amp;pb=!1s0x8752f5aa721d9be3%3A0xc118ae242cfd5461!3m1!7e115!4s%2Fmaps%2Fplace%2Fldsbc%2F%4040.7710643%2C-111.8997762%2C3a%2C75y%2C268.57h%2C90t%2Fdata%3D*213m4*211e1*213m2*211s2LyFN0FPqidQbdWZX1VqYw*212e0*214m2*213m1*211s0x8752f5aa721d9be3%3A0xc118ae242cfd5461!5sldsbc%20-%20Google%20Search!15sCgIgAQ&amp;imagekey=!1e10!2sAF1QipM-py_CGU_taeu0BUVdkwS-MeVazgEOyejS9tio&amp;sa=X&amp;ved=2ahUKEwjE59PBvM_cAhVUM30KHdMJAC4Qpx8wDXoECAcQDg&amp;activetab=panorama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commonapp.org/login?ma=330" TargetMode="Externa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ly.westminstercollege.edu/portal/campus_tour" TargetMode="External"/><Relationship Id="rId5" Type="http://schemas.openxmlformats.org/officeDocument/2006/relationships/hyperlink" Target="https://apply.westminstercollege.edu/portal/virtual_informationsessions" TargetMode="External"/><Relationship Id="rId4" Type="http://schemas.openxmlformats.org/officeDocument/2006/relationships/hyperlink" Target="https://apply.westminstercollege.edu/app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tmp"/><Relationship Id="rId7" Type="http://schemas.openxmlformats.org/officeDocument/2006/relationships/hyperlink" Target="https://enrollment2.byu.edu/transfer-guides/" TargetMode="External"/><Relationship Id="rId12" Type="http://schemas.openxmlformats.org/officeDocument/2006/relationships/hyperlink" Target="https://www.byupathway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jrl1a2eGU?feature=oembed" TargetMode="External"/><Relationship Id="rId6" Type="http://schemas.openxmlformats.org/officeDocument/2006/relationships/hyperlink" Target="https://enrollment.byu.edu/registrar/ap-ib-guides" TargetMode="External"/><Relationship Id="rId11" Type="http://schemas.openxmlformats.org/officeDocument/2006/relationships/hyperlink" Target="https://www.byui.edu/" TargetMode="External"/><Relationship Id="rId5" Type="http://schemas.openxmlformats.org/officeDocument/2006/relationships/hyperlink" Target="https://enrollment.byu.edu/new-freshman-checklist" TargetMode="External"/><Relationship Id="rId10" Type="http://schemas.openxmlformats.org/officeDocument/2006/relationships/hyperlink" Target="https://www.byuh.edu/" TargetMode="External"/><Relationship Id="rId4" Type="http://schemas.openxmlformats.org/officeDocument/2006/relationships/hyperlink" Target="https://cas.byu.edu/cas/login?service=https%3A%2F%2Fsaasta.byu.edu%2Fvalidate%3Ftarget%3Dhttps%253A%252F%252Fsaasta.byu.edu%252Fauth%252Fadmissions%252Fapp%252Findex.php" TargetMode="External"/><Relationship Id="rId9" Type="http://schemas.openxmlformats.org/officeDocument/2006/relationships/hyperlink" Target="https://saasta.byu.edu/noauth/campusTours/land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tmp"/><Relationship Id="rId7" Type="http://schemas.openxmlformats.org/officeDocument/2006/relationships/hyperlink" Target="https://issuu.com/universityofutahdigital/docs/uou-408_20-0923_admn_travel_brochure_r8_final_sing?fr=sYTM0NTc0MDYwM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tXjG2iG4wY?feature=oembed" TargetMode="External"/><Relationship Id="rId6" Type="http://schemas.openxmlformats.org/officeDocument/2006/relationships/hyperlink" Target="https://admissions.utah.edu/virtual-events/" TargetMode="External"/><Relationship Id="rId5" Type="http://schemas.openxmlformats.org/officeDocument/2006/relationships/hyperlink" Target="https://admissions.utah.edu/visit/" TargetMode="External"/><Relationship Id="rId4" Type="http://schemas.openxmlformats.org/officeDocument/2006/relationships/hyperlink" Target="https://apply.commonapp.org/login?ma=952&amp;tref=202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u.edu/admissions/openhouse/layton" TargetMode="External"/><Relationship Id="rId3" Type="http://schemas.openxmlformats.org/officeDocument/2006/relationships/hyperlink" Target="https://applynow.usu.edu/RecruitNewWFE/Account/Login?ReturnUrl=%2fRecruitNewWFE%3f_ga%3d2.70857936.1753858874.1600102403-517678721.1566912102&amp;_ga=2.70857936.1753858874.1600102403-517678721.1566912102" TargetMode="External"/><Relationship Id="rId7" Type="http://schemas.openxmlformats.org/officeDocument/2006/relationships/hyperlink" Target="https://www.usu.edu/admissions/openhouse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xznBBQkQiY?feature=oembed" TargetMode="External"/><Relationship Id="rId6" Type="http://schemas.openxmlformats.org/officeDocument/2006/relationships/hyperlink" Target="https://www.usu.edu/admissions/campustour/" TargetMode="External"/><Relationship Id="rId5" Type="http://schemas.openxmlformats.org/officeDocument/2006/relationships/hyperlink" Target="https://www.usu.edu/admissions/virtual-events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usu.edu/admissions/events/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QnmVGoetvg?feature=oembed" TargetMode="External"/><Relationship Id="rId6" Type="http://schemas.openxmlformats.org/officeDocument/2006/relationships/hyperlink" Target="https://www.usu.edu/admissions/campustour/?_ga=2.137550064.1753858874.1600102403-517678721.1566912102#price" TargetMode="External"/><Relationship Id="rId5" Type="http://schemas.openxmlformats.org/officeDocument/2006/relationships/hyperlink" Target="https://www.usu.edu/admissions/events/true-blue-days/senior-preview-eastern" TargetMode="External"/><Relationship Id="rId4" Type="http://schemas.openxmlformats.org/officeDocument/2006/relationships/hyperlink" Target="https://eastern.usu.edu/admissions/appl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er.elluciancrmrecruit.com/Apply/Events/List?ID=1" TargetMode="External"/><Relationship Id="rId3" Type="http://schemas.openxmlformats.org/officeDocument/2006/relationships/hyperlink" Target="https://weber.elluciancrmrecruit.com/Apply/Account/Login" TargetMode="External"/><Relationship Id="rId7" Type="http://schemas.openxmlformats.org/officeDocument/2006/relationships/hyperlink" Target="https://weber.elluciancrmrecruit.com/Apply/Events/List?ID=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EYngpT6o3M?feature=oembed" TargetMode="External"/><Relationship Id="rId6" Type="http://schemas.openxmlformats.org/officeDocument/2006/relationships/hyperlink" Target="https://weber.elluciancrmrecruit.com/Apply/Events/List?ID=2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weber.elluciancrmrecruit.com/Apply/Events/EventDetails?eventId=edcf1517-efe6-ea11-a975-a20e5ccd42f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eber.elluciancrmrecruit.com/Apply/Events/EventDetails?eventId=29ead9d9-eee6-ea11-a975-a20e5ccd42ff%C2%A0%C2%A0" TargetMode="External"/><Relationship Id="rId9" Type="http://schemas.openxmlformats.org/officeDocument/2006/relationships/hyperlink" Target="https://www.weber.edu/GetIntoWeber/campus-video-tour/defaul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Iu-nCs7yvLmS94Vg1KepfjHuUwKw2ipc" TargetMode="External"/><Relationship Id="rId6" Type="http://schemas.openxmlformats.org/officeDocument/2006/relationships/hyperlink" Target="https://www.uvu.edu/admissions/openhouse/" TargetMode="External"/><Relationship Id="rId5" Type="http://schemas.openxmlformats.org/officeDocument/2006/relationships/hyperlink" Target="https://www.uvu.edu/admissions/visit/" TargetMode="External"/><Relationship Id="rId4" Type="http://schemas.openxmlformats.org/officeDocument/2006/relationships/hyperlink" Target="https://uvu.elluciancrmrecruit.com/admissions/pages/welcom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A84B-B0B0-41E1-A4DC-CDDF55D5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4705801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Nuts and Bolts of College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9B3EA-B408-407A-A29B-25150D047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7D7BB093-EABB-40D3-B068-2EE039EF8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00" r="21965" b="1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3DAC7-F96B-489A-ACBA-7B1206C1FB63}"/>
              </a:ext>
            </a:extLst>
          </p:cNvPr>
          <p:cNvSpPr txBox="1"/>
          <p:nvPr/>
        </p:nvSpPr>
        <p:spPr>
          <a:xfrm>
            <a:off x="8981995" y="5890194"/>
            <a:ext cx="25138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iki.dtonline.org/index.php/Nuts,_Bolts_and_Wash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678C5-AB9A-4E1C-9CAC-EF8089C5E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1" y="568666"/>
            <a:ext cx="3508517" cy="304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C624F-3F52-4700-A269-93F0ED36F653}"/>
              </a:ext>
            </a:extLst>
          </p:cNvPr>
          <p:cNvSpPr txBox="1"/>
          <p:nvPr/>
        </p:nvSpPr>
        <p:spPr>
          <a:xfrm>
            <a:off x="4432974" y="572036"/>
            <a:ext cx="5878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Deadline: December 1 for best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Scholarship Deadline: March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Priority Deadline: May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Send electronically or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Taken from of transcript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AAFC0-3FF5-4689-A23C-92444C011D7C}"/>
              </a:ext>
            </a:extLst>
          </p:cNvPr>
          <p:cNvSpPr txBox="1"/>
          <p:nvPr/>
        </p:nvSpPr>
        <p:spPr>
          <a:xfrm>
            <a:off x="310896" y="3977640"/>
            <a:ext cx="46287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</a:rPr>
              <a:t>Red Riot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C3C3C"/>
                </a:solidFill>
                <a:effectLst/>
              </a:rPr>
              <a:t>Red Riot is a great way for any high school student to experience Southern Utah University as they spend the weekend with fellow future T-Birds and current SUU students. Register </a:t>
            </a:r>
            <a:r>
              <a:rPr lang="en-US" sz="1400" b="0" i="0" dirty="0">
                <a:solidFill>
                  <a:srgbClr val="3C3C3C"/>
                </a:solidFill>
                <a:effectLst/>
                <a:hlinkClick r:id="rId5"/>
              </a:rPr>
              <a:t>Here</a:t>
            </a:r>
            <a:r>
              <a:rPr lang="en-US" sz="1400" b="0" i="0" dirty="0">
                <a:solidFill>
                  <a:srgbClr val="3C3C3C"/>
                </a:solidFill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3C3C"/>
                </a:solidFill>
                <a:effectLst/>
                <a:hlinkClick r:id="rId6"/>
              </a:rPr>
              <a:t>Campus Tours</a:t>
            </a:r>
            <a:endParaRPr lang="en-US" b="0" i="0" dirty="0">
              <a:solidFill>
                <a:srgbClr val="3C3C3C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hlinkClick r:id="rId7"/>
              </a:rPr>
              <a:t>Virtual Info Session</a:t>
            </a:r>
            <a:endParaRPr lang="en-US" b="0" i="0" dirty="0">
              <a:solidFill>
                <a:srgbClr val="3C3C3C"/>
              </a:solidFill>
              <a:effectLst/>
            </a:endParaRPr>
          </a:p>
        </p:txBody>
      </p:sp>
      <p:pic>
        <p:nvPicPr>
          <p:cNvPr id="4" name="Online Media 3" title="SUU Campus Tour with the Presidential Ambassadors">
            <a:hlinkClick r:id="" action="ppaction://media"/>
            <a:extLst>
              <a:ext uri="{FF2B5EF4-FFF2-40B4-BE49-F238E27FC236}">
                <a16:creationId xmlns:a16="http://schemas.microsoft.com/office/drawing/2014/main" id="{09F2C635-253F-4872-878C-919E1C2FC1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765722" y="3429000"/>
            <a:ext cx="5678106" cy="31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55FD0B-3081-4EB1-9B61-3166CDE1254B}"/>
              </a:ext>
            </a:extLst>
          </p:cNvPr>
          <p:cNvSpPr txBox="1"/>
          <p:nvPr/>
        </p:nvSpPr>
        <p:spPr>
          <a:xfrm>
            <a:off x="5602224" y="357894"/>
            <a:ext cx="58689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Priority Deadline-apply year-round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March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Submit official scores from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5F5FB-FB28-4CE8-B7E2-D4FA3ACA3F1F}"/>
              </a:ext>
            </a:extLst>
          </p:cNvPr>
          <p:cNvSpPr txBox="1"/>
          <p:nvPr/>
        </p:nvSpPr>
        <p:spPr>
          <a:xfrm>
            <a:off x="795264" y="5508844"/>
            <a:ext cx="289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Campus Tours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Campus Tour Videos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DA2C59-CBBE-485D-84D1-B020BFEA0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4"/>
          <a:stretch/>
        </p:blipFill>
        <p:spPr bwMode="auto">
          <a:xfrm>
            <a:off x="70104" y="357894"/>
            <a:ext cx="4770384" cy="2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title="Welcome Center">
            <a:hlinkClick r:id="" action="ppaction://media"/>
            <a:extLst>
              <a:ext uri="{FF2B5EF4-FFF2-40B4-BE49-F238E27FC236}">
                <a16:creationId xmlns:a16="http://schemas.microsoft.com/office/drawing/2014/main" id="{4FFD7CE4-857D-4753-97E0-72453F860A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125468" y="3200734"/>
            <a:ext cx="5458968" cy="30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51E26-900E-4AF4-BA8A-099B65B955A7}"/>
              </a:ext>
            </a:extLst>
          </p:cNvPr>
          <p:cNvSpPr txBox="1"/>
          <p:nvPr/>
        </p:nvSpPr>
        <p:spPr>
          <a:xfrm>
            <a:off x="4945224" y="699796"/>
            <a:ext cx="6914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application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March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 (ACT not required)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Presidential Scholarship deadline November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 (may require 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Waived During UCAW or $30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Will take from transcripts or from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ADDD56-B9B1-4CBB-92ED-801801BB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0" y="4450457"/>
            <a:ext cx="7297052" cy="169302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714052-D206-47C5-81A8-55FDE76E0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16"/>
          <a:stretch/>
        </p:blipFill>
        <p:spPr>
          <a:xfrm>
            <a:off x="8722225" y="4103635"/>
            <a:ext cx="2760959" cy="2754365"/>
          </a:xfrm>
          <a:prstGeom prst="rect">
            <a:avLst/>
          </a:prstGeom>
        </p:spPr>
      </p:pic>
      <p:pic>
        <p:nvPicPr>
          <p:cNvPr id="8" name="Online Media 7" title="Snow College Campus Tour">
            <a:hlinkClick r:id="" action="ppaction://media"/>
            <a:extLst>
              <a:ext uri="{FF2B5EF4-FFF2-40B4-BE49-F238E27FC236}">
                <a16:creationId xmlns:a16="http://schemas.microsoft.com/office/drawing/2014/main" id="{C6E6B8DF-3F45-47FD-A3F3-F9719670E2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2232" y="1064734"/>
            <a:ext cx="4283456" cy="24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50F0F-E6CD-4DBC-9228-70A16676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7" y="168430"/>
            <a:ext cx="4455217" cy="3178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7BE33-1656-4E2E-B5B6-8E4BDCA8215E}"/>
              </a:ext>
            </a:extLst>
          </p:cNvPr>
          <p:cNvSpPr txBox="1"/>
          <p:nvPr/>
        </p:nvSpPr>
        <p:spPr>
          <a:xfrm>
            <a:off x="4618652" y="923731"/>
            <a:ext cx="7305123" cy="478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CD4C9-D4BF-4DAD-8443-715845D636C5}"/>
              </a:ext>
            </a:extLst>
          </p:cNvPr>
          <p:cNvSpPr txBox="1"/>
          <p:nvPr/>
        </p:nvSpPr>
        <p:spPr>
          <a:xfrm>
            <a:off x="562702" y="3114791"/>
            <a:ext cx="6625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Apply Now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Deadline: August 16, no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$40 Application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February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Priority Deadline: April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Will take from transcripts or from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2DEB8-739E-4704-B15F-229A0E828992}"/>
              </a:ext>
            </a:extLst>
          </p:cNvPr>
          <p:cNvSpPr txBox="1"/>
          <p:nvPr/>
        </p:nvSpPr>
        <p:spPr>
          <a:xfrm>
            <a:off x="1374649" y="6048331"/>
            <a:ext cx="102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All campus tours visits will now be available on a virtual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platform!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  <a:hlinkClick r:id="rId5"/>
              </a:rPr>
              <a:t>Let’s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  <a:hlinkClick r:id="rId5"/>
              </a:rPr>
              <a:t> connect!</a:t>
            </a:r>
            <a:endParaRPr lang="en-US" dirty="0"/>
          </a:p>
        </p:txBody>
      </p:sp>
      <p:pic>
        <p:nvPicPr>
          <p:cNvPr id="6" name="Online Media 5" title="This Is SLCC">
            <a:hlinkClick r:id="" action="ppaction://media"/>
            <a:extLst>
              <a:ext uri="{FF2B5EF4-FFF2-40B4-BE49-F238E27FC236}">
                <a16:creationId xmlns:a16="http://schemas.microsoft.com/office/drawing/2014/main" id="{BB8C73D9-AC27-4CAD-BEC3-D31435C3E5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077949" y="1343870"/>
            <a:ext cx="5166359" cy="29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48902-77E2-4E10-B6BA-0208B248C705}"/>
              </a:ext>
            </a:extLst>
          </p:cNvPr>
          <p:cNvSpPr txBox="1"/>
          <p:nvPr/>
        </p:nvSpPr>
        <p:spPr>
          <a:xfrm>
            <a:off x="512064" y="511635"/>
            <a:ext cx="6208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Previously LDS Business College</a:t>
            </a:r>
            <a:endParaRPr lang="en-US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full educational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Your unweighted high school GPA or other high school equivalency.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Your LDS account associated with your membership record number if you are a member of the Church of Jesus Christ of Latter-day Saints.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Ecclesiastical Endorsement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Deadline: September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Priority Deadline: August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$35</a:t>
            </a:r>
          </a:p>
        </p:txBody>
      </p:sp>
      <p:sp>
        <p:nvSpPr>
          <p:cNvPr id="2" name="AutoShape 2" descr="Ensign College">
            <a:extLst>
              <a:ext uri="{FF2B5EF4-FFF2-40B4-BE49-F238E27FC236}">
                <a16:creationId xmlns:a16="http://schemas.microsoft.com/office/drawing/2014/main" id="{854E231B-5C7E-4EDA-A298-06164EC5E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Ensign College to transition to 100% remote classes after Thanksgiving |  KUTV">
            <a:extLst>
              <a:ext uri="{FF2B5EF4-FFF2-40B4-BE49-F238E27FC236}">
                <a16:creationId xmlns:a16="http://schemas.microsoft.com/office/drawing/2014/main" id="{28A6F825-BFDB-488E-9BAE-ACC032BB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16598" r="9037" b="12388"/>
          <a:stretch/>
        </p:blipFill>
        <p:spPr bwMode="auto">
          <a:xfrm>
            <a:off x="6598921" y="429767"/>
            <a:ext cx="4965192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7C46E-6CBA-4AF4-B795-519F97469160}"/>
              </a:ext>
            </a:extLst>
          </p:cNvPr>
          <p:cNvSpPr txBox="1"/>
          <p:nvPr/>
        </p:nvSpPr>
        <p:spPr>
          <a:xfrm>
            <a:off x="374904" y="5312664"/>
            <a:ext cx="483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Self-guided Pictorial Tour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Schedule a Campus Tour</a:t>
            </a:r>
            <a:endParaRPr lang="en-US" dirty="0"/>
          </a:p>
        </p:txBody>
      </p:sp>
      <p:pic>
        <p:nvPicPr>
          <p:cNvPr id="7" name="Online Media 6" title="LDS Business College Campus Virtual Tour">
            <a:hlinkClick r:id="" action="ppaction://media"/>
            <a:extLst>
              <a:ext uri="{FF2B5EF4-FFF2-40B4-BE49-F238E27FC236}">
                <a16:creationId xmlns:a16="http://schemas.microsoft.com/office/drawing/2014/main" id="{7C8F38CB-949F-4A05-8A69-285C2A36C9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15712" y="304445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AAFCDE9-9068-4AB0-9ACC-3AE7EE95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2" y="252273"/>
            <a:ext cx="3960834" cy="3054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6EB95-EBD6-463A-BBFB-63D98E9F1AAA}"/>
              </a:ext>
            </a:extLst>
          </p:cNvPr>
          <p:cNvSpPr txBox="1"/>
          <p:nvPr/>
        </p:nvSpPr>
        <p:spPr>
          <a:xfrm>
            <a:off x="4690872" y="444617"/>
            <a:ext cx="7196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Common App </a:t>
            </a:r>
            <a:r>
              <a:rPr lang="en-US" dirty="0"/>
              <a:t>or </a:t>
            </a:r>
            <a:r>
              <a:rPr lang="en-US" dirty="0">
                <a:hlinkClick r:id="rId4"/>
              </a:rPr>
              <a:t>Online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Deadline: December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01820"/>
                </a:solidFill>
                <a:effectLst/>
                <a:latin typeface="CeraPRO-Regular"/>
              </a:rPr>
              <a:t>After Dec. 1, application and financial aid decisions are made on a rolling basis. If you complete your application after the priority deadline, you can expect to hear back from the Office of Admissions within 3 weeks.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Check with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Common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Taken from transcript or ACT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44668-CE58-45A9-9D2D-233187418159}"/>
              </a:ext>
            </a:extLst>
          </p:cNvPr>
          <p:cNvSpPr txBox="1"/>
          <p:nvPr/>
        </p:nvSpPr>
        <p:spPr>
          <a:xfrm>
            <a:off x="499882" y="3849624"/>
            <a:ext cx="1099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  <a:hlinkClick r:id="rId5"/>
              </a:rPr>
              <a:t>Join</a:t>
            </a:r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</a:rPr>
              <a:t> for a virtual information session Monday through Friday at 10:00 a.m. and 2:00 </a:t>
            </a:r>
            <a:r>
              <a:rPr lang="en-US" b="0" i="0" dirty="0" err="1">
                <a:solidFill>
                  <a:srgbClr val="101820"/>
                </a:solidFill>
                <a:effectLst/>
                <a:latin typeface="CeraPRO-Regular"/>
              </a:rPr>
              <a:t>p.m</a:t>
            </a:r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</a:rPr>
              <a:t> MST</a:t>
            </a:r>
          </a:p>
          <a:p>
            <a:endParaRPr lang="en-US" dirty="0">
              <a:solidFill>
                <a:srgbClr val="101820"/>
              </a:solidFill>
              <a:latin typeface="CeraPRO-Regular"/>
            </a:endParaRPr>
          </a:p>
          <a:p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</a:rPr>
              <a:t>Campus tours are scheduled by appointment only; walk-in visitors are not being accepted at this time due to </a:t>
            </a:r>
            <a:r>
              <a:rPr lang="en-US" b="0" i="0" dirty="0">
                <a:effectLst/>
                <a:latin typeface="CeraPRO-Regular"/>
              </a:rPr>
              <a:t>COVID-19 protocols. Appointments are limited to 1 student and 3 guests. Call the admissions front desk at 801.832.2200 </a:t>
            </a:r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</a:rPr>
              <a:t>to schedule within 24 hours of your requested visit date. Accommodations will be made based on availability. Check availability </a:t>
            </a:r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  <a:hlinkClick r:id="rId6"/>
              </a:rPr>
              <a:t>here</a:t>
            </a:r>
            <a:r>
              <a:rPr lang="en-US" b="0" i="0" dirty="0">
                <a:solidFill>
                  <a:srgbClr val="101820"/>
                </a:solidFill>
                <a:effectLst/>
                <a:latin typeface="CeraPRO-Regular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7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B1422-4A24-4BFE-8C17-886397DF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Information You will need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9FDCA92-FBBF-4E3E-A135-89D9F6158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3362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5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FBD07-FB8B-474A-90BB-6869875F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Common Errors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4035EB-B51F-4AAD-A043-DD9F9A01D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7158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5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E55F67DC-9867-4D62-A784-2ABA7DDD1D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7943" y="218093"/>
            <a:ext cx="3603339" cy="3627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C49C1-2E0F-480B-9C17-35155EBE0E67}"/>
              </a:ext>
            </a:extLst>
          </p:cNvPr>
          <p:cNvSpPr txBox="1"/>
          <p:nvPr/>
        </p:nvSpPr>
        <p:spPr>
          <a:xfrm>
            <a:off x="4739951" y="522514"/>
            <a:ext cx="6885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Deadline: November 2-housing 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Deadline: December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December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Scholarship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Student gives SSID # and BYU gets it from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From Transcripts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Early! There are Essays and recommendations that take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Checklist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credits- </a:t>
            </a:r>
            <a:r>
              <a:rPr lang="en-US" dirty="0">
                <a:hlinkClick r:id="rId6"/>
              </a:rPr>
              <a:t>AP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Online Media 11" title="BYU Admission Myths: High Scores">
            <a:hlinkClick r:id="" action="ppaction://media"/>
            <a:extLst>
              <a:ext uri="{FF2B5EF4-FFF2-40B4-BE49-F238E27FC236}">
                <a16:creationId xmlns:a16="http://schemas.microsoft.com/office/drawing/2014/main" id="{3E7382A9-7376-4B0D-8353-0373062AEE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739951" y="3731196"/>
            <a:ext cx="609600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43B624-1639-467C-A7C9-069F594A3262}"/>
              </a:ext>
            </a:extLst>
          </p:cNvPr>
          <p:cNvSpPr txBox="1"/>
          <p:nvPr/>
        </p:nvSpPr>
        <p:spPr>
          <a:xfrm>
            <a:off x="427839" y="4320330"/>
            <a:ext cx="3187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Campus Tours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BYU-Hawaii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BYU-Idaho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BYU-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C493921B-E5CA-40AC-91E2-8D9B2AC8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95" y="522548"/>
            <a:ext cx="3562847" cy="2810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2E22D-2BD8-4F2C-B32C-DFE6112F56CB}"/>
              </a:ext>
            </a:extLst>
          </p:cNvPr>
          <p:cNvSpPr txBox="1"/>
          <p:nvPr/>
        </p:nvSpPr>
        <p:spPr>
          <a:xfrm>
            <a:off x="4712639" y="424344"/>
            <a:ext cx="7479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Common App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Action 1: December 1</a:t>
            </a:r>
            <a:r>
              <a:rPr lang="en-US" baseline="30000" dirty="0"/>
              <a:t>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be considered for merit scholarships if applying with test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Action 2: February 1</a:t>
            </a:r>
            <a:r>
              <a:rPr lang="en-US" baseline="30000" dirty="0"/>
              <a:t>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be considered for merit scholarships if applying with test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Deadline April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Honors College Deadline: November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February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this Fall, Freshman Fall applicants will not need ACT or 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Priority Deadline: February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Common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Letters of Recommendation, Personal Essays are not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5A019-BBC3-4C5B-8F49-59BB74296732}"/>
              </a:ext>
            </a:extLst>
          </p:cNvPr>
          <p:cNvSpPr txBox="1"/>
          <p:nvPr/>
        </p:nvSpPr>
        <p:spPr>
          <a:xfrm>
            <a:off x="8801683" y="5121553"/>
            <a:ext cx="3158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Campus Tours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Virtual Events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Perspective Student Guide</a:t>
            </a:r>
            <a:endParaRPr lang="en-US" dirty="0"/>
          </a:p>
        </p:txBody>
      </p:sp>
      <p:pic>
        <p:nvPicPr>
          <p:cNvPr id="2" name="Online Media 1" title="Virtual Campus Tour">
            <a:hlinkClick r:id="" action="ppaction://media"/>
            <a:extLst>
              <a:ext uri="{FF2B5EF4-FFF2-40B4-BE49-F238E27FC236}">
                <a16:creationId xmlns:a16="http://schemas.microsoft.com/office/drawing/2014/main" id="{025A5B81-822D-4E8C-B65D-4D89A9CC75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0039" y="3856719"/>
            <a:ext cx="3967993" cy="22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BBC892-2E55-4876-BFE2-7F4106B209BA}"/>
              </a:ext>
            </a:extLst>
          </p:cNvPr>
          <p:cNvSpPr txBox="1"/>
          <p:nvPr/>
        </p:nvSpPr>
        <p:spPr>
          <a:xfrm>
            <a:off x="4997042" y="590550"/>
            <a:ext cx="6554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January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Based: First come first 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Aid: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is optional for Admissions for Spring, Summer, and Fall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need for other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 or UTREX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ACT Scores: From Transcripts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48431-CF7C-4361-8E66-1BEE0F14CF92}"/>
              </a:ext>
            </a:extLst>
          </p:cNvPr>
          <p:cNvSpPr txBox="1"/>
          <p:nvPr/>
        </p:nvSpPr>
        <p:spPr>
          <a:xfrm>
            <a:off x="551938" y="3726641"/>
            <a:ext cx="383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True Blue Days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Virtual Events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Campus Tours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Open Houses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Oct. 19</a:t>
            </a:r>
            <a:r>
              <a:rPr lang="en-US" baseline="30000" dirty="0"/>
              <a:t>th</a:t>
            </a:r>
            <a:r>
              <a:rPr lang="en-US" dirty="0"/>
              <a:t> 3-7pm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Davis Conference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Register </a:t>
            </a:r>
            <a:r>
              <a:rPr lang="en-US" dirty="0">
                <a:hlinkClick r:id="rId8"/>
              </a:rPr>
              <a:t>Here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Apply BEFORE you come</a:t>
            </a:r>
          </a:p>
        </p:txBody>
      </p:sp>
      <p:pic>
        <p:nvPicPr>
          <p:cNvPr id="5" name="Online Media 4" title="USU Campus Tour">
            <a:hlinkClick r:id="" action="ppaction://media"/>
            <a:extLst>
              <a:ext uri="{FF2B5EF4-FFF2-40B4-BE49-F238E27FC236}">
                <a16:creationId xmlns:a16="http://schemas.microsoft.com/office/drawing/2014/main" id="{D6D97650-1997-4588-BC4C-A1461A1CD3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048850" y="4026949"/>
            <a:ext cx="4787317" cy="2692866"/>
          </a:xfrm>
          <a:prstGeom prst="rect">
            <a:avLst/>
          </a:prstGeom>
        </p:spPr>
      </p:pic>
      <p:pic>
        <p:nvPicPr>
          <p:cNvPr id="5122" name="Picture 2" descr="Water | USU">
            <a:extLst>
              <a:ext uri="{FF2B5EF4-FFF2-40B4-BE49-F238E27FC236}">
                <a16:creationId xmlns:a16="http://schemas.microsoft.com/office/drawing/2014/main" id="{3E8AB660-BE72-4D14-9AA3-2546B3B3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" y="674478"/>
            <a:ext cx="3870617" cy="24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02B6AD-9903-44DF-8E6D-279B3CB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46" y="0"/>
            <a:ext cx="4686682" cy="1935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D0113-B981-49A4-96EF-48254DEC7571}"/>
              </a:ext>
            </a:extLst>
          </p:cNvPr>
          <p:cNvSpPr txBox="1"/>
          <p:nvPr/>
        </p:nvSpPr>
        <p:spPr>
          <a:xfrm>
            <a:off x="520292" y="2182397"/>
            <a:ext cx="6191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Apply Here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Priority Deadline-apply year-round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July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Priority Deadline: June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Taken from transcript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True Blue Senior Day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99465-FA11-459E-A7D0-4AAD17A3DEB1}"/>
              </a:ext>
            </a:extLst>
          </p:cNvPr>
          <p:cNvSpPr txBox="1"/>
          <p:nvPr/>
        </p:nvSpPr>
        <p:spPr>
          <a:xfrm>
            <a:off x="176169" y="1778466"/>
            <a:ext cx="1183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212529"/>
                </a:solidFill>
                <a:effectLst/>
                <a:latin typeface="-apple-system"/>
              </a:rPr>
              <a:t>USU Eastern gives students the opportunity to earn a respected Utah State University degree with all the benefits of a small community campus. 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27D6D-BAC3-4CC4-96D1-456176BCC942}"/>
              </a:ext>
            </a:extLst>
          </p:cNvPr>
          <p:cNvSpPr txBox="1"/>
          <p:nvPr/>
        </p:nvSpPr>
        <p:spPr>
          <a:xfrm>
            <a:off x="520292" y="5729681"/>
            <a:ext cx="34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Campus Tours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tours coming soon</a:t>
            </a:r>
          </a:p>
        </p:txBody>
      </p:sp>
      <p:pic>
        <p:nvPicPr>
          <p:cNvPr id="4" name="Online Media 3" title="Utah State University Eastern">
            <a:hlinkClick r:id="" action="ppaction://media"/>
            <a:extLst>
              <a:ext uri="{FF2B5EF4-FFF2-40B4-BE49-F238E27FC236}">
                <a16:creationId xmlns:a16="http://schemas.microsoft.com/office/drawing/2014/main" id="{5A735390-0A87-430B-B8F5-F3CBF63AF2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20748" y="270440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3F3B8-38FE-4F51-965D-A675CB6D8728}"/>
              </a:ext>
            </a:extLst>
          </p:cNvPr>
          <p:cNvSpPr txBox="1"/>
          <p:nvPr/>
        </p:nvSpPr>
        <p:spPr>
          <a:xfrm>
            <a:off x="5413870" y="382136"/>
            <a:ext cx="603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Apply Now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Deadline-December 1 for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Deadline: No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Part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Fee: $30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 Scores: Taken from Transcript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Switch: For CE 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412B7-249B-4882-9F90-9464EE4D25C9}"/>
              </a:ext>
            </a:extLst>
          </p:cNvPr>
          <p:cNvSpPr txBox="1"/>
          <p:nvPr/>
        </p:nvSpPr>
        <p:spPr>
          <a:xfrm>
            <a:off x="694373" y="3611446"/>
            <a:ext cx="3937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Purple Carpet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Prospective Students </a:t>
            </a:r>
            <a:r>
              <a:rPr lang="en-US" dirty="0"/>
              <a:t>(Oct. 30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CE Students </a:t>
            </a:r>
            <a:r>
              <a:rPr lang="en-US" dirty="0"/>
              <a:t>(Sep. 24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Campus Tours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Weekday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Saturday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Online Information Session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Video Tour</a:t>
            </a:r>
            <a:endParaRPr lang="en-US" dirty="0"/>
          </a:p>
        </p:txBody>
      </p:sp>
      <p:pic>
        <p:nvPicPr>
          <p:cNvPr id="2" name="Online Media 1" title="Utah Higher Education Day presentation September 2020">
            <a:hlinkClick r:id="" action="ppaction://media"/>
            <a:extLst>
              <a:ext uri="{FF2B5EF4-FFF2-40B4-BE49-F238E27FC236}">
                <a16:creationId xmlns:a16="http://schemas.microsoft.com/office/drawing/2014/main" id="{73A5A0D3-7BC2-4AAB-A7FF-23E7C9BE48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972961" y="3333575"/>
            <a:ext cx="5366160" cy="3018465"/>
          </a:xfrm>
          <a:prstGeom prst="rect">
            <a:avLst/>
          </a:prstGeom>
        </p:spPr>
      </p:pic>
      <p:pic>
        <p:nvPicPr>
          <p:cNvPr id="4098" name="Picture 2" descr="Logos">
            <a:extLst>
              <a:ext uri="{FF2B5EF4-FFF2-40B4-BE49-F238E27FC236}">
                <a16:creationId xmlns:a16="http://schemas.microsoft.com/office/drawing/2014/main" id="{4974B261-AE34-4BD4-B93A-33E3F9BD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4" y="382136"/>
            <a:ext cx="3398371" cy="26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85356F3-E5CB-40E6-91DD-84AB56A1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04" y="4276744"/>
            <a:ext cx="2589348" cy="1823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455D9-7A63-447D-B700-9CEC9CF35196}"/>
              </a:ext>
            </a:extLst>
          </p:cNvPr>
          <p:cNvSpPr txBox="1"/>
          <p:nvPr/>
        </p:nvSpPr>
        <p:spPr>
          <a:xfrm>
            <a:off x="4957894" y="757615"/>
            <a:ext cx="7139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Apply Now</a:t>
            </a:r>
            <a:r>
              <a:rPr lang="en-US" dirty="0"/>
              <a:t>- Deadline August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REQUIRED ITEMS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$35 application 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High School Transcripts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RECOMMENDED ITEMS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ACT/SAT (required for merit-based scholarship purposes only)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Drivers License or State 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Social Security Number (if applicable)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English Placement Score (after being admitted)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Deadline: February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Scholarships: Separate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Scholarships: Separate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Deadline: July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Transcript: Contact Counseling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Accepts all high school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0EF19-3373-4B3C-8E5A-2683AFC8393B}"/>
              </a:ext>
            </a:extLst>
          </p:cNvPr>
          <p:cNvSpPr txBox="1"/>
          <p:nvPr/>
        </p:nvSpPr>
        <p:spPr>
          <a:xfrm>
            <a:off x="573248" y="4461302"/>
            <a:ext cx="45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In-person /Virtual Tours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Regional Open Houses </a:t>
            </a:r>
            <a:r>
              <a:rPr lang="en-US" dirty="0"/>
              <a:t>(Dates TBA)</a:t>
            </a:r>
          </a:p>
        </p:txBody>
      </p:sp>
      <p:pic>
        <p:nvPicPr>
          <p:cNvPr id="2" name="Online Media 1" title="Campus Tour | Orem Campus">
            <a:hlinkClick r:id="" action="ppaction://media"/>
            <a:extLst>
              <a:ext uri="{FF2B5EF4-FFF2-40B4-BE49-F238E27FC236}">
                <a16:creationId xmlns:a16="http://schemas.microsoft.com/office/drawing/2014/main" id="{E12A15E3-5532-42ED-9D55-4907A67377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8022" y="501242"/>
            <a:ext cx="4491412" cy="30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1198</Words>
  <Application>Microsoft Office PowerPoint</Application>
  <PresentationFormat>Widescreen</PresentationFormat>
  <Paragraphs>195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CeraPRO-Regular</vt:lpstr>
      <vt:lpstr>Roboto</vt:lpstr>
      <vt:lpstr>Retrospect</vt:lpstr>
      <vt:lpstr>Nuts and Bolts of College Applications</vt:lpstr>
      <vt:lpstr>Information You will need</vt:lpstr>
      <vt:lpstr>Common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Nuts and Bolts of College Applications</dc:title>
  <dc:creator>Karen Findley</dc:creator>
  <cp:lastModifiedBy>Marni Willard</cp:lastModifiedBy>
  <cp:revision>62</cp:revision>
  <cp:lastPrinted>2019-09-20T15:38:45Z</cp:lastPrinted>
  <dcterms:created xsi:type="dcterms:W3CDTF">2019-09-18T19:40:33Z</dcterms:created>
  <dcterms:modified xsi:type="dcterms:W3CDTF">2020-09-22T20:44:33Z</dcterms:modified>
</cp:coreProperties>
</file>