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ontserra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95bf047329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95bf047329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95bf047329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95bf047329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5bf047329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5bf047329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5bf04732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5bf04732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5bf04732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5bf04732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95bf04732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95bf04732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95bf047329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95bf04732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5bf04732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5bf04732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95bf047329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95bf047329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5bf047329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5bf047329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e04e6cfe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e04e6cfe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95bf04732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95bf047329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5bf04732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95bf04732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95bf047329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95bf047329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e04e6cfe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e04e6cfe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3e735c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3e735c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5bf047329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5bf04732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60fd9dfe82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0fd9dfe82_0_97: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60fd9dfe82_0_9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95bf047329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95bf047329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5bf04732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5bf04732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6931329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6931329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9" name="Shape 9"/>
        <p:cNvGrpSpPr/>
        <p:nvPr/>
      </p:nvGrpSpPr>
      <p:grpSpPr>
        <a:xfrm>
          <a:off x="0" y="0"/>
          <a:ext cx="0" cy="0"/>
          <a:chOff x="0" y="0"/>
          <a:chExt cx="0" cy="0"/>
        </a:xfrm>
      </p:grpSpPr>
      <p:pic>
        <p:nvPicPr>
          <p:cNvPr descr="A close up of a logo&#10;&#10;Description automatically generated" id="10" name="Google Shape;10;p2"/>
          <p:cNvPicPr preferRelativeResize="0"/>
          <p:nvPr/>
        </p:nvPicPr>
        <p:blipFill rotWithShape="1">
          <a:blip r:embed="rId2">
            <a:alphaModFix/>
          </a:blip>
          <a:srcRect b="0" l="0" r="0" t="0"/>
          <a:stretch/>
        </p:blipFill>
        <p:spPr>
          <a:xfrm>
            <a:off x="0" y="0"/>
            <a:ext cx="9144002" cy="5143500"/>
          </a:xfrm>
          <a:prstGeom prst="rect">
            <a:avLst/>
          </a:prstGeom>
          <a:noFill/>
          <a:ln>
            <a:noFill/>
          </a:ln>
        </p:spPr>
      </p:pic>
      <p:pic>
        <p:nvPicPr>
          <p:cNvPr id="11" name="Google Shape;11;p2"/>
          <p:cNvPicPr preferRelativeResize="0"/>
          <p:nvPr/>
        </p:nvPicPr>
        <p:blipFill rotWithShape="1">
          <a:blip r:embed="rId3">
            <a:alphaModFix/>
          </a:blip>
          <a:srcRect b="0" l="0" r="0" t="0"/>
          <a:stretch/>
        </p:blipFill>
        <p:spPr>
          <a:xfrm>
            <a:off x="776906" y="1500044"/>
            <a:ext cx="3004965" cy="1596080"/>
          </a:xfrm>
          <a:prstGeom prst="rect">
            <a:avLst/>
          </a:prstGeom>
          <a:noFill/>
          <a:ln>
            <a:noFill/>
          </a:ln>
        </p:spPr>
      </p:pic>
      <p:sp>
        <p:nvSpPr>
          <p:cNvPr id="12" name="Google Shape;12;p2"/>
          <p:cNvSpPr txBox="1"/>
          <p:nvPr>
            <p:ph idx="1" type="subTitle"/>
          </p:nvPr>
        </p:nvSpPr>
        <p:spPr>
          <a:xfrm>
            <a:off x="4423745" y="3349975"/>
            <a:ext cx="3943200" cy="6930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SzPts val="2100"/>
              <a:buNone/>
              <a:defRPr sz="2000">
                <a:solidFill>
                  <a:schemeClr val="dk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13" name="Google Shape;13;p2"/>
          <p:cNvCxnSpPr/>
          <p:nvPr/>
        </p:nvCxnSpPr>
        <p:spPr>
          <a:xfrm>
            <a:off x="4423745" y="3237020"/>
            <a:ext cx="3604800" cy="0"/>
          </a:xfrm>
          <a:prstGeom prst="straightConnector1">
            <a:avLst/>
          </a:prstGeom>
          <a:noFill/>
          <a:ln cap="flat" cmpd="sng" w="9525">
            <a:solidFill>
              <a:schemeClr val="accent2"/>
            </a:solidFill>
            <a:prstDash val="solid"/>
            <a:miter lim="800000"/>
            <a:headEnd len="sm" w="sm" type="none"/>
            <a:tailEnd len="sm" w="sm" type="none"/>
          </a:ln>
        </p:spPr>
      </p:cxnSp>
      <p:sp>
        <p:nvSpPr>
          <p:cNvPr id="14" name="Google Shape;14;p2"/>
          <p:cNvSpPr txBox="1"/>
          <p:nvPr>
            <p:ph idx="2" type="body"/>
          </p:nvPr>
        </p:nvSpPr>
        <p:spPr>
          <a:xfrm>
            <a:off x="4423745" y="4495733"/>
            <a:ext cx="4169400" cy="31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300"/>
              <a:buNone/>
              <a:defRPr sz="1200">
                <a:solidFill>
                  <a:schemeClr val="dk1"/>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400"/>
              <a:buNone/>
              <a:defRPr sz="14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 name="Google Shape;15;p2"/>
          <p:cNvSpPr txBox="1"/>
          <p:nvPr>
            <p:ph type="ctrTitle"/>
          </p:nvPr>
        </p:nvSpPr>
        <p:spPr>
          <a:xfrm>
            <a:off x="4423745" y="2832398"/>
            <a:ext cx="3943200" cy="389100"/>
          </a:xfrm>
          <a:prstGeom prst="rect">
            <a:avLst/>
          </a:prstGeom>
          <a:noFill/>
          <a:ln>
            <a:noFill/>
          </a:ln>
        </p:spPr>
        <p:txBody>
          <a:bodyPr anchorCtr="0" anchor="b" bIns="34275" lIns="68575" spcFirstLastPara="1" rIns="68575" wrap="square" tIns="34275">
            <a:noAutofit/>
          </a:bodyPr>
          <a:lstStyle>
            <a:lvl1pPr lvl="0" algn="l">
              <a:lnSpc>
                <a:spcPct val="80000"/>
              </a:lnSpc>
              <a:spcBef>
                <a:spcPts val="0"/>
              </a:spcBef>
              <a:spcAft>
                <a:spcPts val="0"/>
              </a:spcAft>
              <a:buClr>
                <a:schemeClr val="accent1"/>
              </a:buClr>
              <a:buSzPts val="3000"/>
              <a:buFont typeface="Twentieth Century"/>
              <a:buNone/>
              <a:defRPr b="1" sz="3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 name="Google Shape;16;p2"/>
          <p:cNvSpPr txBox="1"/>
          <p:nvPr>
            <p:ph idx="3" type="body"/>
          </p:nvPr>
        </p:nvSpPr>
        <p:spPr>
          <a:xfrm>
            <a:off x="4423745" y="4213940"/>
            <a:ext cx="4169400" cy="31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700"/>
              <a:buNone/>
              <a:defRPr sz="1500">
                <a:solidFill>
                  <a:schemeClr val="dk1"/>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400"/>
              <a:buNone/>
              <a:defRPr sz="14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A picture containing object&#10;&#10;Description automatically generated" id="17" name="Google Shape;17;p2"/>
          <p:cNvPicPr preferRelativeResize="0"/>
          <p:nvPr/>
        </p:nvPicPr>
        <p:blipFill rotWithShape="1">
          <a:blip r:embed="rId4">
            <a:alphaModFix/>
          </a:blip>
          <a:srcRect b="0" l="0" r="0" t="0"/>
          <a:stretch/>
        </p:blipFill>
        <p:spPr>
          <a:xfrm>
            <a:off x="90488" y="76668"/>
            <a:ext cx="8963027" cy="542925"/>
          </a:xfrm>
          <a:prstGeom prst="rect">
            <a:avLst/>
          </a:prstGeom>
          <a:noFill/>
          <a:ln>
            <a:noFill/>
          </a:ln>
        </p:spPr>
      </p:pic>
      <p:pic>
        <p:nvPicPr>
          <p:cNvPr id="18" name="Google Shape;18;p2"/>
          <p:cNvPicPr preferRelativeResize="0"/>
          <p:nvPr/>
        </p:nvPicPr>
        <p:blipFill rotWithShape="1">
          <a:blip r:embed="rId5">
            <a:alphaModFix/>
          </a:blip>
          <a:srcRect b="0" l="0" r="0" t="0"/>
          <a:stretch/>
        </p:blipFill>
        <p:spPr>
          <a:xfrm>
            <a:off x="76200" y="4636240"/>
            <a:ext cx="8991600" cy="476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Section Slide 2">
    <p:spTree>
      <p:nvGrpSpPr>
        <p:cNvPr id="81" name="Shape 81"/>
        <p:cNvGrpSpPr/>
        <p:nvPr/>
      </p:nvGrpSpPr>
      <p:grpSpPr>
        <a:xfrm>
          <a:off x="0" y="0"/>
          <a:ext cx="0" cy="0"/>
          <a:chOff x="0" y="0"/>
          <a:chExt cx="0" cy="0"/>
        </a:xfrm>
      </p:grpSpPr>
      <p:pic>
        <p:nvPicPr>
          <p:cNvPr descr="A group of people playing frisbee in a field&#10;&#10;Description automatically generated" id="82" name="Google Shape;82;p11"/>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83" name="Google Shape;83;p11"/>
          <p:cNvSpPr/>
          <p:nvPr/>
        </p:nvSpPr>
        <p:spPr>
          <a:xfrm>
            <a:off x="0" y="0"/>
            <a:ext cx="9144000" cy="5143500"/>
          </a:xfrm>
          <a:prstGeom prst="rect">
            <a:avLst/>
          </a:prstGeom>
          <a:solidFill>
            <a:srgbClr val="000000">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pic>
        <p:nvPicPr>
          <p:cNvPr descr="A picture containing weapon, brass knucks&#10;&#10;Description automatically generated" id="84" name="Google Shape;84;p11"/>
          <p:cNvPicPr preferRelativeResize="0"/>
          <p:nvPr/>
        </p:nvPicPr>
        <p:blipFill rotWithShape="1">
          <a:blip r:embed="rId3">
            <a:alphaModFix amt="50000"/>
          </a:blip>
          <a:srcRect b="0" l="0" r="0" t="0"/>
          <a:stretch/>
        </p:blipFill>
        <p:spPr>
          <a:xfrm>
            <a:off x="5572125" y="848266"/>
            <a:ext cx="5314950" cy="4667251"/>
          </a:xfrm>
          <a:prstGeom prst="rect">
            <a:avLst/>
          </a:prstGeom>
          <a:noFill/>
          <a:ln>
            <a:noFill/>
          </a:ln>
        </p:spPr>
      </p:pic>
      <p:sp>
        <p:nvSpPr>
          <p:cNvPr id="85" name="Google Shape;85;p11"/>
          <p:cNvSpPr txBox="1"/>
          <p:nvPr>
            <p:ph type="ctrTitle"/>
          </p:nvPr>
        </p:nvSpPr>
        <p:spPr>
          <a:xfrm>
            <a:off x="521542" y="2455281"/>
            <a:ext cx="3677100" cy="780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2400"/>
              <a:buFont typeface="Twentieth Century"/>
              <a:buNone/>
              <a:defRPr b="1" sz="2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6" name="Google Shape;86;p11"/>
          <p:cNvSpPr txBox="1"/>
          <p:nvPr>
            <p:ph idx="1" type="subTitle"/>
          </p:nvPr>
        </p:nvSpPr>
        <p:spPr>
          <a:xfrm>
            <a:off x="521542" y="3408838"/>
            <a:ext cx="3677100" cy="7806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SzPts val="2000"/>
              <a:buNone/>
              <a:defRPr sz="18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87" name="Google Shape;87;p11"/>
          <p:cNvCxnSpPr/>
          <p:nvPr/>
        </p:nvCxnSpPr>
        <p:spPr>
          <a:xfrm>
            <a:off x="593933" y="3293525"/>
            <a:ext cx="3604800" cy="0"/>
          </a:xfrm>
          <a:prstGeom prst="straightConnector1">
            <a:avLst/>
          </a:prstGeom>
          <a:noFill/>
          <a:ln cap="flat" cmpd="sng" w="9525">
            <a:solidFill>
              <a:schemeClr val="lt1"/>
            </a:solidFill>
            <a:prstDash val="solid"/>
            <a:miter lim="800000"/>
            <a:headEnd len="sm" w="sm" type="none"/>
            <a:tailEnd len="sm" w="sm" type="none"/>
          </a:ln>
        </p:spPr>
      </p:cxnSp>
      <p:pic>
        <p:nvPicPr>
          <p:cNvPr descr="A close up of a logo&#10;&#10;Description automatically generated" id="88" name="Google Shape;88;p11"/>
          <p:cNvPicPr preferRelativeResize="0"/>
          <p:nvPr/>
        </p:nvPicPr>
        <p:blipFill rotWithShape="1">
          <a:blip r:embed="rId4">
            <a:alphaModFix/>
          </a:blip>
          <a:srcRect b="0" l="0" r="0" t="0"/>
          <a:stretch/>
        </p:blipFill>
        <p:spPr>
          <a:xfrm>
            <a:off x="90488" y="69437"/>
            <a:ext cx="8963025" cy="542925"/>
          </a:xfrm>
          <a:prstGeom prst="rect">
            <a:avLst/>
          </a:prstGeom>
          <a:noFill/>
          <a:ln>
            <a:noFill/>
          </a:ln>
        </p:spPr>
      </p:pic>
      <p:pic>
        <p:nvPicPr>
          <p:cNvPr id="89" name="Google Shape;89;p11"/>
          <p:cNvPicPr preferRelativeResize="0"/>
          <p:nvPr/>
        </p:nvPicPr>
        <p:blipFill rotWithShape="1">
          <a:blip r:embed="rId5">
            <a:alphaModFix/>
          </a:blip>
          <a:srcRect b="0" l="0" r="0" t="0"/>
          <a:stretch/>
        </p:blipFill>
        <p:spPr>
          <a:xfrm>
            <a:off x="80963" y="4636240"/>
            <a:ext cx="8982074" cy="476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 Pattern">
  <p:cSld name="Blank w/ Pattern">
    <p:spTree>
      <p:nvGrpSpPr>
        <p:cNvPr id="90" name="Shape 90"/>
        <p:cNvGrpSpPr/>
        <p:nvPr/>
      </p:nvGrpSpPr>
      <p:grpSpPr>
        <a:xfrm>
          <a:off x="0" y="0"/>
          <a:ext cx="0" cy="0"/>
          <a:chOff x="0" y="0"/>
          <a:chExt cx="0" cy="0"/>
        </a:xfrm>
      </p:grpSpPr>
      <p:pic>
        <p:nvPicPr>
          <p:cNvPr descr="A close up of a logo&#10;&#10;Description automatically generated" id="91" name="Google Shape;91;p12"/>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sp>
        <p:nvSpPr>
          <p:cNvPr id="92" name="Google Shape;92;p12"/>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End Slide 1">
    <p:spTree>
      <p:nvGrpSpPr>
        <p:cNvPr id="93" name="Shape 93"/>
        <p:cNvGrpSpPr/>
        <p:nvPr/>
      </p:nvGrpSpPr>
      <p:grpSpPr>
        <a:xfrm>
          <a:off x="0" y="0"/>
          <a:ext cx="0" cy="0"/>
          <a:chOff x="0" y="0"/>
          <a:chExt cx="0" cy="0"/>
        </a:xfrm>
      </p:grpSpPr>
      <p:pic>
        <p:nvPicPr>
          <p:cNvPr descr="A close up of a logo&#10;&#10;Description automatically generated" id="94" name="Google Shape;94;p13"/>
          <p:cNvPicPr preferRelativeResize="0"/>
          <p:nvPr/>
        </p:nvPicPr>
        <p:blipFill rotWithShape="1">
          <a:blip r:embed="rId2">
            <a:alphaModFix/>
          </a:blip>
          <a:srcRect b="0" l="0" r="0" t="0"/>
          <a:stretch/>
        </p:blipFill>
        <p:spPr>
          <a:xfrm>
            <a:off x="0" y="0"/>
            <a:ext cx="9144002" cy="5143500"/>
          </a:xfrm>
          <a:prstGeom prst="rect">
            <a:avLst/>
          </a:prstGeom>
          <a:noFill/>
          <a:ln>
            <a:noFill/>
          </a:ln>
        </p:spPr>
      </p:pic>
      <p:sp>
        <p:nvSpPr>
          <p:cNvPr id="95" name="Google Shape;95;p13"/>
          <p:cNvSpPr txBox="1"/>
          <p:nvPr>
            <p:ph type="ctrTitle"/>
          </p:nvPr>
        </p:nvSpPr>
        <p:spPr>
          <a:xfrm>
            <a:off x="0" y="2987312"/>
            <a:ext cx="9144000" cy="3891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2400"/>
              <a:buFont typeface="Twentieth Century"/>
              <a:buNone/>
              <a:defRPr b="1"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13"/>
          <p:cNvSpPr txBox="1"/>
          <p:nvPr>
            <p:ph idx="1" type="subTitle"/>
          </p:nvPr>
        </p:nvSpPr>
        <p:spPr>
          <a:xfrm>
            <a:off x="5651438" y="3945967"/>
            <a:ext cx="3086100" cy="2739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SzPts val="1700"/>
              <a:buNone/>
              <a:defRPr sz="1500"/>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97" name="Google Shape;97;p13"/>
          <p:cNvCxnSpPr/>
          <p:nvPr/>
        </p:nvCxnSpPr>
        <p:spPr>
          <a:xfrm>
            <a:off x="5723828" y="4265788"/>
            <a:ext cx="2566500" cy="0"/>
          </a:xfrm>
          <a:prstGeom prst="straightConnector1">
            <a:avLst/>
          </a:prstGeom>
          <a:noFill/>
          <a:ln cap="flat" cmpd="sng" w="9525">
            <a:solidFill>
              <a:schemeClr val="dk1"/>
            </a:solidFill>
            <a:prstDash val="solid"/>
            <a:miter lim="800000"/>
            <a:headEnd len="sm" w="sm" type="none"/>
            <a:tailEnd len="sm" w="sm" type="none"/>
          </a:ln>
        </p:spPr>
      </p:cxnSp>
      <p:pic>
        <p:nvPicPr>
          <p:cNvPr id="98" name="Google Shape;98;p13"/>
          <p:cNvPicPr preferRelativeResize="0"/>
          <p:nvPr/>
        </p:nvPicPr>
        <p:blipFill rotWithShape="1">
          <a:blip r:embed="rId3">
            <a:alphaModFix/>
          </a:blip>
          <a:srcRect b="0" l="0" r="0" t="0"/>
          <a:stretch/>
        </p:blipFill>
        <p:spPr>
          <a:xfrm>
            <a:off x="3119437" y="923689"/>
            <a:ext cx="2905124" cy="1543051"/>
          </a:xfrm>
          <a:prstGeom prst="rect">
            <a:avLst/>
          </a:prstGeom>
          <a:noFill/>
          <a:ln>
            <a:noFill/>
          </a:ln>
        </p:spPr>
      </p:pic>
      <p:sp>
        <p:nvSpPr>
          <p:cNvPr id="99" name="Google Shape;99;p13"/>
          <p:cNvSpPr txBox="1"/>
          <p:nvPr>
            <p:ph idx="2" type="body"/>
          </p:nvPr>
        </p:nvSpPr>
        <p:spPr>
          <a:xfrm>
            <a:off x="5651437" y="4375783"/>
            <a:ext cx="3168600" cy="575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300"/>
              <a:buNone/>
              <a:defRPr sz="1200"/>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400"/>
              <a:buNone/>
              <a:defRPr sz="14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A picture containing object&#10;&#10;Description automatically generated" id="100" name="Google Shape;100;p13"/>
          <p:cNvPicPr preferRelativeResize="0"/>
          <p:nvPr/>
        </p:nvPicPr>
        <p:blipFill rotWithShape="1">
          <a:blip r:embed="rId4">
            <a:alphaModFix/>
          </a:blip>
          <a:srcRect b="0" l="0" r="0" t="0"/>
          <a:stretch/>
        </p:blipFill>
        <p:spPr>
          <a:xfrm>
            <a:off x="90488" y="76668"/>
            <a:ext cx="8963027" cy="542925"/>
          </a:xfrm>
          <a:prstGeom prst="rect">
            <a:avLst/>
          </a:prstGeom>
          <a:noFill/>
          <a:ln>
            <a:noFill/>
          </a:ln>
        </p:spPr>
      </p:pic>
      <p:pic>
        <p:nvPicPr>
          <p:cNvPr id="101" name="Google Shape;101;p13"/>
          <p:cNvPicPr preferRelativeResize="0"/>
          <p:nvPr/>
        </p:nvPicPr>
        <p:blipFill rotWithShape="1">
          <a:blip r:embed="rId5">
            <a:alphaModFix/>
          </a:blip>
          <a:srcRect b="0" l="0" r="0" t="0"/>
          <a:stretch/>
        </p:blipFill>
        <p:spPr>
          <a:xfrm>
            <a:off x="76200" y="4636240"/>
            <a:ext cx="8991600" cy="4762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2">
  <p:cSld name="End Slide 2">
    <p:spTree>
      <p:nvGrpSpPr>
        <p:cNvPr id="102" name="Shape 102"/>
        <p:cNvGrpSpPr/>
        <p:nvPr/>
      </p:nvGrpSpPr>
      <p:grpSpPr>
        <a:xfrm>
          <a:off x="0" y="0"/>
          <a:ext cx="0" cy="0"/>
          <a:chOff x="0" y="0"/>
          <a:chExt cx="0" cy="0"/>
        </a:xfrm>
      </p:grpSpPr>
      <p:pic>
        <p:nvPicPr>
          <p:cNvPr descr="A group of people playing frisbee in a field&#10;&#10;Description automatically generated" id="103" name="Google Shape;103;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4" name="Google Shape;104;p14"/>
          <p:cNvSpPr/>
          <p:nvPr/>
        </p:nvSpPr>
        <p:spPr>
          <a:xfrm>
            <a:off x="0" y="0"/>
            <a:ext cx="9144000" cy="5143500"/>
          </a:xfrm>
          <a:prstGeom prst="rect">
            <a:avLst/>
          </a:prstGeom>
          <a:solidFill>
            <a:srgbClr val="000000">
              <a:alpha val="49803"/>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pic>
        <p:nvPicPr>
          <p:cNvPr descr="A picture containing weapon, brass knucks&#10;&#10;Description automatically generated" id="105" name="Google Shape;105;p14"/>
          <p:cNvPicPr preferRelativeResize="0"/>
          <p:nvPr/>
        </p:nvPicPr>
        <p:blipFill rotWithShape="1">
          <a:blip r:embed="rId3">
            <a:alphaModFix amt="50000"/>
          </a:blip>
          <a:srcRect b="0" l="0" r="0" t="0"/>
          <a:stretch/>
        </p:blipFill>
        <p:spPr>
          <a:xfrm>
            <a:off x="5572125" y="848266"/>
            <a:ext cx="5314950" cy="4667251"/>
          </a:xfrm>
          <a:prstGeom prst="rect">
            <a:avLst/>
          </a:prstGeom>
          <a:noFill/>
          <a:ln>
            <a:noFill/>
          </a:ln>
        </p:spPr>
      </p:pic>
      <p:pic>
        <p:nvPicPr>
          <p:cNvPr id="106" name="Google Shape;106;p14"/>
          <p:cNvPicPr preferRelativeResize="0"/>
          <p:nvPr/>
        </p:nvPicPr>
        <p:blipFill rotWithShape="1">
          <a:blip r:embed="rId4">
            <a:alphaModFix/>
          </a:blip>
          <a:srcRect b="0" l="0" r="0" t="0"/>
          <a:stretch/>
        </p:blipFill>
        <p:spPr>
          <a:xfrm>
            <a:off x="3119437" y="922900"/>
            <a:ext cx="2905124" cy="1543049"/>
          </a:xfrm>
          <a:prstGeom prst="rect">
            <a:avLst/>
          </a:prstGeom>
          <a:noFill/>
          <a:ln>
            <a:noFill/>
          </a:ln>
        </p:spPr>
      </p:pic>
      <p:sp>
        <p:nvSpPr>
          <p:cNvPr id="107" name="Google Shape;107;p14"/>
          <p:cNvSpPr txBox="1"/>
          <p:nvPr>
            <p:ph type="ctrTitle"/>
          </p:nvPr>
        </p:nvSpPr>
        <p:spPr>
          <a:xfrm>
            <a:off x="0" y="2987312"/>
            <a:ext cx="9144000" cy="3891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lt1"/>
              </a:buClr>
              <a:buSzPts val="2400"/>
              <a:buFont typeface="Twentieth Century"/>
              <a:buNone/>
              <a:defRPr b="1" sz="2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14"/>
          <p:cNvSpPr txBox="1"/>
          <p:nvPr>
            <p:ph idx="1" type="subTitle"/>
          </p:nvPr>
        </p:nvSpPr>
        <p:spPr>
          <a:xfrm>
            <a:off x="5651438" y="3945967"/>
            <a:ext cx="3086100" cy="2739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SzPts val="1700"/>
              <a:buNone/>
              <a:defRPr sz="15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109" name="Google Shape;109;p14"/>
          <p:cNvCxnSpPr/>
          <p:nvPr/>
        </p:nvCxnSpPr>
        <p:spPr>
          <a:xfrm>
            <a:off x="5723828" y="4265788"/>
            <a:ext cx="2566500" cy="0"/>
          </a:xfrm>
          <a:prstGeom prst="straightConnector1">
            <a:avLst/>
          </a:prstGeom>
          <a:noFill/>
          <a:ln cap="flat" cmpd="sng" w="9525">
            <a:solidFill>
              <a:schemeClr val="lt1"/>
            </a:solidFill>
            <a:prstDash val="solid"/>
            <a:miter lim="800000"/>
            <a:headEnd len="sm" w="sm" type="none"/>
            <a:tailEnd len="sm" w="sm" type="none"/>
          </a:ln>
        </p:spPr>
      </p:cxnSp>
      <p:sp>
        <p:nvSpPr>
          <p:cNvPr id="110" name="Google Shape;110;p14"/>
          <p:cNvSpPr txBox="1"/>
          <p:nvPr>
            <p:ph idx="2" type="body"/>
          </p:nvPr>
        </p:nvSpPr>
        <p:spPr>
          <a:xfrm>
            <a:off x="5651437" y="4375783"/>
            <a:ext cx="3168600" cy="623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300"/>
              <a:buNone/>
              <a:defRPr sz="1200">
                <a:solidFill>
                  <a:schemeClr val="lt1"/>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400"/>
              <a:buNone/>
              <a:defRPr sz="14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A close up of a logo&#10;&#10;Description automatically generated" id="111" name="Google Shape;111;p14"/>
          <p:cNvPicPr preferRelativeResize="0"/>
          <p:nvPr/>
        </p:nvPicPr>
        <p:blipFill rotWithShape="1">
          <a:blip r:embed="rId5">
            <a:alphaModFix/>
          </a:blip>
          <a:srcRect b="0" l="0" r="0" t="0"/>
          <a:stretch/>
        </p:blipFill>
        <p:spPr>
          <a:xfrm>
            <a:off x="90488" y="69437"/>
            <a:ext cx="8963025" cy="542925"/>
          </a:xfrm>
          <a:prstGeom prst="rect">
            <a:avLst/>
          </a:prstGeom>
          <a:noFill/>
          <a:ln>
            <a:noFill/>
          </a:ln>
        </p:spPr>
      </p:pic>
      <p:pic>
        <p:nvPicPr>
          <p:cNvPr id="112" name="Google Shape;112;p14"/>
          <p:cNvPicPr preferRelativeResize="0"/>
          <p:nvPr/>
        </p:nvPicPr>
        <p:blipFill rotWithShape="1">
          <a:blip r:embed="rId6">
            <a:alphaModFix/>
          </a:blip>
          <a:srcRect b="0" l="0" r="0" t="0"/>
          <a:stretch/>
        </p:blipFill>
        <p:spPr>
          <a:xfrm>
            <a:off x="80963" y="4636240"/>
            <a:ext cx="8982074" cy="4762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p16"/>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6" name="Google Shape;116;p16"/>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17" name="Google Shape;117;p16"/>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18" name="Shape 118"/>
        <p:cNvGrpSpPr/>
        <p:nvPr/>
      </p:nvGrpSpPr>
      <p:grpSpPr>
        <a:xfrm>
          <a:off x="0" y="0"/>
          <a:ext cx="0" cy="0"/>
          <a:chOff x="0" y="0"/>
          <a:chExt cx="0" cy="0"/>
        </a:xfrm>
      </p:grpSpPr>
      <p:sp>
        <p:nvSpPr>
          <p:cNvPr id="119" name="Google Shape;119;p17"/>
          <p:cNvSpPr/>
          <p:nvPr/>
        </p:nvSpPr>
        <p:spPr>
          <a:xfrm>
            <a:off x="22860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000000">
              <a:alpha val="7060"/>
            </a:srgbClr>
          </a:solidFill>
          <a:ln>
            <a:noFill/>
          </a:ln>
        </p:spPr>
      </p:sp>
      <p:sp>
        <p:nvSpPr>
          <p:cNvPr id="120" name="Google Shape;120;p17"/>
          <p:cNvSpPr/>
          <p:nvPr/>
        </p:nvSpPr>
        <p:spPr>
          <a:xfrm>
            <a:off x="0" y="-10437"/>
            <a:ext cx="8229315" cy="5164387"/>
          </a:xfrm>
          <a:custGeom>
            <a:rect b="b" l="l" r="r" t="t"/>
            <a:pathLst>
              <a:path extrusionOk="0" h="206122" w="328450">
                <a:moveTo>
                  <a:pt x="0" y="0"/>
                </a:moveTo>
                <a:lnTo>
                  <a:pt x="0" y="206122"/>
                </a:lnTo>
                <a:lnTo>
                  <a:pt x="328450" y="206122"/>
                </a:lnTo>
                <a:lnTo>
                  <a:pt x="273309" y="331"/>
                </a:lnTo>
                <a:close/>
              </a:path>
            </a:pathLst>
          </a:custGeom>
          <a:solidFill>
            <a:srgbClr val="FFFFFF"/>
          </a:solidFill>
          <a:ln>
            <a:noFill/>
          </a:ln>
        </p:spPr>
      </p:sp>
      <p:sp>
        <p:nvSpPr>
          <p:cNvPr id="121" name="Google Shape;121;p17"/>
          <p:cNvSpPr txBox="1"/>
          <p:nvPr/>
        </p:nvSpPr>
        <p:spPr>
          <a:xfrm>
            <a:off x="799645" y="697675"/>
            <a:ext cx="1957200" cy="6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0" i="0" lang="en" sz="12000" u="none" cap="none" strike="noStrike">
                <a:solidFill>
                  <a:srgbClr val="CCCCCC"/>
                </a:solidFill>
                <a:latin typeface="Montserrat"/>
                <a:ea typeface="Montserrat"/>
                <a:cs typeface="Montserrat"/>
                <a:sym typeface="Montserrat"/>
              </a:rPr>
              <a:t>“</a:t>
            </a:r>
            <a:endParaRPr b="0" i="0" sz="12000" u="none" cap="none" strike="noStrike">
              <a:solidFill>
                <a:srgbClr val="CCCCCC"/>
              </a:solidFill>
              <a:latin typeface="Montserrat"/>
              <a:ea typeface="Montserrat"/>
              <a:cs typeface="Montserrat"/>
              <a:sym typeface="Montserrat"/>
            </a:endParaRPr>
          </a:p>
        </p:txBody>
      </p:sp>
      <p:sp>
        <p:nvSpPr>
          <p:cNvPr id="122" name="Google Shape;122;p17"/>
          <p:cNvSpPr txBox="1"/>
          <p:nvPr>
            <p:ph idx="1" type="body"/>
          </p:nvPr>
        </p:nvSpPr>
        <p:spPr>
          <a:xfrm>
            <a:off x="838250" y="1657350"/>
            <a:ext cx="5324100" cy="22557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1pPr>
            <a:lvl2pPr indent="-381000" lvl="1" marL="9144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2pPr>
            <a:lvl3pPr indent="-381000" lvl="2" marL="13716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3pPr>
            <a:lvl4pPr indent="-381000" lvl="3" marL="18288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4pPr>
            <a:lvl5pPr indent="-381000" lvl="4" marL="22860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5pPr>
            <a:lvl6pPr indent="-381000" lvl="5" marL="27432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6pPr>
            <a:lvl7pPr indent="-381000" lvl="6" marL="32004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7pPr>
            <a:lvl8pPr indent="-381000" lvl="7" marL="36576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8pPr>
            <a:lvl9pPr indent="-381000" lvl="8" marL="4114800" marR="0" rtl="0" algn="l">
              <a:lnSpc>
                <a:spcPct val="100000"/>
              </a:lnSpc>
              <a:spcBef>
                <a:spcPts val="0"/>
              </a:spcBef>
              <a:spcAft>
                <a:spcPts val="0"/>
              </a:spcAft>
              <a:buClr>
                <a:srgbClr val="666666"/>
              </a:buClr>
              <a:buSzPts val="2400"/>
              <a:buFont typeface="Montserrat"/>
              <a:buChar char="■"/>
              <a:defRPr b="0" i="0" sz="2400" u="none" cap="none" strike="noStrike">
                <a:solidFill>
                  <a:srgbClr val="666666"/>
                </a:solidFill>
                <a:latin typeface="Montserrat"/>
                <a:ea typeface="Montserrat"/>
                <a:cs typeface="Montserrat"/>
                <a:sym typeface="Montserra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3" name="Shape 123"/>
        <p:cNvGrpSpPr/>
        <p:nvPr/>
      </p:nvGrpSpPr>
      <p:grpSpPr>
        <a:xfrm>
          <a:off x="0" y="0"/>
          <a:ext cx="0" cy="0"/>
          <a:chOff x="0" y="0"/>
          <a:chExt cx="0" cy="0"/>
        </a:xfrm>
      </p:grpSpPr>
      <p:sp>
        <p:nvSpPr>
          <p:cNvPr id="124" name="Google Shape;124;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indent="0" lvl="0" marL="0" marR="0" rtl="0" algn="l">
              <a:lnSpc>
                <a:spcPct val="90000"/>
              </a:lnSpc>
              <a:spcBef>
                <a:spcPts val="0"/>
              </a:spcBef>
              <a:spcAft>
                <a:spcPts val="0"/>
              </a:spcAft>
              <a:buClr>
                <a:schemeClr val="accent5"/>
              </a:buClr>
              <a:buSzPts val="3300"/>
              <a:buFont typeface="Calibri"/>
              <a:buNone/>
              <a:defRPr b="1" i="0" sz="3300" u="none" cap="none" strike="noStrike">
                <a:solidFill>
                  <a:schemeClr val="accent5"/>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5" name="Google Shape;125;p18"/>
          <p:cNvSpPr txBox="1"/>
          <p:nvPr>
            <p:ph idx="1" type="body"/>
          </p:nvPr>
        </p:nvSpPr>
        <p:spPr>
          <a:xfrm>
            <a:off x="628650" y="1369219"/>
            <a:ext cx="7886700" cy="30540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2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12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12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12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12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7915275" y="4748213"/>
            <a:ext cx="6000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lt1"/>
                </a:solidFill>
                <a:latin typeface="Calibri"/>
                <a:ea typeface="Calibri"/>
                <a:cs typeface="Calibri"/>
                <a:sym typeface="Calibri"/>
              </a:defRPr>
            </a:lvl1pPr>
            <a:lvl2pPr indent="0" lvl="1" marL="0" marR="0" rtl="0" algn="r">
              <a:spcBef>
                <a:spcPts val="0"/>
              </a:spcBef>
              <a:buNone/>
              <a:defRPr b="0" i="0" sz="900" u="none" cap="none" strike="noStrike">
                <a:solidFill>
                  <a:schemeClr val="lt1"/>
                </a:solidFill>
                <a:latin typeface="Calibri"/>
                <a:ea typeface="Calibri"/>
                <a:cs typeface="Calibri"/>
                <a:sym typeface="Calibri"/>
              </a:defRPr>
            </a:lvl2pPr>
            <a:lvl3pPr indent="0" lvl="2" marL="0" marR="0" rtl="0" algn="r">
              <a:spcBef>
                <a:spcPts val="0"/>
              </a:spcBef>
              <a:buNone/>
              <a:defRPr b="0" i="0" sz="900" u="none" cap="none" strike="noStrike">
                <a:solidFill>
                  <a:schemeClr val="lt1"/>
                </a:solidFill>
                <a:latin typeface="Calibri"/>
                <a:ea typeface="Calibri"/>
                <a:cs typeface="Calibri"/>
                <a:sym typeface="Calibri"/>
              </a:defRPr>
            </a:lvl3pPr>
            <a:lvl4pPr indent="0" lvl="3" marL="0" marR="0" rtl="0" algn="r">
              <a:spcBef>
                <a:spcPts val="0"/>
              </a:spcBef>
              <a:buNone/>
              <a:defRPr b="0" i="0" sz="900" u="none" cap="none" strike="noStrike">
                <a:solidFill>
                  <a:schemeClr val="lt1"/>
                </a:solidFill>
                <a:latin typeface="Calibri"/>
                <a:ea typeface="Calibri"/>
                <a:cs typeface="Calibri"/>
                <a:sym typeface="Calibri"/>
              </a:defRPr>
            </a:lvl4pPr>
            <a:lvl5pPr indent="0" lvl="4" marL="0" marR="0" rtl="0" algn="r">
              <a:spcBef>
                <a:spcPts val="0"/>
              </a:spcBef>
              <a:buNone/>
              <a:defRPr b="0" i="0" sz="900" u="none" cap="none" strike="noStrike">
                <a:solidFill>
                  <a:schemeClr val="lt1"/>
                </a:solidFill>
                <a:latin typeface="Calibri"/>
                <a:ea typeface="Calibri"/>
                <a:cs typeface="Calibri"/>
                <a:sym typeface="Calibri"/>
              </a:defRPr>
            </a:lvl5pPr>
            <a:lvl6pPr indent="0" lvl="5" marL="0" marR="0" rtl="0" algn="r">
              <a:spcBef>
                <a:spcPts val="0"/>
              </a:spcBef>
              <a:buNone/>
              <a:defRPr b="0" i="0" sz="900" u="none" cap="none" strike="noStrike">
                <a:solidFill>
                  <a:schemeClr val="lt1"/>
                </a:solidFill>
                <a:latin typeface="Calibri"/>
                <a:ea typeface="Calibri"/>
                <a:cs typeface="Calibri"/>
                <a:sym typeface="Calibri"/>
              </a:defRPr>
            </a:lvl6pPr>
            <a:lvl7pPr indent="0" lvl="6" marL="0" marR="0" rtl="0" algn="r">
              <a:spcBef>
                <a:spcPts val="0"/>
              </a:spcBef>
              <a:buNone/>
              <a:defRPr b="0" i="0" sz="900" u="none" cap="none" strike="noStrike">
                <a:solidFill>
                  <a:schemeClr val="lt1"/>
                </a:solidFill>
                <a:latin typeface="Calibri"/>
                <a:ea typeface="Calibri"/>
                <a:cs typeface="Calibri"/>
                <a:sym typeface="Calibri"/>
              </a:defRPr>
            </a:lvl7pPr>
            <a:lvl8pPr indent="0" lvl="7" marL="0" marR="0" rtl="0" algn="r">
              <a:spcBef>
                <a:spcPts val="0"/>
              </a:spcBef>
              <a:buNone/>
              <a:defRPr b="0" i="0" sz="900" u="none" cap="none" strike="noStrike">
                <a:solidFill>
                  <a:schemeClr val="lt1"/>
                </a:solidFill>
                <a:latin typeface="Calibri"/>
                <a:ea typeface="Calibri"/>
                <a:cs typeface="Calibri"/>
                <a:sym typeface="Calibri"/>
              </a:defRPr>
            </a:lvl8pPr>
            <a:lvl9pPr indent="0" lvl="8" marL="0" marR="0" rtl="0" algn="r">
              <a:spcBef>
                <a:spcPts val="0"/>
              </a:spcBef>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indent="0" lvl="0" marL="0" marR="0" rtl="0" algn="l">
              <a:lnSpc>
                <a:spcPct val="90000"/>
              </a:lnSpc>
              <a:spcBef>
                <a:spcPts val="0"/>
              </a:spcBef>
              <a:spcAft>
                <a:spcPts val="0"/>
              </a:spcAft>
              <a:buClr>
                <a:schemeClr val="accent5"/>
              </a:buClr>
              <a:buSzPts val="3300"/>
              <a:buFont typeface="Calibri"/>
              <a:buNone/>
              <a:defRPr b="1" i="0" sz="2400" u="none" cap="none" strike="noStrike">
                <a:solidFill>
                  <a:schemeClr val="accent5"/>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9" name="Google Shape;129;p19"/>
          <p:cNvSpPr/>
          <p:nvPr>
            <p:ph idx="2" type="pic"/>
          </p:nvPr>
        </p:nvSpPr>
        <p:spPr>
          <a:xfrm>
            <a:off x="3886200" y="744140"/>
            <a:ext cx="4629300" cy="3679200"/>
          </a:xfrm>
          <a:prstGeom prst="rect">
            <a:avLst/>
          </a:prstGeom>
          <a:noFill/>
          <a:ln>
            <a:noFill/>
          </a:ln>
        </p:spPr>
        <p:txBody>
          <a:bodyPr anchorCtr="0" anchor="t" bIns="68575" lIns="68575" spcFirstLastPara="1" rIns="68575" wrap="square" tIns="68575">
            <a:noAutofit/>
          </a:bodyPr>
          <a:lstStyle>
            <a:lvl1pPr indent="0" lvl="0" marL="0" marR="0" rtl="0" algn="l">
              <a:lnSpc>
                <a:spcPct val="12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12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12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12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12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30" name="Google Shape;130;p19"/>
          <p:cNvSpPr txBox="1"/>
          <p:nvPr>
            <p:ph idx="1" type="body"/>
          </p:nvPr>
        </p:nvSpPr>
        <p:spPr>
          <a:xfrm>
            <a:off x="629841" y="1543049"/>
            <a:ext cx="2949000" cy="28806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20000"/>
              </a:lnSpc>
              <a:spcBef>
                <a:spcPts val="800"/>
              </a:spcBef>
              <a:spcAft>
                <a:spcPts val="0"/>
              </a:spcAft>
              <a:buClr>
                <a:schemeClr val="dk1"/>
              </a:buClr>
              <a:buSzPts val="23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2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12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12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12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7915275" y="4748213"/>
            <a:ext cx="6000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lt1"/>
                </a:solidFill>
                <a:latin typeface="Calibri"/>
                <a:ea typeface="Calibri"/>
                <a:cs typeface="Calibri"/>
                <a:sym typeface="Calibri"/>
              </a:defRPr>
            </a:lvl1pPr>
            <a:lvl2pPr indent="0" lvl="1" marL="0" marR="0" rtl="0" algn="r">
              <a:spcBef>
                <a:spcPts val="0"/>
              </a:spcBef>
              <a:buNone/>
              <a:defRPr b="0" i="0" sz="900" u="none" cap="none" strike="noStrike">
                <a:solidFill>
                  <a:schemeClr val="lt1"/>
                </a:solidFill>
                <a:latin typeface="Calibri"/>
                <a:ea typeface="Calibri"/>
                <a:cs typeface="Calibri"/>
                <a:sym typeface="Calibri"/>
              </a:defRPr>
            </a:lvl2pPr>
            <a:lvl3pPr indent="0" lvl="2" marL="0" marR="0" rtl="0" algn="r">
              <a:spcBef>
                <a:spcPts val="0"/>
              </a:spcBef>
              <a:buNone/>
              <a:defRPr b="0" i="0" sz="900" u="none" cap="none" strike="noStrike">
                <a:solidFill>
                  <a:schemeClr val="lt1"/>
                </a:solidFill>
                <a:latin typeface="Calibri"/>
                <a:ea typeface="Calibri"/>
                <a:cs typeface="Calibri"/>
                <a:sym typeface="Calibri"/>
              </a:defRPr>
            </a:lvl3pPr>
            <a:lvl4pPr indent="0" lvl="3" marL="0" marR="0" rtl="0" algn="r">
              <a:spcBef>
                <a:spcPts val="0"/>
              </a:spcBef>
              <a:buNone/>
              <a:defRPr b="0" i="0" sz="900" u="none" cap="none" strike="noStrike">
                <a:solidFill>
                  <a:schemeClr val="lt1"/>
                </a:solidFill>
                <a:latin typeface="Calibri"/>
                <a:ea typeface="Calibri"/>
                <a:cs typeface="Calibri"/>
                <a:sym typeface="Calibri"/>
              </a:defRPr>
            </a:lvl4pPr>
            <a:lvl5pPr indent="0" lvl="4" marL="0" marR="0" rtl="0" algn="r">
              <a:spcBef>
                <a:spcPts val="0"/>
              </a:spcBef>
              <a:buNone/>
              <a:defRPr b="0" i="0" sz="900" u="none" cap="none" strike="noStrike">
                <a:solidFill>
                  <a:schemeClr val="lt1"/>
                </a:solidFill>
                <a:latin typeface="Calibri"/>
                <a:ea typeface="Calibri"/>
                <a:cs typeface="Calibri"/>
                <a:sym typeface="Calibri"/>
              </a:defRPr>
            </a:lvl5pPr>
            <a:lvl6pPr indent="0" lvl="5" marL="0" marR="0" rtl="0" algn="r">
              <a:spcBef>
                <a:spcPts val="0"/>
              </a:spcBef>
              <a:buNone/>
              <a:defRPr b="0" i="0" sz="900" u="none" cap="none" strike="noStrike">
                <a:solidFill>
                  <a:schemeClr val="lt1"/>
                </a:solidFill>
                <a:latin typeface="Calibri"/>
                <a:ea typeface="Calibri"/>
                <a:cs typeface="Calibri"/>
                <a:sym typeface="Calibri"/>
              </a:defRPr>
            </a:lvl6pPr>
            <a:lvl7pPr indent="0" lvl="6" marL="0" marR="0" rtl="0" algn="r">
              <a:spcBef>
                <a:spcPts val="0"/>
              </a:spcBef>
              <a:buNone/>
              <a:defRPr b="0" i="0" sz="900" u="none" cap="none" strike="noStrike">
                <a:solidFill>
                  <a:schemeClr val="lt1"/>
                </a:solidFill>
                <a:latin typeface="Calibri"/>
                <a:ea typeface="Calibri"/>
                <a:cs typeface="Calibri"/>
                <a:sym typeface="Calibri"/>
              </a:defRPr>
            </a:lvl7pPr>
            <a:lvl8pPr indent="0" lvl="7" marL="0" marR="0" rtl="0" algn="r">
              <a:spcBef>
                <a:spcPts val="0"/>
              </a:spcBef>
              <a:buNone/>
              <a:defRPr b="0" i="0" sz="900" u="none" cap="none" strike="noStrike">
                <a:solidFill>
                  <a:schemeClr val="lt1"/>
                </a:solidFill>
                <a:latin typeface="Calibri"/>
                <a:ea typeface="Calibri"/>
                <a:cs typeface="Calibri"/>
                <a:sym typeface="Calibri"/>
              </a:defRPr>
            </a:lvl8pPr>
            <a:lvl9pPr indent="0" lvl="8" marL="0" marR="0" rtl="0" algn="r">
              <a:spcBef>
                <a:spcPts val="0"/>
              </a:spcBef>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2" name="Shape 132"/>
        <p:cNvGrpSpPr/>
        <p:nvPr/>
      </p:nvGrpSpPr>
      <p:grpSpPr>
        <a:xfrm>
          <a:off x="0" y="0"/>
          <a:ext cx="0" cy="0"/>
          <a:chOff x="0" y="0"/>
          <a:chExt cx="0" cy="0"/>
        </a:xfrm>
      </p:grpSpPr>
      <p:sp>
        <p:nvSpPr>
          <p:cNvPr id="133" name="Google Shape;133;p2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4" name="Google Shape;134;p20"/>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74650" lvl="0" marL="457200" rtl="0">
              <a:spcBef>
                <a:spcPts val="800"/>
              </a:spcBef>
              <a:spcAft>
                <a:spcPts val="0"/>
              </a:spcAft>
              <a:buSzPts val="23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35" name="Google Shape;135;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19" name="Shape 19"/>
        <p:cNvGrpSpPr/>
        <p:nvPr/>
      </p:nvGrpSpPr>
      <p:grpSpPr>
        <a:xfrm>
          <a:off x="0" y="0"/>
          <a:ext cx="0" cy="0"/>
          <a:chOff x="0" y="0"/>
          <a:chExt cx="0" cy="0"/>
        </a:xfrm>
      </p:grpSpPr>
      <p:pic>
        <p:nvPicPr>
          <p:cNvPr descr="A group of people playing frisbee in a field&#10;&#10;Description automatically generated" id="20" name="Google Shape;20;p3"/>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 name="Google Shape;21;p3"/>
          <p:cNvSpPr/>
          <p:nvPr/>
        </p:nvSpPr>
        <p:spPr>
          <a:xfrm>
            <a:off x="0" y="0"/>
            <a:ext cx="9144000" cy="5143500"/>
          </a:xfrm>
          <a:prstGeom prst="rect">
            <a:avLst/>
          </a:prstGeom>
          <a:solidFill>
            <a:srgbClr val="000000">
              <a:alpha val="49803"/>
            </a:srgbClr>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Twentieth Century"/>
              <a:ea typeface="Twentieth Century"/>
              <a:cs typeface="Twentieth Century"/>
              <a:sym typeface="Twentieth Century"/>
            </a:endParaRPr>
          </a:p>
        </p:txBody>
      </p:sp>
      <p:pic>
        <p:nvPicPr>
          <p:cNvPr descr="A picture containing weapon, brass knucks&#10;&#10;Description automatically generated" id="22" name="Google Shape;22;p3"/>
          <p:cNvPicPr preferRelativeResize="0"/>
          <p:nvPr/>
        </p:nvPicPr>
        <p:blipFill rotWithShape="1">
          <a:blip r:embed="rId3">
            <a:alphaModFix amt="50000"/>
          </a:blip>
          <a:srcRect b="0" l="0" r="0" t="0"/>
          <a:stretch/>
        </p:blipFill>
        <p:spPr>
          <a:xfrm>
            <a:off x="5572125" y="848266"/>
            <a:ext cx="5314950" cy="4667251"/>
          </a:xfrm>
          <a:prstGeom prst="rect">
            <a:avLst/>
          </a:prstGeom>
          <a:noFill/>
          <a:ln>
            <a:noFill/>
          </a:ln>
        </p:spPr>
      </p:pic>
      <p:pic>
        <p:nvPicPr>
          <p:cNvPr descr="A close up of a logo&#10;&#10;Description automatically generated" id="23" name="Google Shape;23;p3"/>
          <p:cNvPicPr preferRelativeResize="0"/>
          <p:nvPr/>
        </p:nvPicPr>
        <p:blipFill rotWithShape="1">
          <a:blip r:embed="rId4">
            <a:alphaModFix/>
          </a:blip>
          <a:srcRect b="0" l="0" r="0" t="0"/>
          <a:stretch/>
        </p:blipFill>
        <p:spPr>
          <a:xfrm>
            <a:off x="90488" y="69437"/>
            <a:ext cx="8963025" cy="542925"/>
          </a:xfrm>
          <a:prstGeom prst="rect">
            <a:avLst/>
          </a:prstGeom>
          <a:noFill/>
          <a:ln>
            <a:noFill/>
          </a:ln>
        </p:spPr>
      </p:pic>
      <p:pic>
        <p:nvPicPr>
          <p:cNvPr id="24" name="Google Shape;24;p3"/>
          <p:cNvPicPr preferRelativeResize="0"/>
          <p:nvPr/>
        </p:nvPicPr>
        <p:blipFill rotWithShape="1">
          <a:blip r:embed="rId5">
            <a:alphaModFix/>
          </a:blip>
          <a:srcRect b="0" l="0" r="0" t="0"/>
          <a:stretch/>
        </p:blipFill>
        <p:spPr>
          <a:xfrm>
            <a:off x="80963" y="4636240"/>
            <a:ext cx="8982074" cy="476250"/>
          </a:xfrm>
          <a:prstGeom prst="rect">
            <a:avLst/>
          </a:prstGeom>
          <a:noFill/>
          <a:ln>
            <a:noFill/>
          </a:ln>
        </p:spPr>
      </p:pic>
      <p:sp>
        <p:nvSpPr>
          <p:cNvPr id="25" name="Google Shape;25;p3"/>
          <p:cNvSpPr txBox="1"/>
          <p:nvPr>
            <p:ph idx="1" type="subTitle"/>
          </p:nvPr>
        </p:nvSpPr>
        <p:spPr>
          <a:xfrm>
            <a:off x="4423745" y="3349975"/>
            <a:ext cx="3943200" cy="6930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SzPts val="2100"/>
              <a:buNone/>
              <a:defRPr sz="2000">
                <a:solidFill>
                  <a:schemeClr val="lt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26" name="Google Shape;26;p3"/>
          <p:cNvCxnSpPr/>
          <p:nvPr/>
        </p:nvCxnSpPr>
        <p:spPr>
          <a:xfrm>
            <a:off x="4423745" y="3237020"/>
            <a:ext cx="3604800" cy="0"/>
          </a:xfrm>
          <a:prstGeom prst="straightConnector1">
            <a:avLst/>
          </a:prstGeom>
          <a:noFill/>
          <a:ln cap="flat" cmpd="sng" w="9525">
            <a:solidFill>
              <a:schemeClr val="lt1"/>
            </a:solidFill>
            <a:prstDash val="solid"/>
            <a:miter lim="800000"/>
            <a:headEnd len="sm" w="sm" type="none"/>
            <a:tailEnd len="sm" w="sm" type="none"/>
          </a:ln>
        </p:spPr>
      </p:cxnSp>
      <p:sp>
        <p:nvSpPr>
          <p:cNvPr id="27" name="Google Shape;27;p3"/>
          <p:cNvSpPr txBox="1"/>
          <p:nvPr>
            <p:ph idx="2" type="body"/>
          </p:nvPr>
        </p:nvSpPr>
        <p:spPr>
          <a:xfrm>
            <a:off x="4423745" y="4495733"/>
            <a:ext cx="4169400" cy="31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300"/>
              <a:buNone/>
              <a:defRPr sz="1200">
                <a:solidFill>
                  <a:schemeClr val="lt1"/>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400"/>
              <a:buNone/>
              <a:defRPr sz="14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 name="Google Shape;28;p3"/>
          <p:cNvSpPr txBox="1"/>
          <p:nvPr>
            <p:ph type="ctrTitle"/>
          </p:nvPr>
        </p:nvSpPr>
        <p:spPr>
          <a:xfrm>
            <a:off x="4423745" y="2832398"/>
            <a:ext cx="3943200" cy="389100"/>
          </a:xfrm>
          <a:prstGeom prst="rect">
            <a:avLst/>
          </a:prstGeom>
          <a:noFill/>
          <a:ln>
            <a:noFill/>
          </a:ln>
        </p:spPr>
        <p:txBody>
          <a:bodyPr anchorCtr="0" anchor="b" bIns="34275" lIns="68575" spcFirstLastPara="1" rIns="68575" wrap="square" tIns="34275">
            <a:noAutofit/>
          </a:bodyPr>
          <a:lstStyle>
            <a:lvl1pPr lvl="0" algn="l">
              <a:lnSpc>
                <a:spcPct val="70000"/>
              </a:lnSpc>
              <a:spcBef>
                <a:spcPts val="0"/>
              </a:spcBef>
              <a:spcAft>
                <a:spcPts val="0"/>
              </a:spcAft>
              <a:buClr>
                <a:schemeClr val="lt1"/>
              </a:buClr>
              <a:buSzPts val="3000"/>
              <a:buFont typeface="Twentieth Century"/>
              <a:buNone/>
              <a:defRPr b="1" sz="30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9" name="Google Shape;29;p3"/>
          <p:cNvSpPr txBox="1"/>
          <p:nvPr>
            <p:ph idx="3" type="body"/>
          </p:nvPr>
        </p:nvSpPr>
        <p:spPr>
          <a:xfrm>
            <a:off x="4423745" y="4213940"/>
            <a:ext cx="4169400" cy="312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1700"/>
              <a:buNone/>
              <a:defRPr sz="1500">
                <a:solidFill>
                  <a:schemeClr val="lt1"/>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400"/>
              <a:buNone/>
              <a:defRPr sz="14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0" name="Google Shape;30;p3"/>
          <p:cNvPicPr preferRelativeResize="0"/>
          <p:nvPr/>
        </p:nvPicPr>
        <p:blipFill rotWithShape="1">
          <a:blip r:embed="rId6">
            <a:alphaModFix/>
          </a:blip>
          <a:srcRect b="0" l="0" r="0" t="0"/>
          <a:stretch/>
        </p:blipFill>
        <p:spPr>
          <a:xfrm>
            <a:off x="776906" y="1500044"/>
            <a:ext cx="3004965" cy="15960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8" name="Google Shape;138;p2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ONE_COLUMN_TEXT_1">
    <p:spTree>
      <p:nvGrpSpPr>
        <p:cNvPr id="139" name="Shape 13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1" name="Shape 31"/>
        <p:cNvGrpSpPr/>
        <p:nvPr/>
      </p:nvGrpSpPr>
      <p:grpSpPr>
        <a:xfrm>
          <a:off x="0" y="0"/>
          <a:ext cx="0" cy="0"/>
          <a:chOff x="0" y="0"/>
          <a:chExt cx="0" cy="0"/>
        </a:xfrm>
      </p:grpSpPr>
      <p:pic>
        <p:nvPicPr>
          <p:cNvPr descr="A close up of a logo&#10;&#10;Description automatically generated" id="32" name="Google Shape;32;p4"/>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pic>
        <p:nvPicPr>
          <p:cNvPr id="33" name="Google Shape;33;p4"/>
          <p:cNvPicPr preferRelativeResize="0"/>
          <p:nvPr/>
        </p:nvPicPr>
        <p:blipFill rotWithShape="1">
          <a:blip r:embed="rId3">
            <a:alphaModFix/>
          </a:blip>
          <a:srcRect b="0" l="0" r="0" t="0"/>
          <a:stretch/>
        </p:blipFill>
        <p:spPr>
          <a:xfrm>
            <a:off x="656713" y="508923"/>
            <a:ext cx="3662874" cy="746801"/>
          </a:xfrm>
          <a:prstGeom prst="rect">
            <a:avLst/>
          </a:prstGeom>
          <a:noFill/>
          <a:ln>
            <a:noFill/>
          </a:ln>
        </p:spPr>
      </p:pic>
      <p:sp>
        <p:nvSpPr>
          <p:cNvPr id="34" name="Google Shape;34;p4"/>
          <p:cNvSpPr txBox="1"/>
          <p:nvPr/>
        </p:nvSpPr>
        <p:spPr>
          <a:xfrm>
            <a:off x="1708211" y="1461160"/>
            <a:ext cx="4149000" cy="392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2100" u="none" cap="none" strike="noStrike">
                <a:solidFill>
                  <a:schemeClr val="accent2"/>
                </a:solidFill>
                <a:latin typeface="Twentieth Century"/>
                <a:ea typeface="Twentieth Century"/>
                <a:cs typeface="Twentieth Century"/>
                <a:sym typeface="Twentieth Century"/>
              </a:rPr>
              <a:t>AGENDA</a:t>
            </a:r>
            <a:endParaRPr sz="1100"/>
          </a:p>
        </p:txBody>
      </p:sp>
      <p:sp>
        <p:nvSpPr>
          <p:cNvPr id="35" name="Google Shape;35;p4"/>
          <p:cNvSpPr txBox="1"/>
          <p:nvPr>
            <p:ph idx="1" type="body"/>
          </p:nvPr>
        </p:nvSpPr>
        <p:spPr>
          <a:xfrm>
            <a:off x="1708211" y="1981044"/>
            <a:ext cx="4635600" cy="2786100"/>
          </a:xfrm>
          <a:prstGeom prst="rect">
            <a:avLst/>
          </a:prstGeom>
          <a:noFill/>
          <a:ln>
            <a:noFill/>
          </a:ln>
        </p:spPr>
        <p:txBody>
          <a:bodyPr anchorCtr="0" anchor="t" bIns="34275" lIns="68575" spcFirstLastPara="1" rIns="68575" wrap="square" tIns="34275">
            <a:noAutofit/>
          </a:bodyPr>
          <a:lstStyle>
            <a:lvl1pPr indent="-349250" lvl="0" marL="457200" algn="l">
              <a:lnSpc>
                <a:spcPct val="150000"/>
              </a:lnSpc>
              <a:spcBef>
                <a:spcPts val="0"/>
              </a:spcBef>
              <a:spcAft>
                <a:spcPts val="0"/>
              </a:spcAft>
              <a:buSzPts val="1900"/>
              <a:buFont typeface="Twentieth Century"/>
              <a:buChar char="•"/>
              <a:defRPr/>
            </a:lvl1pPr>
            <a:lvl2pPr indent="-228600" lvl="1" marL="914400" algn="l">
              <a:lnSpc>
                <a:spcPct val="90000"/>
              </a:lnSpc>
              <a:spcBef>
                <a:spcPts val="400"/>
              </a:spcBef>
              <a:spcAft>
                <a:spcPts val="0"/>
              </a:spcAft>
              <a:buSzPts val="1800"/>
              <a:buFont typeface="Twentieth Century"/>
              <a:buNone/>
              <a:defRPr/>
            </a:lvl2pPr>
            <a:lvl3pPr indent="-304800" lvl="2" marL="1371600" algn="l">
              <a:lnSpc>
                <a:spcPct val="90000"/>
              </a:lnSpc>
              <a:spcBef>
                <a:spcPts val="400"/>
              </a:spcBef>
              <a:spcAft>
                <a:spcPts val="0"/>
              </a:spcAft>
              <a:buSzPts val="1200"/>
              <a:buFont typeface="Twentieth Century"/>
              <a:buChar char="•"/>
              <a:defRPr/>
            </a:lvl3pPr>
            <a:lvl4pPr indent="-228600" lvl="3" marL="1828800" algn="l">
              <a:lnSpc>
                <a:spcPct val="90000"/>
              </a:lnSpc>
              <a:spcBef>
                <a:spcPts val="400"/>
              </a:spcBef>
              <a:spcAft>
                <a:spcPts val="0"/>
              </a:spcAft>
              <a:buSzPts val="700"/>
              <a:buFont typeface="Twentieth Century"/>
              <a:buNone/>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4"/>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Title">
  <p:cSld name="Single Line Title">
    <p:spTree>
      <p:nvGrpSpPr>
        <p:cNvPr id="37" name="Shape 37"/>
        <p:cNvGrpSpPr/>
        <p:nvPr/>
      </p:nvGrpSpPr>
      <p:grpSpPr>
        <a:xfrm>
          <a:off x="0" y="0"/>
          <a:ext cx="0" cy="0"/>
          <a:chOff x="0" y="0"/>
          <a:chExt cx="0" cy="0"/>
        </a:xfrm>
      </p:grpSpPr>
      <p:pic>
        <p:nvPicPr>
          <p:cNvPr descr="A close up of a logo&#10;&#10;Description automatically generated" id="38" name="Google Shape;38;p5"/>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sp>
        <p:nvSpPr>
          <p:cNvPr id="39" name="Google Shape;39;p5"/>
          <p:cNvSpPr txBox="1"/>
          <p:nvPr>
            <p:ph type="title"/>
          </p:nvPr>
        </p:nvSpPr>
        <p:spPr>
          <a:xfrm>
            <a:off x="450056" y="273844"/>
            <a:ext cx="6156600" cy="457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300"/>
              <a:buFont typeface="Twentieth Century"/>
              <a:buNone/>
              <a:defRPr b="1" sz="23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0" name="Google Shape;40;p5"/>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cxnSp>
        <p:nvCxnSpPr>
          <p:cNvPr id="41" name="Google Shape;41;p5"/>
          <p:cNvCxnSpPr/>
          <p:nvPr/>
        </p:nvCxnSpPr>
        <p:spPr>
          <a:xfrm>
            <a:off x="546259" y="731520"/>
            <a:ext cx="5852400" cy="0"/>
          </a:xfrm>
          <a:prstGeom prst="straightConnector1">
            <a:avLst/>
          </a:prstGeom>
          <a:noFill/>
          <a:ln cap="flat" cmpd="sng" w="9525">
            <a:solidFill>
              <a:schemeClr val="accent2"/>
            </a:solidFill>
            <a:prstDash val="solid"/>
            <a:miter lim="800000"/>
            <a:headEnd len="sm" w="sm" type="none"/>
            <a:tailEnd len="sm" w="sm" type="none"/>
          </a:ln>
        </p:spPr>
      </p:cxnSp>
      <p:sp>
        <p:nvSpPr>
          <p:cNvPr id="42" name="Google Shape;42;p5"/>
          <p:cNvSpPr txBox="1"/>
          <p:nvPr>
            <p:ph idx="1" type="body"/>
          </p:nvPr>
        </p:nvSpPr>
        <p:spPr>
          <a:xfrm>
            <a:off x="450056" y="1093231"/>
            <a:ext cx="8244000" cy="3371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000"/>
              <a:buFont typeface="Arial"/>
              <a:buNone/>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43" name="Google Shape;43;p5"/>
          <p:cNvPicPr preferRelativeResize="0"/>
          <p:nvPr/>
        </p:nvPicPr>
        <p:blipFill rotWithShape="1">
          <a:blip r:embed="rId3">
            <a:alphaModFix/>
          </a:blip>
          <a:srcRect b="0" l="0" r="0" t="0"/>
          <a:stretch/>
        </p:blipFill>
        <p:spPr>
          <a:xfrm>
            <a:off x="6651498" y="302656"/>
            <a:ext cx="1962152" cy="4000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Slide">
  <p:cSld name="Table Slide">
    <p:spTree>
      <p:nvGrpSpPr>
        <p:cNvPr id="44" name="Shape 44"/>
        <p:cNvGrpSpPr/>
        <p:nvPr/>
      </p:nvGrpSpPr>
      <p:grpSpPr>
        <a:xfrm>
          <a:off x="0" y="0"/>
          <a:ext cx="0" cy="0"/>
          <a:chOff x="0" y="0"/>
          <a:chExt cx="0" cy="0"/>
        </a:xfrm>
      </p:grpSpPr>
      <p:pic>
        <p:nvPicPr>
          <p:cNvPr descr="A close up of a logo&#10;&#10;Description automatically generated" id="45" name="Google Shape;45;p6"/>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sp>
        <p:nvSpPr>
          <p:cNvPr id="46" name="Google Shape;46;p6"/>
          <p:cNvSpPr txBox="1"/>
          <p:nvPr>
            <p:ph type="title"/>
          </p:nvPr>
        </p:nvSpPr>
        <p:spPr>
          <a:xfrm>
            <a:off x="450056" y="273844"/>
            <a:ext cx="6156600" cy="457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300"/>
              <a:buFont typeface="Twentieth Century"/>
              <a:buNone/>
              <a:defRPr b="1" sz="23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Google Shape;47;p6"/>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pic>
        <p:nvPicPr>
          <p:cNvPr id="48" name="Google Shape;48;p6"/>
          <p:cNvPicPr preferRelativeResize="0"/>
          <p:nvPr/>
        </p:nvPicPr>
        <p:blipFill rotWithShape="1">
          <a:blip r:embed="rId3">
            <a:alphaModFix/>
          </a:blip>
          <a:srcRect b="0" l="0" r="0" t="0"/>
          <a:stretch/>
        </p:blipFill>
        <p:spPr>
          <a:xfrm>
            <a:off x="6651498" y="302656"/>
            <a:ext cx="1962152" cy="400051"/>
          </a:xfrm>
          <a:prstGeom prst="rect">
            <a:avLst/>
          </a:prstGeom>
          <a:noFill/>
          <a:ln>
            <a:noFill/>
          </a:ln>
        </p:spPr>
      </p:pic>
      <p:cxnSp>
        <p:nvCxnSpPr>
          <p:cNvPr id="49" name="Google Shape;49;p6"/>
          <p:cNvCxnSpPr/>
          <p:nvPr/>
        </p:nvCxnSpPr>
        <p:spPr>
          <a:xfrm>
            <a:off x="546259" y="731520"/>
            <a:ext cx="585240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Title w/ Subtitle">
  <p:cSld name="Single Line Title w/ Subtitle">
    <p:spTree>
      <p:nvGrpSpPr>
        <p:cNvPr id="50" name="Shape 50"/>
        <p:cNvGrpSpPr/>
        <p:nvPr/>
      </p:nvGrpSpPr>
      <p:grpSpPr>
        <a:xfrm>
          <a:off x="0" y="0"/>
          <a:ext cx="0" cy="0"/>
          <a:chOff x="0" y="0"/>
          <a:chExt cx="0" cy="0"/>
        </a:xfrm>
      </p:grpSpPr>
      <p:pic>
        <p:nvPicPr>
          <p:cNvPr descr="A close up of a logo&#10;&#10;Description automatically generated" id="51" name="Google Shape;51;p7"/>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sp>
        <p:nvSpPr>
          <p:cNvPr id="52" name="Google Shape;52;p7"/>
          <p:cNvSpPr txBox="1"/>
          <p:nvPr>
            <p:ph type="title"/>
          </p:nvPr>
        </p:nvSpPr>
        <p:spPr>
          <a:xfrm>
            <a:off x="450056" y="273844"/>
            <a:ext cx="6133500" cy="457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300"/>
              <a:buFont typeface="Twentieth Century"/>
              <a:buNone/>
              <a:defRPr b="1" sz="23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 name="Google Shape;53;p7"/>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54" name="Google Shape;54;p7"/>
          <p:cNvSpPr txBox="1"/>
          <p:nvPr>
            <p:ph idx="1" type="body"/>
          </p:nvPr>
        </p:nvSpPr>
        <p:spPr>
          <a:xfrm>
            <a:off x="450056" y="816770"/>
            <a:ext cx="8163600" cy="372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100"/>
              <a:buNone/>
              <a:defRPr sz="1900">
                <a:solidFill>
                  <a:schemeClr val="accent2"/>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100"/>
              <a:buNone/>
              <a:defRPr sz="1100"/>
            </a:lvl4pPr>
            <a:lvl5pPr indent="-228600" lvl="4" marL="2286000" algn="l">
              <a:lnSpc>
                <a:spcPct val="90000"/>
              </a:lnSpc>
              <a:spcBef>
                <a:spcPts val="400"/>
              </a:spcBef>
              <a:spcAft>
                <a:spcPts val="0"/>
              </a:spcAft>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 name="Google Shape;55;p7"/>
          <p:cNvSpPr txBox="1"/>
          <p:nvPr>
            <p:ph idx="2" type="body"/>
          </p:nvPr>
        </p:nvSpPr>
        <p:spPr>
          <a:xfrm>
            <a:off x="450056" y="1454944"/>
            <a:ext cx="8238900" cy="3009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000"/>
              <a:buFont typeface="Arial"/>
              <a:buNone/>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6" name="Google Shape;56;p7"/>
          <p:cNvPicPr preferRelativeResize="0"/>
          <p:nvPr/>
        </p:nvPicPr>
        <p:blipFill rotWithShape="1">
          <a:blip r:embed="rId3">
            <a:alphaModFix/>
          </a:blip>
          <a:srcRect b="0" l="0" r="0" t="0"/>
          <a:stretch/>
        </p:blipFill>
        <p:spPr>
          <a:xfrm>
            <a:off x="6651498" y="302656"/>
            <a:ext cx="1962152" cy="400051"/>
          </a:xfrm>
          <a:prstGeom prst="rect">
            <a:avLst/>
          </a:prstGeom>
          <a:noFill/>
          <a:ln>
            <a:noFill/>
          </a:ln>
        </p:spPr>
      </p:pic>
      <p:cxnSp>
        <p:nvCxnSpPr>
          <p:cNvPr id="57" name="Google Shape;57;p7"/>
          <p:cNvCxnSpPr/>
          <p:nvPr/>
        </p:nvCxnSpPr>
        <p:spPr>
          <a:xfrm>
            <a:off x="546259" y="731520"/>
            <a:ext cx="585240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Title">
  <p:cSld name="Double Line Title">
    <p:spTree>
      <p:nvGrpSpPr>
        <p:cNvPr id="58" name="Shape 58"/>
        <p:cNvGrpSpPr/>
        <p:nvPr/>
      </p:nvGrpSpPr>
      <p:grpSpPr>
        <a:xfrm>
          <a:off x="0" y="0"/>
          <a:ext cx="0" cy="0"/>
          <a:chOff x="0" y="0"/>
          <a:chExt cx="0" cy="0"/>
        </a:xfrm>
      </p:grpSpPr>
      <p:pic>
        <p:nvPicPr>
          <p:cNvPr descr="A close up of a logo&#10;&#10;Description automatically generated" id="59" name="Google Shape;59;p8"/>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sp>
        <p:nvSpPr>
          <p:cNvPr id="60" name="Google Shape;60;p8"/>
          <p:cNvSpPr txBox="1"/>
          <p:nvPr>
            <p:ph type="title"/>
          </p:nvPr>
        </p:nvSpPr>
        <p:spPr>
          <a:xfrm>
            <a:off x="450056" y="273844"/>
            <a:ext cx="6110700" cy="659700"/>
          </a:xfrm>
          <a:prstGeom prst="rect">
            <a:avLst/>
          </a:prstGeom>
          <a:noFill/>
          <a:ln>
            <a:noFill/>
          </a:ln>
        </p:spPr>
        <p:txBody>
          <a:bodyPr anchorCtr="0" anchor="t" bIns="34275" lIns="68575" spcFirstLastPara="1" rIns="68575" wrap="square" tIns="34275">
            <a:noAutofit/>
          </a:bodyPr>
          <a:lstStyle>
            <a:lvl1pPr lvl="0" algn="l">
              <a:lnSpc>
                <a:spcPct val="80000"/>
              </a:lnSpc>
              <a:spcBef>
                <a:spcPts val="0"/>
              </a:spcBef>
              <a:spcAft>
                <a:spcPts val="0"/>
              </a:spcAft>
              <a:buClr>
                <a:schemeClr val="accent1"/>
              </a:buClr>
              <a:buSzPts val="2300"/>
              <a:buFont typeface="Twentieth Century"/>
              <a:buNone/>
              <a:defRPr b="1" sz="23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8"/>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62" name="Google Shape;62;p8"/>
          <p:cNvSpPr txBox="1"/>
          <p:nvPr>
            <p:ph idx="1" type="body"/>
          </p:nvPr>
        </p:nvSpPr>
        <p:spPr>
          <a:xfrm>
            <a:off x="450056" y="1254181"/>
            <a:ext cx="8244000" cy="3371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000"/>
              <a:buFont typeface="Arial"/>
              <a:buNone/>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63" name="Google Shape;63;p8"/>
          <p:cNvPicPr preferRelativeResize="0"/>
          <p:nvPr/>
        </p:nvPicPr>
        <p:blipFill rotWithShape="1">
          <a:blip r:embed="rId3">
            <a:alphaModFix/>
          </a:blip>
          <a:srcRect b="0" l="0" r="0" t="0"/>
          <a:stretch/>
        </p:blipFill>
        <p:spPr>
          <a:xfrm>
            <a:off x="6651498" y="302656"/>
            <a:ext cx="1962152" cy="400051"/>
          </a:xfrm>
          <a:prstGeom prst="rect">
            <a:avLst/>
          </a:prstGeom>
          <a:noFill/>
          <a:ln>
            <a:noFill/>
          </a:ln>
        </p:spPr>
      </p:pic>
      <p:cxnSp>
        <p:nvCxnSpPr>
          <p:cNvPr id="64" name="Google Shape;64;p8"/>
          <p:cNvCxnSpPr/>
          <p:nvPr/>
        </p:nvCxnSpPr>
        <p:spPr>
          <a:xfrm>
            <a:off x="546259" y="931404"/>
            <a:ext cx="585240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hoto">
  <p:cSld name="Text and Photo">
    <p:spTree>
      <p:nvGrpSpPr>
        <p:cNvPr id="65" name="Shape 65"/>
        <p:cNvGrpSpPr/>
        <p:nvPr/>
      </p:nvGrpSpPr>
      <p:grpSpPr>
        <a:xfrm>
          <a:off x="0" y="0"/>
          <a:ext cx="0" cy="0"/>
          <a:chOff x="0" y="0"/>
          <a:chExt cx="0" cy="0"/>
        </a:xfrm>
      </p:grpSpPr>
      <p:pic>
        <p:nvPicPr>
          <p:cNvPr descr="A close up of a logo&#10;&#10;Description automatically generated" id="66" name="Google Shape;66;p9"/>
          <p:cNvPicPr preferRelativeResize="0"/>
          <p:nvPr/>
        </p:nvPicPr>
        <p:blipFill rotWithShape="1">
          <a:blip r:embed="rId2">
            <a:alphaModFix/>
          </a:blip>
          <a:srcRect b="13836" l="0" r="9229" t="0"/>
          <a:stretch/>
        </p:blipFill>
        <p:spPr>
          <a:xfrm>
            <a:off x="4319588" y="1122045"/>
            <a:ext cx="4824413" cy="4021456"/>
          </a:xfrm>
          <a:prstGeom prst="rect">
            <a:avLst/>
          </a:prstGeom>
          <a:noFill/>
          <a:ln>
            <a:noFill/>
          </a:ln>
        </p:spPr>
      </p:pic>
      <p:sp>
        <p:nvSpPr>
          <p:cNvPr id="67" name="Google Shape;67;p9"/>
          <p:cNvSpPr txBox="1"/>
          <p:nvPr>
            <p:ph type="title"/>
          </p:nvPr>
        </p:nvSpPr>
        <p:spPr>
          <a:xfrm>
            <a:off x="450056" y="273844"/>
            <a:ext cx="6156600" cy="4578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1"/>
              </a:buClr>
              <a:buSzPts val="2300"/>
              <a:buFont typeface="Twentieth Century"/>
              <a:buNone/>
              <a:defRPr b="1" sz="23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8" name="Google Shape;68;p9"/>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69" name="Google Shape;69;p9"/>
          <p:cNvSpPr txBox="1"/>
          <p:nvPr>
            <p:ph idx="1" type="body"/>
          </p:nvPr>
        </p:nvSpPr>
        <p:spPr>
          <a:xfrm>
            <a:off x="450057" y="816770"/>
            <a:ext cx="8244000" cy="3726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100"/>
              <a:buNone/>
              <a:defRPr sz="1900">
                <a:solidFill>
                  <a:schemeClr val="accent2"/>
                </a:solidFill>
              </a:defRPr>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100"/>
              <a:buNone/>
              <a:defRPr sz="1100"/>
            </a:lvl4pPr>
            <a:lvl5pPr indent="-228600" lvl="4" marL="2286000" algn="l">
              <a:lnSpc>
                <a:spcPct val="90000"/>
              </a:lnSpc>
              <a:spcBef>
                <a:spcPts val="400"/>
              </a:spcBef>
              <a:spcAft>
                <a:spcPts val="0"/>
              </a:spcAft>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 name="Google Shape;70;p9"/>
          <p:cNvSpPr txBox="1"/>
          <p:nvPr>
            <p:ph idx="2" type="body"/>
          </p:nvPr>
        </p:nvSpPr>
        <p:spPr>
          <a:xfrm>
            <a:off x="450056" y="1454944"/>
            <a:ext cx="4830600" cy="3009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SzPts val="2000"/>
              <a:buFont typeface="Arial"/>
              <a:buNone/>
              <a:defRPr sz="1800"/>
            </a:lvl1pPr>
            <a:lvl2pPr indent="-323850" lvl="1" marL="914400" algn="l">
              <a:lnSpc>
                <a:spcPct val="90000"/>
              </a:lnSpc>
              <a:spcBef>
                <a:spcPts val="400"/>
              </a:spcBef>
              <a:spcAft>
                <a:spcPts val="0"/>
              </a:spcAft>
              <a:buSzPts val="1500"/>
              <a:buChar char="•"/>
              <a:defRPr sz="1500"/>
            </a:lvl2pPr>
            <a:lvl3pPr indent="-317500" lvl="2" marL="1371600" algn="l">
              <a:lnSpc>
                <a:spcPct val="90000"/>
              </a:lnSpc>
              <a:spcBef>
                <a:spcPts val="400"/>
              </a:spcBef>
              <a:spcAft>
                <a:spcPts val="0"/>
              </a:spcAft>
              <a:buSzPts val="1400"/>
              <a:buChar char="•"/>
              <a:defRPr sz="14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9"/>
          <p:cNvSpPr/>
          <p:nvPr>
            <p:ph idx="3" type="pic"/>
          </p:nvPr>
        </p:nvSpPr>
        <p:spPr>
          <a:xfrm>
            <a:off x="5463541" y="1454944"/>
            <a:ext cx="3150000" cy="30099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accent1"/>
              </a:buClr>
              <a:buSzPts val="1700"/>
              <a:buFont typeface="Arial"/>
              <a:buNone/>
              <a:defRPr b="0" i="0" sz="1500" u="none" cap="none" strike="noStrike">
                <a:solidFill>
                  <a:schemeClr val="dk1"/>
                </a:solidFill>
                <a:latin typeface="Twentieth Century"/>
                <a:ea typeface="Twentieth Century"/>
                <a:cs typeface="Twentieth Century"/>
                <a:sym typeface="Twentieth Century"/>
              </a:defRPr>
            </a:lvl1pPr>
            <a:lvl2pPr lvl="1" marR="0" rtl="0" algn="l">
              <a:lnSpc>
                <a:spcPct val="90000"/>
              </a:lnSpc>
              <a:spcBef>
                <a:spcPts val="400"/>
              </a:spcBef>
              <a:spcAft>
                <a:spcPts val="0"/>
              </a:spcAft>
              <a:buClr>
                <a:schemeClr val="accent2"/>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lvl="2" marR="0" rtl="0" algn="l">
              <a:lnSpc>
                <a:spcPct val="90000"/>
              </a:lnSpc>
              <a:spcBef>
                <a:spcPts val="400"/>
              </a:spcBef>
              <a:spcAft>
                <a:spcPts val="0"/>
              </a:spcAft>
              <a:buClr>
                <a:schemeClr val="accent3"/>
              </a:buClr>
              <a:buSzPts val="1500"/>
              <a:buFont typeface="Arial"/>
              <a:buChar char="•"/>
              <a:defRPr b="0" i="0" sz="1500" u="none" cap="none" strike="noStrike">
                <a:solidFill>
                  <a:schemeClr val="dk1"/>
                </a:solidFill>
                <a:latin typeface="Twentieth Century"/>
                <a:ea typeface="Twentieth Century"/>
                <a:cs typeface="Twentieth Century"/>
                <a:sym typeface="Twentieth Century"/>
              </a:defRPr>
            </a:lvl3pPr>
            <a:lvl4pPr lvl="3" marR="0" rtl="0" algn="l">
              <a:lnSpc>
                <a:spcPct val="90000"/>
              </a:lnSpc>
              <a:spcBef>
                <a:spcPts val="400"/>
              </a:spcBef>
              <a:spcAft>
                <a:spcPts val="0"/>
              </a:spcAft>
              <a:buClr>
                <a:schemeClr val="accent5"/>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lvl="4" marR="0" rtl="0" algn="l">
              <a:lnSpc>
                <a:spcPct val="90000"/>
              </a:lnSpc>
              <a:spcBef>
                <a:spcPts val="400"/>
              </a:spcBef>
              <a:spcAft>
                <a:spcPts val="0"/>
              </a:spcAft>
              <a:buClr>
                <a:schemeClr val="accent4"/>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pic>
        <p:nvPicPr>
          <p:cNvPr id="72" name="Google Shape;72;p9"/>
          <p:cNvPicPr preferRelativeResize="0"/>
          <p:nvPr/>
        </p:nvPicPr>
        <p:blipFill rotWithShape="1">
          <a:blip r:embed="rId3">
            <a:alphaModFix/>
          </a:blip>
          <a:srcRect b="0" l="0" r="0" t="0"/>
          <a:stretch/>
        </p:blipFill>
        <p:spPr>
          <a:xfrm>
            <a:off x="6651498" y="302656"/>
            <a:ext cx="1962152" cy="400051"/>
          </a:xfrm>
          <a:prstGeom prst="rect">
            <a:avLst/>
          </a:prstGeom>
          <a:noFill/>
          <a:ln>
            <a:noFill/>
          </a:ln>
        </p:spPr>
      </p:pic>
      <p:cxnSp>
        <p:nvCxnSpPr>
          <p:cNvPr id="73" name="Google Shape;73;p9"/>
          <p:cNvCxnSpPr/>
          <p:nvPr/>
        </p:nvCxnSpPr>
        <p:spPr>
          <a:xfrm>
            <a:off x="546259" y="731520"/>
            <a:ext cx="5852400" cy="0"/>
          </a:xfrm>
          <a:prstGeom prst="straightConnector1">
            <a:avLst/>
          </a:prstGeom>
          <a:noFill/>
          <a:ln cap="flat" cmpd="sng" w="9525">
            <a:solidFill>
              <a:schemeClr val="accent2"/>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Section Slide 1">
    <p:spTree>
      <p:nvGrpSpPr>
        <p:cNvPr id="74" name="Shape 74"/>
        <p:cNvGrpSpPr/>
        <p:nvPr/>
      </p:nvGrpSpPr>
      <p:grpSpPr>
        <a:xfrm>
          <a:off x="0" y="0"/>
          <a:ext cx="0" cy="0"/>
          <a:chOff x="0" y="0"/>
          <a:chExt cx="0" cy="0"/>
        </a:xfrm>
      </p:grpSpPr>
      <p:pic>
        <p:nvPicPr>
          <p:cNvPr descr="A close up of a logo&#10;&#10;Description automatically generated" id="75" name="Google Shape;75;p10"/>
          <p:cNvPicPr preferRelativeResize="0"/>
          <p:nvPr/>
        </p:nvPicPr>
        <p:blipFill rotWithShape="1">
          <a:blip r:embed="rId2">
            <a:alphaModFix/>
          </a:blip>
          <a:srcRect b="0" l="0" r="0" t="0"/>
          <a:stretch/>
        </p:blipFill>
        <p:spPr>
          <a:xfrm>
            <a:off x="0" y="0"/>
            <a:ext cx="9144002" cy="5143500"/>
          </a:xfrm>
          <a:prstGeom prst="rect">
            <a:avLst/>
          </a:prstGeom>
          <a:noFill/>
          <a:ln>
            <a:noFill/>
          </a:ln>
        </p:spPr>
      </p:pic>
      <p:sp>
        <p:nvSpPr>
          <p:cNvPr id="76" name="Google Shape;76;p10"/>
          <p:cNvSpPr txBox="1"/>
          <p:nvPr>
            <p:ph type="ctrTitle"/>
          </p:nvPr>
        </p:nvSpPr>
        <p:spPr>
          <a:xfrm>
            <a:off x="521542" y="2516200"/>
            <a:ext cx="3677100" cy="7197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1"/>
              </a:buClr>
              <a:buSzPts val="2400"/>
              <a:buFont typeface="Twentieth Century"/>
              <a:buNone/>
              <a:defRPr b="1" sz="24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0"/>
          <p:cNvSpPr txBox="1"/>
          <p:nvPr>
            <p:ph idx="1" type="subTitle"/>
          </p:nvPr>
        </p:nvSpPr>
        <p:spPr>
          <a:xfrm>
            <a:off x="521542" y="3408838"/>
            <a:ext cx="3677100" cy="719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SzPts val="2000"/>
              <a:buNone/>
              <a:defRPr sz="1800">
                <a:solidFill>
                  <a:schemeClr val="dk1"/>
                </a:solidFill>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78" name="Google Shape;78;p10"/>
          <p:cNvCxnSpPr/>
          <p:nvPr/>
        </p:nvCxnSpPr>
        <p:spPr>
          <a:xfrm>
            <a:off x="593933" y="3293525"/>
            <a:ext cx="3604800" cy="0"/>
          </a:xfrm>
          <a:prstGeom prst="straightConnector1">
            <a:avLst/>
          </a:prstGeom>
          <a:noFill/>
          <a:ln cap="flat" cmpd="sng" w="9525">
            <a:solidFill>
              <a:schemeClr val="accent2"/>
            </a:solidFill>
            <a:prstDash val="solid"/>
            <a:miter lim="800000"/>
            <a:headEnd len="sm" w="sm" type="none"/>
            <a:tailEnd len="sm" w="sm" type="none"/>
          </a:ln>
        </p:spPr>
      </p:cxnSp>
      <p:pic>
        <p:nvPicPr>
          <p:cNvPr descr="A picture containing object&#10;&#10;Description automatically generated" id="79" name="Google Shape;79;p10"/>
          <p:cNvPicPr preferRelativeResize="0"/>
          <p:nvPr/>
        </p:nvPicPr>
        <p:blipFill rotWithShape="1">
          <a:blip r:embed="rId3">
            <a:alphaModFix/>
          </a:blip>
          <a:srcRect b="0" l="0" r="0" t="0"/>
          <a:stretch/>
        </p:blipFill>
        <p:spPr>
          <a:xfrm>
            <a:off x="90488" y="76668"/>
            <a:ext cx="8963027" cy="542925"/>
          </a:xfrm>
          <a:prstGeom prst="rect">
            <a:avLst/>
          </a:prstGeom>
          <a:noFill/>
          <a:ln>
            <a:noFill/>
          </a:ln>
        </p:spPr>
      </p:pic>
      <p:pic>
        <p:nvPicPr>
          <p:cNvPr id="80" name="Google Shape;80;p10"/>
          <p:cNvPicPr preferRelativeResize="0"/>
          <p:nvPr/>
        </p:nvPicPr>
        <p:blipFill rotWithShape="1">
          <a:blip r:embed="rId4">
            <a:alphaModFix/>
          </a:blip>
          <a:srcRect b="0" l="0" r="0" t="0"/>
          <a:stretch/>
        </p:blipFill>
        <p:spPr>
          <a:xfrm>
            <a:off x="76200" y="4636240"/>
            <a:ext cx="8991600" cy="476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Twentieth Century"/>
              <a:buNone/>
              <a:defRPr b="0" i="0" sz="33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74650" lvl="0" marL="457200" marR="0" rtl="0" algn="l">
              <a:lnSpc>
                <a:spcPct val="90000"/>
              </a:lnSpc>
              <a:spcBef>
                <a:spcPts val="800"/>
              </a:spcBef>
              <a:spcAft>
                <a:spcPts val="0"/>
              </a:spcAft>
              <a:buClr>
                <a:schemeClr val="accent1"/>
              </a:buClr>
              <a:buSzPts val="2300"/>
              <a:buFont typeface="Arial"/>
              <a:buChar char="•"/>
              <a:defRPr b="0" i="0" sz="21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400"/>
              </a:spcBef>
              <a:spcAft>
                <a:spcPts val="0"/>
              </a:spcAft>
              <a:buClr>
                <a:schemeClr val="accent2"/>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23850" lvl="2" marL="1371600" marR="0" rtl="0" algn="l">
              <a:lnSpc>
                <a:spcPct val="90000"/>
              </a:lnSpc>
              <a:spcBef>
                <a:spcPts val="400"/>
              </a:spcBef>
              <a:spcAft>
                <a:spcPts val="0"/>
              </a:spcAft>
              <a:buClr>
                <a:schemeClr val="accent3"/>
              </a:buClr>
              <a:buSzPts val="1500"/>
              <a:buFont typeface="Arial"/>
              <a:buChar char="•"/>
              <a:defRPr b="0" i="0" sz="15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5"/>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4"/>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
          <p:cNvSpPr txBox="1"/>
          <p:nvPr>
            <p:ph idx="12" type="sldNum"/>
          </p:nvPr>
        </p:nvSpPr>
        <p:spPr>
          <a:xfrm>
            <a:off x="8140446" y="4767263"/>
            <a:ext cx="375000" cy="2739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1pPr>
            <a:lvl2pPr indent="0" lvl="1"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2pPr>
            <a:lvl3pPr indent="0" lvl="2"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3pPr>
            <a:lvl4pPr indent="0" lvl="3"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4pPr>
            <a:lvl5pPr indent="0" lvl="4"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5pPr>
            <a:lvl6pPr indent="0" lvl="5"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6pPr>
            <a:lvl7pPr indent="0" lvl="6"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7pPr>
            <a:lvl8pPr indent="0" lvl="7"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8pPr>
            <a:lvl9pPr indent="0" lvl="8" marL="0" marR="0" rtl="0" algn="ctr">
              <a:spcBef>
                <a:spcPts val="0"/>
              </a:spcBef>
              <a:buNone/>
              <a:defRPr b="1" i="0" sz="900" u="none" cap="none" strike="noStrike">
                <a:solidFill>
                  <a:schemeClr val="accent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mailto:tech.support@rpsmn.org" TargetMode="External"/><Relationship Id="rId4" Type="http://schemas.openxmlformats.org/officeDocument/2006/relationships/hyperlink" Target="mailto:tech.support@rpsmn.org" TargetMode="External"/><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sz="4900">
                <a:latin typeface="Twentieth Century"/>
                <a:ea typeface="Twentieth Century"/>
                <a:cs typeface="Twentieth Century"/>
                <a:sym typeface="Twentieth Century"/>
              </a:rPr>
              <a:t>Schoology </a:t>
            </a:r>
            <a:r>
              <a:rPr lang="en" sz="4900"/>
              <a:t>for Families</a:t>
            </a:r>
            <a:endParaRPr sz="4900">
              <a:latin typeface="Twentieth Century"/>
              <a:ea typeface="Twentieth Century"/>
              <a:cs typeface="Twentieth Century"/>
              <a:sym typeface="Twentieth Century"/>
            </a:endParaRPr>
          </a:p>
        </p:txBody>
      </p:sp>
      <p:pic>
        <p:nvPicPr>
          <p:cNvPr id="145" name="Google Shape;145;p23"/>
          <p:cNvPicPr preferRelativeResize="0"/>
          <p:nvPr/>
        </p:nvPicPr>
        <p:blipFill>
          <a:blip r:embed="rId3">
            <a:alphaModFix/>
          </a:blip>
          <a:stretch>
            <a:fillRect/>
          </a:stretch>
        </p:blipFill>
        <p:spPr>
          <a:xfrm>
            <a:off x="119325" y="171252"/>
            <a:ext cx="2193524" cy="449300"/>
          </a:xfrm>
          <a:prstGeom prst="rect">
            <a:avLst/>
          </a:prstGeom>
          <a:noFill/>
          <a:ln>
            <a:noFill/>
          </a:ln>
        </p:spPr>
      </p:pic>
      <p:pic>
        <p:nvPicPr>
          <p:cNvPr descr="Image result for schoology logo" id="146" name="Google Shape;146;p23"/>
          <p:cNvPicPr preferRelativeResize="0"/>
          <p:nvPr/>
        </p:nvPicPr>
        <p:blipFill>
          <a:blip r:embed="rId4">
            <a:alphaModFix/>
          </a:blip>
          <a:stretch>
            <a:fillRect/>
          </a:stretch>
        </p:blipFill>
        <p:spPr>
          <a:xfrm>
            <a:off x="6560454" y="171250"/>
            <a:ext cx="2320997" cy="44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Login</a:t>
            </a:r>
            <a:endParaRPr/>
          </a:p>
        </p:txBody>
      </p:sp>
      <p:sp>
        <p:nvSpPr>
          <p:cNvPr id="210" name="Google Shape;210;p32"/>
          <p:cNvSpPr txBox="1"/>
          <p:nvPr>
            <p:ph idx="1" type="body"/>
          </p:nvPr>
        </p:nvSpPr>
        <p:spPr>
          <a:xfrm>
            <a:off x="450053" y="1254175"/>
            <a:ext cx="4216200" cy="3371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sz="2400"/>
              <a:t>Email Login</a:t>
            </a:r>
            <a:endParaRPr sz="2400"/>
          </a:p>
          <a:p>
            <a:pPr indent="-393700" lvl="0" marL="457200" rtl="0" algn="l">
              <a:spcBef>
                <a:spcPts val="800"/>
              </a:spcBef>
              <a:spcAft>
                <a:spcPts val="0"/>
              </a:spcAft>
              <a:buSzPts val="2600"/>
              <a:buAutoNum type="arabicPeriod"/>
            </a:pPr>
            <a:r>
              <a:rPr lang="en" sz="2400"/>
              <a:t>Go to app.schoology.com</a:t>
            </a:r>
            <a:endParaRPr sz="2400"/>
          </a:p>
          <a:p>
            <a:pPr indent="-393700" lvl="0" marL="457200" rtl="0" algn="l">
              <a:spcBef>
                <a:spcPts val="0"/>
              </a:spcBef>
              <a:spcAft>
                <a:spcPts val="0"/>
              </a:spcAft>
              <a:buSzPts val="2600"/>
              <a:buAutoNum type="arabicPeriod"/>
            </a:pPr>
            <a:r>
              <a:rPr lang="en" sz="2400"/>
              <a:t>Click Log In on the top right.</a:t>
            </a:r>
            <a:endParaRPr sz="2400"/>
          </a:p>
          <a:p>
            <a:pPr indent="-393700" lvl="0" marL="457200" rtl="0" algn="l">
              <a:spcBef>
                <a:spcPts val="0"/>
              </a:spcBef>
              <a:spcAft>
                <a:spcPts val="0"/>
              </a:spcAft>
              <a:buSzPts val="2600"/>
              <a:buAutoNum type="arabicPeriod"/>
            </a:pPr>
            <a:r>
              <a:rPr lang="en" sz="2400"/>
              <a:t>Enter your Email Address and Password.</a:t>
            </a:r>
            <a:endParaRPr sz="2400"/>
          </a:p>
          <a:p>
            <a:pPr indent="-393700" lvl="0" marL="457200" rtl="0" algn="l">
              <a:spcBef>
                <a:spcPts val="0"/>
              </a:spcBef>
              <a:spcAft>
                <a:spcPts val="0"/>
              </a:spcAft>
              <a:buSzPts val="2600"/>
              <a:buAutoNum type="arabicPeriod"/>
            </a:pPr>
            <a:r>
              <a:rPr lang="en" sz="2400"/>
              <a:t>Click Log in.</a:t>
            </a:r>
            <a:endParaRPr sz="2400"/>
          </a:p>
          <a:p>
            <a:pPr indent="0" lvl="0" marL="0" rtl="0" algn="l">
              <a:spcBef>
                <a:spcPts val="800"/>
              </a:spcBef>
              <a:spcAft>
                <a:spcPts val="0"/>
              </a:spcAft>
              <a:buClr>
                <a:schemeClr val="dk1"/>
              </a:buClr>
              <a:buSzPts val="1100"/>
              <a:buFont typeface="Arial"/>
              <a:buNone/>
            </a:pPr>
            <a:r>
              <a:t/>
            </a:r>
            <a:endParaRPr sz="2400"/>
          </a:p>
          <a:p>
            <a:pPr indent="0" lvl="0" marL="0" rtl="0" algn="l">
              <a:spcBef>
                <a:spcPts val="800"/>
              </a:spcBef>
              <a:spcAft>
                <a:spcPts val="0"/>
              </a:spcAft>
              <a:buNone/>
            </a:pPr>
            <a:r>
              <a:t/>
            </a:r>
            <a:endParaRPr sz="2400"/>
          </a:p>
        </p:txBody>
      </p:sp>
      <p:pic>
        <p:nvPicPr>
          <p:cNvPr id="211" name="Google Shape;211;p32"/>
          <p:cNvPicPr preferRelativeResize="0"/>
          <p:nvPr/>
        </p:nvPicPr>
        <p:blipFill>
          <a:blip r:embed="rId3">
            <a:alphaModFix/>
          </a:blip>
          <a:stretch>
            <a:fillRect/>
          </a:stretch>
        </p:blipFill>
        <p:spPr>
          <a:xfrm>
            <a:off x="4866378" y="1539419"/>
            <a:ext cx="3571875" cy="220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Parent Home Page</a:t>
            </a:r>
            <a:endParaRPr/>
          </a:p>
          <a:p>
            <a:pPr indent="0" lvl="0" marL="0" rtl="0" algn="l">
              <a:spcBef>
                <a:spcPts val="0"/>
              </a:spcBef>
              <a:spcAft>
                <a:spcPts val="0"/>
              </a:spcAft>
              <a:buNone/>
            </a:pPr>
            <a:r>
              <a:rPr lang="en" sz="1800">
                <a:solidFill>
                  <a:srgbClr val="999999"/>
                </a:solidFill>
              </a:rPr>
              <a:t>Your View vs Student’s Vue</a:t>
            </a:r>
            <a:endParaRPr sz="1800">
              <a:solidFill>
                <a:srgbClr val="999999"/>
              </a:solidFill>
            </a:endParaRPr>
          </a:p>
        </p:txBody>
      </p:sp>
      <p:sp>
        <p:nvSpPr>
          <p:cNvPr id="217" name="Google Shape;217;p33"/>
          <p:cNvSpPr txBox="1"/>
          <p:nvPr>
            <p:ph idx="1" type="body"/>
          </p:nvPr>
        </p:nvSpPr>
        <p:spPr>
          <a:xfrm>
            <a:off x="373853" y="1254175"/>
            <a:ext cx="4550400" cy="33717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
              <a:t>When you log into Schoology, you'll land on your account's Home Page. This home page displays a Recent Activity feed of updates and Upcoming events at the school. This area only displays information pertinent to your account, and does not show any of your child's content.</a:t>
            </a:r>
            <a:endParaRPr/>
          </a:p>
          <a:p>
            <a:pPr indent="-355600" lvl="0" marL="457200" rtl="0" algn="l">
              <a:spcBef>
                <a:spcPts val="0"/>
              </a:spcBef>
              <a:spcAft>
                <a:spcPts val="0"/>
              </a:spcAft>
              <a:buSzPts val="2000"/>
              <a:buChar char="●"/>
            </a:pPr>
            <a:r>
              <a:rPr lang="en"/>
              <a:t>To view a Summary of your child's activity in Schoology and upcoming items associated with their school, courses, and groups, you may toggle between your account and your child's account.</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pic>
        <p:nvPicPr>
          <p:cNvPr descr="Parent_dropdown_new_nav.png" id="218" name="Google Shape;218;p33"/>
          <p:cNvPicPr preferRelativeResize="0"/>
          <p:nvPr/>
        </p:nvPicPr>
        <p:blipFill>
          <a:blip r:embed="rId3">
            <a:alphaModFix/>
          </a:blip>
          <a:stretch>
            <a:fillRect/>
          </a:stretch>
        </p:blipFill>
        <p:spPr>
          <a:xfrm>
            <a:off x="6294200" y="1916225"/>
            <a:ext cx="1398300" cy="2815500"/>
          </a:xfrm>
          <a:prstGeom prst="rect">
            <a:avLst/>
          </a:prstGeom>
          <a:noFill/>
          <a:ln>
            <a:noFill/>
          </a:ln>
        </p:spPr>
      </p:pic>
      <p:pic>
        <p:nvPicPr>
          <p:cNvPr descr="Parent_home_page.png" id="219" name="Google Shape;219;p33"/>
          <p:cNvPicPr preferRelativeResize="0"/>
          <p:nvPr/>
        </p:nvPicPr>
        <p:blipFill>
          <a:blip r:embed="rId4">
            <a:alphaModFix/>
          </a:blip>
          <a:stretch>
            <a:fillRect/>
          </a:stretch>
        </p:blipFill>
        <p:spPr>
          <a:xfrm>
            <a:off x="4809724" y="1000775"/>
            <a:ext cx="4185449" cy="915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Parent Home Page</a:t>
            </a:r>
            <a:endParaRPr/>
          </a:p>
          <a:p>
            <a:pPr indent="0" lvl="0" marL="0" rtl="0" algn="l">
              <a:spcBef>
                <a:spcPts val="0"/>
              </a:spcBef>
              <a:spcAft>
                <a:spcPts val="0"/>
              </a:spcAft>
              <a:buNone/>
            </a:pPr>
            <a:r>
              <a:rPr lang="en" sz="1800">
                <a:solidFill>
                  <a:srgbClr val="999999"/>
                </a:solidFill>
              </a:rPr>
              <a:t>Your View vs Student’s Vue</a:t>
            </a:r>
            <a:endParaRPr sz="1800">
              <a:solidFill>
                <a:srgbClr val="999999"/>
              </a:solidFill>
            </a:endParaRPr>
          </a:p>
        </p:txBody>
      </p:sp>
      <p:sp>
        <p:nvSpPr>
          <p:cNvPr id="225" name="Google Shape;225;p34"/>
          <p:cNvSpPr txBox="1"/>
          <p:nvPr>
            <p:ph idx="1" type="body"/>
          </p:nvPr>
        </p:nvSpPr>
        <p:spPr>
          <a:xfrm>
            <a:off x="334150" y="1101775"/>
            <a:ext cx="4666200" cy="33717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Char char="●"/>
            </a:pPr>
            <a:r>
              <a:rPr lang="en" sz="1700"/>
              <a:t>Click on the down facing arrow on the top right of your Schoology account.</a:t>
            </a:r>
            <a:endParaRPr sz="1700"/>
          </a:p>
          <a:p>
            <a:pPr indent="-336550" lvl="0" marL="457200" rtl="0" algn="l">
              <a:spcBef>
                <a:spcPts val="0"/>
              </a:spcBef>
              <a:spcAft>
                <a:spcPts val="0"/>
              </a:spcAft>
              <a:buSzPts val="1700"/>
              <a:buChar char="●"/>
            </a:pPr>
            <a:r>
              <a:rPr lang="en" sz="1700"/>
              <a:t>Below your name, you'll see the name of the child associated with your account. If you have linked accounts in Schoology, you'll see your linked account and associated children in this dropdown as well.</a:t>
            </a:r>
            <a:endParaRPr sz="1700"/>
          </a:p>
          <a:p>
            <a:pPr indent="-336550" lvl="0" marL="457200" rtl="0" algn="l">
              <a:spcBef>
                <a:spcPts val="0"/>
              </a:spcBef>
              <a:spcAft>
                <a:spcPts val="0"/>
              </a:spcAft>
              <a:buSzPts val="1700"/>
              <a:buChar char="●"/>
            </a:pPr>
            <a:r>
              <a:rPr lang="en" sz="1700"/>
              <a:t>To view the activity of a particular child, click the child's name from the dropdown menu.</a:t>
            </a:r>
            <a:endParaRPr sz="1700"/>
          </a:p>
          <a:p>
            <a:pPr indent="-336550" lvl="0" marL="457200" rtl="0" algn="l">
              <a:spcBef>
                <a:spcPts val="0"/>
              </a:spcBef>
              <a:spcAft>
                <a:spcPts val="0"/>
              </a:spcAft>
              <a:buSzPts val="1700"/>
              <a:buChar char="●"/>
            </a:pPr>
            <a:r>
              <a:rPr lang="en" sz="1700"/>
              <a:t>Clicking on the Student name will display their Summary page </a:t>
            </a:r>
            <a:endParaRPr sz="1700"/>
          </a:p>
          <a:p>
            <a:pPr indent="-336550" lvl="0" marL="457200" rtl="0" algn="l">
              <a:spcBef>
                <a:spcPts val="0"/>
              </a:spcBef>
              <a:spcAft>
                <a:spcPts val="0"/>
              </a:spcAft>
              <a:buSzPts val="1700"/>
              <a:buChar char="●"/>
            </a:pPr>
            <a:r>
              <a:rPr lang="en" sz="1700"/>
              <a:t>When you have multiple children in the same school, clicking on the icon to the right of the student name will take you to their profile.</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t/>
            </a:r>
            <a:endParaRPr sz="1700"/>
          </a:p>
          <a:p>
            <a:pPr indent="0" lvl="0" marL="0" rtl="0" algn="l">
              <a:spcBef>
                <a:spcPts val="800"/>
              </a:spcBef>
              <a:spcAft>
                <a:spcPts val="0"/>
              </a:spcAft>
              <a:buNone/>
            </a:pPr>
            <a:r>
              <a:t/>
            </a:r>
            <a:endParaRPr sz="1700"/>
          </a:p>
        </p:txBody>
      </p:sp>
      <p:pic>
        <p:nvPicPr>
          <p:cNvPr descr="Parent_vs_Child_Accounts.PNG" id="226" name="Google Shape;226;p34"/>
          <p:cNvPicPr preferRelativeResize="0"/>
          <p:nvPr/>
        </p:nvPicPr>
        <p:blipFill>
          <a:blip r:embed="rId3">
            <a:alphaModFix/>
          </a:blip>
          <a:stretch>
            <a:fillRect/>
          </a:stretch>
        </p:blipFill>
        <p:spPr>
          <a:xfrm>
            <a:off x="5152850" y="1085951"/>
            <a:ext cx="3627331" cy="35399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221456" y="1976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Student Activity View</a:t>
            </a:r>
            <a:endParaRPr/>
          </a:p>
        </p:txBody>
      </p:sp>
      <p:sp>
        <p:nvSpPr>
          <p:cNvPr id="232" name="Google Shape;232;p35"/>
          <p:cNvSpPr txBox="1"/>
          <p:nvPr>
            <p:ph idx="1" type="body"/>
          </p:nvPr>
        </p:nvSpPr>
        <p:spPr>
          <a:xfrm>
            <a:off x="250600" y="492175"/>
            <a:ext cx="3709500" cy="2444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b="1" lang="en" sz="1600"/>
              <a:t>Summary </a:t>
            </a:r>
            <a:endParaRPr b="1" sz="1600"/>
          </a:p>
          <a:p>
            <a:pPr indent="0" lvl="0" marL="0" rtl="0" algn="l">
              <a:spcBef>
                <a:spcPts val="800"/>
              </a:spcBef>
              <a:spcAft>
                <a:spcPts val="0"/>
              </a:spcAft>
              <a:buClr>
                <a:schemeClr val="dk1"/>
              </a:buClr>
              <a:buSzPts val="1100"/>
              <a:buFont typeface="Arial"/>
              <a:buNone/>
            </a:pPr>
            <a:r>
              <a:rPr lang="en" sz="1600"/>
              <a:t>The child's Summary area displays the following information for your child's school, courses, and groups:</a:t>
            </a:r>
            <a:endParaRPr sz="1600"/>
          </a:p>
          <a:p>
            <a:pPr indent="-330200" lvl="0" marL="457200" rtl="0" algn="l">
              <a:spcBef>
                <a:spcPts val="800"/>
              </a:spcBef>
              <a:spcAft>
                <a:spcPts val="0"/>
              </a:spcAft>
              <a:buSzPts val="1600"/>
              <a:buAutoNum type="arabicPeriod"/>
            </a:pPr>
            <a:r>
              <a:rPr lang="en" sz="1600"/>
              <a:t>Student Activity</a:t>
            </a:r>
            <a:endParaRPr sz="1600"/>
          </a:p>
          <a:p>
            <a:pPr indent="-330200" lvl="0" marL="457200" rtl="0" algn="l">
              <a:spcBef>
                <a:spcPts val="0"/>
              </a:spcBef>
              <a:spcAft>
                <a:spcPts val="0"/>
              </a:spcAft>
              <a:buSzPts val="1600"/>
              <a:buAutoNum type="arabicPeriod"/>
            </a:pPr>
            <a:r>
              <a:rPr lang="en" sz="1600"/>
              <a:t>Enrollments</a:t>
            </a:r>
            <a:endParaRPr sz="1600"/>
          </a:p>
          <a:p>
            <a:pPr indent="-330200" lvl="0" marL="457200" rtl="0" algn="l">
              <a:spcBef>
                <a:spcPts val="0"/>
              </a:spcBef>
              <a:spcAft>
                <a:spcPts val="0"/>
              </a:spcAft>
              <a:buSzPts val="1600"/>
              <a:buAutoNum type="arabicPeriod"/>
            </a:pPr>
            <a:r>
              <a:rPr lang="en" sz="1600"/>
              <a:t>Recent Grades/Attendance</a:t>
            </a:r>
            <a:endParaRPr sz="1600"/>
          </a:p>
          <a:p>
            <a:pPr indent="-330200" lvl="0" marL="457200" rtl="0" algn="l">
              <a:spcBef>
                <a:spcPts val="0"/>
              </a:spcBef>
              <a:spcAft>
                <a:spcPts val="0"/>
              </a:spcAft>
              <a:buSzPts val="1600"/>
              <a:buAutoNum type="arabicPeriod"/>
            </a:pPr>
            <a:r>
              <a:rPr lang="en" sz="1600"/>
              <a:t>Overdue</a:t>
            </a:r>
            <a:endParaRPr sz="1600"/>
          </a:p>
          <a:p>
            <a:pPr indent="-330200" lvl="0" marL="457200" rtl="0" algn="l">
              <a:spcBef>
                <a:spcPts val="0"/>
              </a:spcBef>
              <a:spcAft>
                <a:spcPts val="0"/>
              </a:spcAft>
              <a:buSzPts val="1600"/>
              <a:buAutoNum type="arabicPeriod"/>
            </a:pPr>
            <a:r>
              <a:rPr lang="en" sz="1600"/>
              <a:t>Upcoming</a:t>
            </a:r>
            <a:endParaRPr sz="1600"/>
          </a:p>
          <a:p>
            <a:pPr indent="-330200" lvl="0" marL="457200" rtl="0" algn="l">
              <a:spcBef>
                <a:spcPts val="0"/>
              </a:spcBef>
              <a:spcAft>
                <a:spcPts val="0"/>
              </a:spcAft>
              <a:buSzPts val="1600"/>
              <a:buAutoNum type="arabicPeriod"/>
            </a:pPr>
            <a:r>
              <a:rPr lang="en" sz="1600"/>
              <a:t>Courses</a:t>
            </a:r>
            <a:endParaRPr sz="1600"/>
          </a:p>
          <a:p>
            <a:pPr indent="-330200" lvl="0" marL="457200" rtl="0" algn="l">
              <a:spcBef>
                <a:spcPts val="0"/>
              </a:spcBef>
              <a:spcAft>
                <a:spcPts val="0"/>
              </a:spcAft>
              <a:buSzPts val="1600"/>
              <a:buAutoNum type="arabicPeriod"/>
            </a:pPr>
            <a:r>
              <a:rPr lang="en" sz="1600"/>
              <a:t>Groups</a:t>
            </a:r>
            <a:endParaRPr sz="1600"/>
          </a:p>
          <a:p>
            <a:pPr indent="-330200" lvl="0" marL="457200" rtl="0" algn="l">
              <a:spcBef>
                <a:spcPts val="0"/>
              </a:spcBef>
              <a:spcAft>
                <a:spcPts val="0"/>
              </a:spcAft>
              <a:buSzPts val="1600"/>
              <a:buAutoNum type="arabicPeriod"/>
            </a:pPr>
            <a:r>
              <a:rPr lang="en" sz="1600"/>
              <a:t>Grades</a:t>
            </a:r>
            <a:endParaRPr sz="1600"/>
          </a:p>
          <a:p>
            <a:pPr indent="-330200" lvl="0" marL="457200" rtl="0" algn="l">
              <a:spcBef>
                <a:spcPts val="0"/>
              </a:spcBef>
              <a:spcAft>
                <a:spcPts val="0"/>
              </a:spcAft>
              <a:buSzPts val="1600"/>
              <a:buAutoNum type="arabicPeriod"/>
            </a:pPr>
            <a:r>
              <a:rPr lang="en" sz="1600"/>
              <a:t>Calendar</a:t>
            </a:r>
            <a:endParaRPr sz="1600"/>
          </a:p>
          <a:p>
            <a:pPr indent="0" lvl="0" marL="0" rtl="0" algn="l">
              <a:spcBef>
                <a:spcPts val="800"/>
              </a:spcBef>
              <a:spcAft>
                <a:spcPts val="0"/>
              </a:spcAft>
              <a:buClr>
                <a:schemeClr val="dk1"/>
              </a:buClr>
              <a:buSzPts val="1100"/>
              <a:buFont typeface="Arial"/>
              <a:buNone/>
            </a:pPr>
            <a:r>
              <a:rPr lang="en" sz="1600"/>
              <a:t>The Student Activity area displays the most recent updates, submissions, comments, and grades for a student account. To filter these items, click on the Most Recent toggle to the right of the Student Activity heading.</a:t>
            </a:r>
            <a:endParaRPr sz="1600"/>
          </a:p>
          <a:p>
            <a:pPr indent="0" lvl="0" marL="0" rtl="0" algn="l">
              <a:spcBef>
                <a:spcPts val="800"/>
              </a:spcBef>
              <a:spcAft>
                <a:spcPts val="0"/>
              </a:spcAft>
              <a:buClr>
                <a:schemeClr val="dk1"/>
              </a:buClr>
              <a:buSzPts val="1100"/>
              <a:buFont typeface="Arial"/>
              <a:buNone/>
            </a:pPr>
            <a:r>
              <a:t/>
            </a:r>
            <a:endParaRPr sz="1600"/>
          </a:p>
          <a:p>
            <a:pPr indent="0" lvl="0" marL="0" rtl="0" algn="l">
              <a:spcBef>
                <a:spcPts val="800"/>
              </a:spcBef>
              <a:spcAft>
                <a:spcPts val="0"/>
              </a:spcAft>
              <a:buNone/>
            </a:pPr>
            <a:r>
              <a:t/>
            </a:r>
            <a:endParaRPr sz="1600"/>
          </a:p>
        </p:txBody>
      </p:sp>
      <p:pic>
        <p:nvPicPr>
          <p:cNvPr descr="Child_Activity_View_Overview__2_.png" id="233" name="Google Shape;233;p35"/>
          <p:cNvPicPr preferRelativeResize="0"/>
          <p:nvPr/>
        </p:nvPicPr>
        <p:blipFill>
          <a:blip r:embed="rId3">
            <a:alphaModFix/>
          </a:blip>
          <a:stretch>
            <a:fillRect/>
          </a:stretch>
        </p:blipFill>
        <p:spPr>
          <a:xfrm>
            <a:off x="4134575" y="1299362"/>
            <a:ext cx="4726224" cy="2544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Enrollments</a:t>
            </a:r>
            <a:endParaRPr/>
          </a:p>
        </p:txBody>
      </p:sp>
      <p:sp>
        <p:nvSpPr>
          <p:cNvPr id="239" name="Google Shape;239;p36"/>
          <p:cNvSpPr txBox="1"/>
          <p:nvPr>
            <p:ph idx="1" type="body"/>
          </p:nvPr>
        </p:nvSpPr>
        <p:spPr>
          <a:xfrm>
            <a:off x="450050" y="1025578"/>
            <a:ext cx="8244000" cy="1722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Enrollments area displays a list of all of the child's courses and groups. </a:t>
            </a:r>
            <a:endParaRPr/>
          </a:p>
          <a:p>
            <a:pPr indent="-355600" lvl="0" marL="457200" rtl="0" algn="l">
              <a:spcBef>
                <a:spcPts val="800"/>
              </a:spcBef>
              <a:spcAft>
                <a:spcPts val="0"/>
              </a:spcAft>
              <a:buSzPts val="2000"/>
              <a:buChar char="●"/>
            </a:pPr>
            <a:r>
              <a:rPr lang="en"/>
              <a:t>View course as the student- Clicking on the course name allows you to view the course as your child views the course. </a:t>
            </a:r>
            <a:endParaRPr/>
          </a:p>
          <a:p>
            <a:pPr indent="-355600" lvl="0" marL="457200" rtl="0" algn="l">
              <a:spcBef>
                <a:spcPts val="0"/>
              </a:spcBef>
              <a:spcAft>
                <a:spcPts val="0"/>
              </a:spcAft>
              <a:buSzPts val="2000"/>
              <a:buChar char="●"/>
            </a:pPr>
            <a:r>
              <a:rPr lang="en"/>
              <a:t>View group as the student- Clicking on the group name allows you to view the group as your child views the course.</a:t>
            </a:r>
            <a:endParaRPr/>
          </a:p>
        </p:txBody>
      </p:sp>
      <p:pic>
        <p:nvPicPr>
          <p:cNvPr descr="Parent_view_of_Enrollment.PNG" id="240" name="Google Shape;240;p36" title="Image: /attachments/token/afahv3mnurh0wdv/?name=Parent+view+of+Enrollment.PNG"/>
          <p:cNvPicPr preferRelativeResize="0"/>
          <p:nvPr/>
        </p:nvPicPr>
        <p:blipFill>
          <a:blip r:embed="rId3">
            <a:alphaModFix/>
          </a:blip>
          <a:stretch>
            <a:fillRect/>
          </a:stretch>
        </p:blipFill>
        <p:spPr>
          <a:xfrm>
            <a:off x="1109850" y="2915575"/>
            <a:ext cx="6432350" cy="20204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Recent Grades and Attendance</a:t>
            </a:r>
            <a:endParaRPr/>
          </a:p>
        </p:txBody>
      </p:sp>
      <p:sp>
        <p:nvSpPr>
          <p:cNvPr id="246" name="Google Shape;246;p37"/>
          <p:cNvSpPr txBox="1"/>
          <p:nvPr>
            <p:ph idx="1" type="body"/>
          </p:nvPr>
        </p:nvSpPr>
        <p:spPr>
          <a:xfrm>
            <a:off x="450056" y="949381"/>
            <a:ext cx="8244000" cy="3371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On the right column of the Summary page, the Recent Grades/Attendance area lists graded assignments, tests/quizzes, discussions and Attendance marks for the student. To view the graded items and attendance marks, click on the item you'd like to view. NOTE: Official attendance and grades for Richfield Public Schools are in </a:t>
            </a:r>
            <a:r>
              <a:rPr lang="en" u="sng"/>
              <a:t>Synergy ParentVue.</a:t>
            </a:r>
            <a:r>
              <a:rPr lang="en"/>
              <a:t> All assignments are graded in Schoology, but the official gradebook ParentVue. The grades should mirror each other. If not, please inform the classroom teacher.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pic>
        <p:nvPicPr>
          <p:cNvPr descr="Parent_view_of_Grades_Attendance.PNG" id="247" name="Google Shape;247;p37" title="Image: /attachments/token/1wpqevcbl9q33dg/?name=Parent+view+of+Grades+Attendance.PNG"/>
          <p:cNvPicPr preferRelativeResize="0"/>
          <p:nvPr/>
        </p:nvPicPr>
        <p:blipFill>
          <a:blip r:embed="rId3">
            <a:alphaModFix/>
          </a:blip>
          <a:stretch>
            <a:fillRect/>
          </a:stretch>
        </p:blipFill>
        <p:spPr>
          <a:xfrm>
            <a:off x="838400" y="2840250"/>
            <a:ext cx="7106124" cy="16854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Upcoming</a:t>
            </a:r>
            <a:endParaRPr/>
          </a:p>
        </p:txBody>
      </p:sp>
      <p:sp>
        <p:nvSpPr>
          <p:cNvPr id="253" name="Google Shape;253;p38"/>
          <p:cNvSpPr txBox="1"/>
          <p:nvPr>
            <p:ph idx="1" type="body"/>
          </p:nvPr>
        </p:nvSpPr>
        <p:spPr>
          <a:xfrm>
            <a:off x="450050" y="1711375"/>
            <a:ext cx="4122000" cy="2142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On the right column of the Summary page, the Upcoming area displays a list of upcoming events and graded items in the child's school, courses, and groups. To view more details about the item, click on the name of the item from the list.</a:t>
            </a:r>
            <a:endParaRPr/>
          </a:p>
        </p:txBody>
      </p:sp>
      <p:pic>
        <p:nvPicPr>
          <p:cNvPr id="254" name="Google Shape;254;p38"/>
          <p:cNvPicPr preferRelativeResize="0"/>
          <p:nvPr/>
        </p:nvPicPr>
        <p:blipFill>
          <a:blip r:embed="rId3">
            <a:alphaModFix/>
          </a:blip>
          <a:stretch>
            <a:fillRect/>
          </a:stretch>
        </p:blipFill>
        <p:spPr>
          <a:xfrm>
            <a:off x="4572053" y="1825319"/>
            <a:ext cx="4267147" cy="1877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Grades/Attendance (Top Menu)</a:t>
            </a:r>
            <a:endParaRPr/>
          </a:p>
        </p:txBody>
      </p:sp>
      <p:sp>
        <p:nvSpPr>
          <p:cNvPr id="260" name="Google Shape;260;p39"/>
          <p:cNvSpPr txBox="1"/>
          <p:nvPr>
            <p:ph idx="1" type="body"/>
          </p:nvPr>
        </p:nvSpPr>
        <p:spPr>
          <a:xfrm>
            <a:off x="450050" y="1254175"/>
            <a:ext cx="4414800" cy="33717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AutoNum type="alphaUcPeriod"/>
            </a:pPr>
            <a:r>
              <a:rPr lang="en"/>
              <a:t>Grades: Review your child’s grades for all courses.</a:t>
            </a:r>
            <a:endParaRPr/>
          </a:p>
          <a:p>
            <a:pPr indent="-355600" lvl="0" marL="457200" rtl="0" algn="l">
              <a:spcBef>
                <a:spcPts val="0"/>
              </a:spcBef>
              <a:spcAft>
                <a:spcPts val="0"/>
              </a:spcAft>
              <a:buSzPts val="2000"/>
              <a:buAutoNum type="alphaUcPeriod"/>
            </a:pPr>
            <a:r>
              <a:rPr lang="en"/>
              <a:t>Mastery: If your child’s school aligns materials to standard and learning objectives, you can check your child’s progress in this area.</a:t>
            </a:r>
            <a:endParaRPr/>
          </a:p>
          <a:p>
            <a:pPr indent="-355600" lvl="0" marL="457200" rtl="0" algn="l">
              <a:spcBef>
                <a:spcPts val="0"/>
              </a:spcBef>
              <a:spcAft>
                <a:spcPts val="0"/>
              </a:spcAft>
              <a:buSzPts val="2000"/>
              <a:buAutoNum type="alphaUcPeriod"/>
            </a:pPr>
            <a:r>
              <a:rPr lang="en"/>
              <a:t>Attendance: Review your child’s attendance for all courses.</a:t>
            </a:r>
            <a:endParaRPr/>
          </a:p>
          <a:p>
            <a:pPr indent="0" lvl="0" marL="0" rtl="0" algn="l">
              <a:spcBef>
                <a:spcPts val="800"/>
              </a:spcBef>
              <a:spcAft>
                <a:spcPts val="0"/>
              </a:spcAft>
              <a:buNone/>
            </a:pPr>
            <a:r>
              <a:t/>
            </a:r>
            <a:endParaRPr/>
          </a:p>
        </p:txBody>
      </p:sp>
      <p:pic>
        <p:nvPicPr>
          <p:cNvPr id="261" name="Google Shape;261;p39"/>
          <p:cNvPicPr preferRelativeResize="0"/>
          <p:nvPr/>
        </p:nvPicPr>
        <p:blipFill>
          <a:blip r:embed="rId3">
            <a:alphaModFix/>
          </a:blip>
          <a:stretch>
            <a:fillRect/>
          </a:stretch>
        </p:blipFill>
        <p:spPr>
          <a:xfrm>
            <a:off x="5456551" y="1254169"/>
            <a:ext cx="2933700" cy="2924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0"/>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Calendar</a:t>
            </a:r>
            <a:endParaRPr/>
          </a:p>
        </p:txBody>
      </p:sp>
      <p:sp>
        <p:nvSpPr>
          <p:cNvPr id="267" name="Google Shape;267;p40"/>
          <p:cNvSpPr txBox="1"/>
          <p:nvPr>
            <p:ph idx="1" type="body"/>
          </p:nvPr>
        </p:nvSpPr>
        <p:spPr>
          <a:xfrm>
            <a:off x="450054" y="949375"/>
            <a:ext cx="3011100" cy="3371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Access your personal calendar by clicking the calendar icon in the top navigation of your personal account. Your personal calendar displays personal events you've created for your account, as well as events and assessments for the school, courses, and groups in which you're enrolled.</a:t>
            </a:r>
            <a:endParaRPr/>
          </a:p>
          <a:p>
            <a:pPr indent="0" lvl="0" marL="0" rtl="0" algn="l">
              <a:spcBef>
                <a:spcPts val="800"/>
              </a:spcBef>
              <a:spcAft>
                <a:spcPts val="0"/>
              </a:spcAft>
              <a:buNone/>
            </a:pPr>
            <a:r>
              <a:t/>
            </a:r>
            <a:endParaRPr/>
          </a:p>
        </p:txBody>
      </p:sp>
      <p:pic>
        <p:nvPicPr>
          <p:cNvPr id="268" name="Google Shape;268;p40"/>
          <p:cNvPicPr preferRelativeResize="0"/>
          <p:nvPr/>
        </p:nvPicPr>
        <p:blipFill>
          <a:blip r:embed="rId3">
            <a:alphaModFix/>
          </a:blip>
          <a:stretch>
            <a:fillRect/>
          </a:stretch>
        </p:blipFill>
        <p:spPr>
          <a:xfrm>
            <a:off x="495302" y="3769623"/>
            <a:ext cx="3088250" cy="885725"/>
          </a:xfrm>
          <a:prstGeom prst="rect">
            <a:avLst/>
          </a:prstGeom>
          <a:noFill/>
          <a:ln>
            <a:noFill/>
          </a:ln>
        </p:spPr>
      </p:pic>
      <p:pic>
        <p:nvPicPr>
          <p:cNvPr id="269" name="Google Shape;269;p40"/>
          <p:cNvPicPr preferRelativeResize="0"/>
          <p:nvPr/>
        </p:nvPicPr>
        <p:blipFill>
          <a:blip r:embed="rId4">
            <a:alphaModFix/>
          </a:blip>
          <a:stretch>
            <a:fillRect/>
          </a:stretch>
        </p:blipFill>
        <p:spPr>
          <a:xfrm>
            <a:off x="4038600" y="1543149"/>
            <a:ext cx="4419601" cy="26661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1"/>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Messages</a:t>
            </a:r>
            <a:endParaRPr/>
          </a:p>
        </p:txBody>
      </p:sp>
      <p:sp>
        <p:nvSpPr>
          <p:cNvPr id="275" name="Google Shape;275;p41"/>
          <p:cNvSpPr txBox="1"/>
          <p:nvPr>
            <p:ph idx="1" type="body"/>
          </p:nvPr>
        </p:nvSpPr>
        <p:spPr>
          <a:xfrm>
            <a:off x="450054" y="1254175"/>
            <a:ext cx="3204000" cy="3371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Messages are a great, and preferred way to communicate with teachers.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Navigate to it on the top right menu. </a:t>
            </a:r>
            <a:endParaRPr/>
          </a:p>
        </p:txBody>
      </p:sp>
      <p:pic>
        <p:nvPicPr>
          <p:cNvPr id="276" name="Google Shape;276;p41"/>
          <p:cNvPicPr preferRelativeResize="0"/>
          <p:nvPr/>
        </p:nvPicPr>
        <p:blipFill>
          <a:blip r:embed="rId3">
            <a:alphaModFix/>
          </a:blip>
          <a:stretch>
            <a:fillRect/>
          </a:stretch>
        </p:blipFill>
        <p:spPr>
          <a:xfrm>
            <a:off x="4862799" y="1076225"/>
            <a:ext cx="3374550" cy="1984675"/>
          </a:xfrm>
          <a:prstGeom prst="rect">
            <a:avLst/>
          </a:prstGeom>
          <a:noFill/>
          <a:ln>
            <a:noFill/>
          </a:ln>
        </p:spPr>
      </p:pic>
      <p:pic>
        <p:nvPicPr>
          <p:cNvPr id="277" name="Google Shape;277;p41"/>
          <p:cNvPicPr preferRelativeResize="0"/>
          <p:nvPr/>
        </p:nvPicPr>
        <p:blipFill>
          <a:blip r:embed="rId4">
            <a:alphaModFix/>
          </a:blip>
          <a:stretch>
            <a:fillRect/>
          </a:stretch>
        </p:blipFill>
        <p:spPr>
          <a:xfrm>
            <a:off x="1213800" y="3203575"/>
            <a:ext cx="6716399" cy="163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1889275" y="2150850"/>
            <a:ext cx="6192600" cy="84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Why								?         </a:t>
            </a:r>
            <a:endParaRPr/>
          </a:p>
        </p:txBody>
      </p:sp>
      <p:pic>
        <p:nvPicPr>
          <p:cNvPr descr="Image result for schoology logo" id="152" name="Google Shape;152;p24"/>
          <p:cNvPicPr preferRelativeResize="0"/>
          <p:nvPr/>
        </p:nvPicPr>
        <p:blipFill>
          <a:blip r:embed="rId3">
            <a:alphaModFix/>
          </a:blip>
          <a:stretch>
            <a:fillRect/>
          </a:stretch>
        </p:blipFill>
        <p:spPr>
          <a:xfrm>
            <a:off x="3159925" y="2252137"/>
            <a:ext cx="3302174" cy="639236"/>
          </a:xfrm>
          <a:prstGeom prst="rect">
            <a:avLst/>
          </a:prstGeom>
          <a:noFill/>
          <a:ln>
            <a:noFill/>
          </a:ln>
        </p:spPr>
      </p:pic>
      <p:pic>
        <p:nvPicPr>
          <p:cNvPr id="153" name="Google Shape;153;p24"/>
          <p:cNvPicPr preferRelativeResize="0"/>
          <p:nvPr/>
        </p:nvPicPr>
        <p:blipFill>
          <a:blip r:embed="rId4">
            <a:alphaModFix/>
          </a:blip>
          <a:stretch>
            <a:fillRect/>
          </a:stretch>
        </p:blipFill>
        <p:spPr>
          <a:xfrm>
            <a:off x="119325" y="171252"/>
            <a:ext cx="2193524" cy="449300"/>
          </a:xfrm>
          <a:prstGeom prst="rect">
            <a:avLst/>
          </a:prstGeom>
          <a:noFill/>
          <a:ln>
            <a:noFill/>
          </a:ln>
        </p:spPr>
      </p:pic>
      <p:pic>
        <p:nvPicPr>
          <p:cNvPr id="154" name="Google Shape;154;p24"/>
          <p:cNvPicPr preferRelativeResize="0"/>
          <p:nvPr/>
        </p:nvPicPr>
        <p:blipFill>
          <a:blip r:embed="rId4">
            <a:alphaModFix/>
          </a:blip>
          <a:stretch>
            <a:fillRect/>
          </a:stretch>
        </p:blipFill>
        <p:spPr>
          <a:xfrm>
            <a:off x="119325" y="171252"/>
            <a:ext cx="2193524" cy="449300"/>
          </a:xfrm>
          <a:prstGeom prst="rect">
            <a:avLst/>
          </a:prstGeom>
          <a:noFill/>
          <a:ln>
            <a:noFill/>
          </a:ln>
        </p:spPr>
      </p:pic>
      <p:pic>
        <p:nvPicPr>
          <p:cNvPr descr="Image result for schoology logo" id="155" name="Google Shape;155;p24"/>
          <p:cNvPicPr preferRelativeResize="0"/>
          <p:nvPr/>
        </p:nvPicPr>
        <p:blipFill>
          <a:blip r:embed="rId3">
            <a:alphaModFix/>
          </a:blip>
          <a:stretch>
            <a:fillRect/>
          </a:stretch>
        </p:blipFill>
        <p:spPr>
          <a:xfrm>
            <a:off x="6560454" y="171250"/>
            <a:ext cx="2320997" cy="449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450056" y="2738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Messages (Continued)</a:t>
            </a:r>
            <a:endParaRPr/>
          </a:p>
        </p:txBody>
      </p:sp>
      <p:sp>
        <p:nvSpPr>
          <p:cNvPr id="283" name="Google Shape;283;p42"/>
          <p:cNvSpPr txBox="1"/>
          <p:nvPr>
            <p:ph idx="1" type="body"/>
          </p:nvPr>
        </p:nvSpPr>
        <p:spPr>
          <a:xfrm>
            <a:off x="214325" y="863650"/>
            <a:ext cx="8776200" cy="3371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sz="1700"/>
              <a:t>Check New Messages</a:t>
            </a:r>
            <a:endParaRPr sz="1700"/>
          </a:p>
          <a:p>
            <a:pPr indent="-349250" lvl="0" marL="457200" rtl="0" algn="l">
              <a:spcBef>
                <a:spcPts val="800"/>
              </a:spcBef>
              <a:spcAft>
                <a:spcPts val="0"/>
              </a:spcAft>
              <a:buSzPts val="1900"/>
              <a:buChar char="●"/>
            </a:pPr>
            <a:r>
              <a:rPr lang="en" sz="1700"/>
              <a:t>When you have a new message in your inbox, the Messages icon on the top menu displays a new number.</a:t>
            </a:r>
            <a:endParaRPr sz="1700"/>
          </a:p>
          <a:p>
            <a:pPr indent="-349250" lvl="0" marL="457200" rtl="0" algn="l">
              <a:spcBef>
                <a:spcPts val="0"/>
              </a:spcBef>
              <a:spcAft>
                <a:spcPts val="0"/>
              </a:spcAft>
              <a:buSzPts val="1900"/>
              <a:buChar char="●"/>
            </a:pPr>
            <a:r>
              <a:rPr lang="en" sz="1700"/>
              <a:t>Navigate to your Messages area by clicking on the icon in the top menu.</a:t>
            </a:r>
            <a:endParaRPr sz="1700"/>
          </a:p>
          <a:p>
            <a:pPr indent="-349250" lvl="0" marL="457200" rtl="0" algn="l">
              <a:spcBef>
                <a:spcPts val="0"/>
              </a:spcBef>
              <a:spcAft>
                <a:spcPts val="0"/>
              </a:spcAft>
              <a:buSzPts val="1900"/>
              <a:buChar char="●"/>
            </a:pPr>
            <a:r>
              <a:rPr lang="en" sz="1700"/>
              <a:t>New messages are indicated with a blue dot. Click the message you'd like to read.</a:t>
            </a:r>
            <a:endParaRPr sz="1700"/>
          </a:p>
          <a:p>
            <a:pPr indent="-349250" lvl="0" marL="457200" rtl="0" algn="l">
              <a:spcBef>
                <a:spcPts val="0"/>
              </a:spcBef>
              <a:spcAft>
                <a:spcPts val="0"/>
              </a:spcAft>
              <a:buSzPts val="1900"/>
              <a:buChar char="●"/>
            </a:pPr>
            <a:r>
              <a:rPr lang="en" sz="1700"/>
              <a:t>To reply to a message, write in the Message area, then click Send.</a:t>
            </a:r>
            <a:endParaRPr sz="1700"/>
          </a:p>
          <a:p>
            <a:pPr indent="0" lvl="0" marL="0" rtl="0" algn="l">
              <a:spcBef>
                <a:spcPts val="800"/>
              </a:spcBef>
              <a:spcAft>
                <a:spcPts val="0"/>
              </a:spcAft>
              <a:buClr>
                <a:schemeClr val="dk1"/>
              </a:buClr>
              <a:buSzPts val="1100"/>
              <a:buFont typeface="Arial"/>
              <a:buNone/>
            </a:pPr>
            <a:r>
              <a:rPr lang="en" sz="1700"/>
              <a:t>Check Sent Messages</a:t>
            </a:r>
            <a:endParaRPr sz="1700"/>
          </a:p>
          <a:p>
            <a:pPr indent="-349250" lvl="0" marL="457200" rtl="0" algn="l">
              <a:spcBef>
                <a:spcPts val="800"/>
              </a:spcBef>
              <a:spcAft>
                <a:spcPts val="0"/>
              </a:spcAft>
              <a:buSzPts val="1900"/>
              <a:buChar char="●"/>
            </a:pPr>
            <a:r>
              <a:rPr lang="en" sz="1700"/>
              <a:t>Navigate to your Messages area by clicking the icon in the top menu and clicking View All.</a:t>
            </a:r>
            <a:endParaRPr sz="1700"/>
          </a:p>
          <a:p>
            <a:pPr indent="-349250" lvl="0" marL="457200" rtl="0" algn="l">
              <a:spcBef>
                <a:spcPts val="0"/>
              </a:spcBef>
              <a:spcAft>
                <a:spcPts val="0"/>
              </a:spcAft>
              <a:buSzPts val="1900"/>
              <a:buChar char="●"/>
            </a:pPr>
            <a:r>
              <a:rPr lang="en" sz="1700"/>
              <a:t>Click the Sent Messages tab.</a:t>
            </a:r>
            <a:endParaRPr sz="1700"/>
          </a:p>
          <a:p>
            <a:pPr indent="-349250" lvl="0" marL="457200" rtl="0" algn="l">
              <a:spcBef>
                <a:spcPts val="0"/>
              </a:spcBef>
              <a:spcAft>
                <a:spcPts val="0"/>
              </a:spcAft>
              <a:buSzPts val="1900"/>
              <a:buChar char="●"/>
            </a:pPr>
            <a:r>
              <a:rPr lang="en" sz="1700"/>
              <a:t>To read a message, click a message you've sent in the past.</a:t>
            </a:r>
            <a:endParaRPr sz="1700"/>
          </a:p>
          <a:p>
            <a:pPr indent="-349250" lvl="0" marL="457200" rtl="0" algn="l">
              <a:spcBef>
                <a:spcPts val="0"/>
              </a:spcBef>
              <a:spcAft>
                <a:spcPts val="0"/>
              </a:spcAft>
              <a:buSzPts val="1900"/>
              <a:buChar char="●"/>
            </a:pPr>
            <a:r>
              <a:rPr lang="en" sz="1700"/>
              <a:t>To send a message, click the +New Message button.</a:t>
            </a:r>
            <a:endParaRPr sz="1700"/>
          </a:p>
          <a:p>
            <a:pPr indent="-349250" lvl="0" marL="457200" rtl="0" algn="l">
              <a:spcBef>
                <a:spcPts val="0"/>
              </a:spcBef>
              <a:spcAft>
                <a:spcPts val="0"/>
              </a:spcAft>
              <a:buSzPts val="1900"/>
              <a:buChar char="●"/>
            </a:pPr>
            <a:r>
              <a:rPr lang="en" sz="1700"/>
              <a:t>Fill out the form, and click Send to complete.</a:t>
            </a:r>
            <a:endParaRPr sz="1700"/>
          </a:p>
          <a:p>
            <a:pPr indent="-349250" lvl="0" marL="457200" rtl="0" algn="l">
              <a:spcBef>
                <a:spcPts val="0"/>
              </a:spcBef>
              <a:spcAft>
                <a:spcPts val="0"/>
              </a:spcAft>
              <a:buSzPts val="1900"/>
              <a:buChar char="●"/>
            </a:pPr>
            <a:r>
              <a:rPr lang="en" sz="1700"/>
              <a:t>A recipient name automatically populates when you enter a teacher's name in the To field. If you're not able to send a message to certain users, talk to your teacher for further guidance.</a:t>
            </a:r>
            <a:endParaRPr sz="1700"/>
          </a:p>
          <a:p>
            <a:pPr indent="0" lvl="0" marL="0" rtl="0" algn="l">
              <a:spcBef>
                <a:spcPts val="800"/>
              </a:spcBef>
              <a:spcAft>
                <a:spcPts val="0"/>
              </a:spcAft>
              <a:buNone/>
            </a:pPr>
            <a:r>
              <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3"/>
          <p:cNvSpPr txBox="1"/>
          <p:nvPr>
            <p:ph type="title"/>
          </p:nvPr>
        </p:nvSpPr>
        <p:spPr>
          <a:xfrm>
            <a:off x="450056" y="273844"/>
            <a:ext cx="6156600" cy="457800"/>
          </a:xfrm>
          <a:prstGeom prst="rect">
            <a:avLst/>
          </a:prstGeom>
        </p:spPr>
        <p:txBody>
          <a:bodyPr anchorCtr="0" anchor="ctr"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b="0" lang="en">
                <a:solidFill>
                  <a:schemeClr val="dk1"/>
                </a:solidFill>
              </a:rPr>
              <a:t>Notifications &amp; Requests</a:t>
            </a:r>
            <a:endParaRPr sz="2800"/>
          </a:p>
        </p:txBody>
      </p:sp>
      <p:sp>
        <p:nvSpPr>
          <p:cNvPr id="289" name="Google Shape;289;p43"/>
          <p:cNvSpPr txBox="1"/>
          <p:nvPr>
            <p:ph idx="1" type="body"/>
          </p:nvPr>
        </p:nvSpPr>
        <p:spPr>
          <a:xfrm>
            <a:off x="450057" y="816770"/>
            <a:ext cx="8244000" cy="372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Stay Informed!</a:t>
            </a:r>
            <a:endParaRPr/>
          </a:p>
        </p:txBody>
      </p:sp>
      <p:sp>
        <p:nvSpPr>
          <p:cNvPr id="290" name="Google Shape;290;p43"/>
          <p:cNvSpPr txBox="1"/>
          <p:nvPr>
            <p:ph idx="2" type="body"/>
          </p:nvPr>
        </p:nvSpPr>
        <p:spPr>
          <a:xfrm>
            <a:off x="450050" y="1302550"/>
            <a:ext cx="4521900" cy="3009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On the right side of the header, you have the bell icon that displays Notifications and Requests. Any time someone sends you a message, wants to connect, or does something that pertains to you or your affiliations, it will be made easily accessible in the top right corner of your screen. Everything is chronologically ordered and clickable to make managing them simple.</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rPr lang="en"/>
              <a:t>Right;</a:t>
            </a:r>
            <a:r>
              <a:rPr lang="en"/>
              <a:t> a parent receives an invitation to a join group:</a:t>
            </a:r>
            <a:endParaRPr/>
          </a:p>
          <a:p>
            <a:pPr indent="0" lvl="0" marL="0" rtl="0" algn="l">
              <a:spcBef>
                <a:spcPts val="800"/>
              </a:spcBef>
              <a:spcAft>
                <a:spcPts val="0"/>
              </a:spcAft>
              <a:buNone/>
            </a:pPr>
            <a:r>
              <a:t/>
            </a:r>
            <a:endParaRPr/>
          </a:p>
        </p:txBody>
      </p:sp>
      <p:pic>
        <p:nvPicPr>
          <p:cNvPr id="291" name="Google Shape;291;p43"/>
          <p:cNvPicPr preferRelativeResize="0"/>
          <p:nvPr/>
        </p:nvPicPr>
        <p:blipFill>
          <a:blip r:embed="rId3">
            <a:alphaModFix/>
          </a:blip>
          <a:stretch>
            <a:fillRect/>
          </a:stretch>
        </p:blipFill>
        <p:spPr>
          <a:xfrm>
            <a:off x="5280656" y="1570370"/>
            <a:ext cx="3558543" cy="20615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txBox="1"/>
          <p:nvPr>
            <p:ph type="title"/>
          </p:nvPr>
        </p:nvSpPr>
        <p:spPr>
          <a:xfrm>
            <a:off x="450056" y="273844"/>
            <a:ext cx="6156600" cy="457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Set Notifications</a:t>
            </a:r>
            <a:endParaRPr/>
          </a:p>
        </p:txBody>
      </p:sp>
      <p:pic>
        <p:nvPicPr>
          <p:cNvPr id="297" name="Google Shape;297;p44"/>
          <p:cNvPicPr preferRelativeResize="0"/>
          <p:nvPr/>
        </p:nvPicPr>
        <p:blipFill>
          <a:blip r:embed="rId3">
            <a:alphaModFix/>
          </a:blip>
          <a:stretch>
            <a:fillRect/>
          </a:stretch>
        </p:blipFill>
        <p:spPr>
          <a:xfrm>
            <a:off x="533400" y="945825"/>
            <a:ext cx="6715049" cy="3892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2541900" y="109550"/>
            <a:ext cx="4060200" cy="572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b="1" lang="en" sz="1800">
                <a:latin typeface="Twentieth Century"/>
                <a:ea typeface="Twentieth Century"/>
                <a:cs typeface="Twentieth Century"/>
                <a:sym typeface="Twentieth Century"/>
              </a:rPr>
              <a:t>Rooted in the Strategic Plan</a:t>
            </a:r>
            <a:endParaRPr b="1" sz="1800">
              <a:latin typeface="Twentieth Century"/>
              <a:ea typeface="Twentieth Century"/>
              <a:cs typeface="Twentieth Century"/>
              <a:sym typeface="Twentieth Century"/>
            </a:endParaRPr>
          </a:p>
        </p:txBody>
      </p:sp>
      <p:sp>
        <p:nvSpPr>
          <p:cNvPr id="161" name="Google Shape;161;p25"/>
          <p:cNvSpPr txBox="1"/>
          <p:nvPr>
            <p:ph idx="1" type="body"/>
          </p:nvPr>
        </p:nvSpPr>
        <p:spPr>
          <a:xfrm>
            <a:off x="311700" y="734550"/>
            <a:ext cx="8520600" cy="3416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2000">
                <a:latin typeface="Twentieth Century"/>
                <a:ea typeface="Twentieth Century"/>
                <a:cs typeface="Twentieth Century"/>
                <a:sym typeface="Twentieth Century"/>
              </a:rPr>
              <a:t>We believe: </a:t>
            </a:r>
            <a:r>
              <a:rPr lang="en" sz="2000">
                <a:latin typeface="Twentieth Century"/>
                <a:ea typeface="Twentieth Century"/>
                <a:cs typeface="Twentieth Century"/>
                <a:sym typeface="Twentieth Century"/>
              </a:rPr>
              <a:t>In providing instruction that supports the different ways people learn.</a:t>
            </a:r>
            <a:endParaRPr sz="2000">
              <a:latin typeface="Twentieth Century"/>
              <a:ea typeface="Twentieth Century"/>
              <a:cs typeface="Twentieth Century"/>
              <a:sym typeface="Twentieth Century"/>
            </a:endParaRPr>
          </a:p>
          <a:p>
            <a:pPr indent="0" lvl="0" marL="0" rtl="0" algn="l">
              <a:lnSpc>
                <a:spcPct val="100000"/>
              </a:lnSpc>
              <a:spcBef>
                <a:spcPts val="800"/>
              </a:spcBef>
              <a:spcAft>
                <a:spcPts val="0"/>
              </a:spcAft>
              <a:buNone/>
            </a:pPr>
            <a:r>
              <a:rPr b="1" lang="en" sz="2000">
                <a:latin typeface="Twentieth Century"/>
                <a:ea typeface="Twentieth Century"/>
                <a:cs typeface="Twentieth Century"/>
                <a:sym typeface="Twentieth Century"/>
              </a:rPr>
              <a:t>Identify and adopt an LMS that would best meet the learning needs of the students across the district and integrate with the SIS.</a:t>
            </a:r>
            <a:endParaRPr b="1" sz="2000">
              <a:latin typeface="Twentieth Century"/>
              <a:ea typeface="Twentieth Century"/>
              <a:cs typeface="Twentieth Century"/>
              <a:sym typeface="Twentieth Century"/>
            </a:endParaRPr>
          </a:p>
          <a:p>
            <a:pPr indent="0" lvl="0" marL="0" rtl="0" algn="l">
              <a:lnSpc>
                <a:spcPct val="100000"/>
              </a:lnSpc>
              <a:spcBef>
                <a:spcPts val="800"/>
              </a:spcBef>
              <a:spcAft>
                <a:spcPts val="0"/>
              </a:spcAft>
              <a:buNone/>
            </a:pPr>
            <a:r>
              <a:rPr lang="en" sz="2000">
                <a:latin typeface="Twentieth Century"/>
                <a:ea typeface="Twentieth Century"/>
                <a:cs typeface="Twentieth Century"/>
                <a:sym typeface="Twentieth Century"/>
              </a:rPr>
              <a:t>Strategy 1</a:t>
            </a:r>
            <a:endParaRPr sz="2000">
              <a:latin typeface="Twentieth Century"/>
              <a:ea typeface="Twentieth Century"/>
              <a:cs typeface="Twentieth Century"/>
              <a:sym typeface="Twentieth Century"/>
            </a:endParaRPr>
          </a:p>
          <a:p>
            <a:pPr indent="-368300" lvl="0" marL="457200" rtl="0" algn="l">
              <a:lnSpc>
                <a:spcPct val="100000"/>
              </a:lnSpc>
              <a:spcBef>
                <a:spcPts val="800"/>
              </a:spcBef>
              <a:spcAft>
                <a:spcPts val="0"/>
              </a:spcAft>
              <a:buSzPts val="2200"/>
              <a:buFont typeface="Twentieth Century"/>
              <a:buChar char="•"/>
            </a:pPr>
            <a:r>
              <a:rPr lang="en" sz="2000">
                <a:latin typeface="Twentieth Century"/>
                <a:ea typeface="Twentieth Century"/>
                <a:cs typeface="Twentieth Century"/>
                <a:sym typeface="Twentieth Century"/>
              </a:rPr>
              <a:t>Increase student technology use</a:t>
            </a:r>
            <a:endParaRPr sz="2000">
              <a:latin typeface="Twentieth Century"/>
              <a:ea typeface="Twentieth Century"/>
              <a:cs typeface="Twentieth Century"/>
              <a:sym typeface="Twentieth Century"/>
            </a:endParaRPr>
          </a:p>
          <a:p>
            <a:pPr indent="-368300" lvl="0" marL="457200" rtl="0" algn="l">
              <a:lnSpc>
                <a:spcPct val="100000"/>
              </a:lnSpc>
              <a:spcBef>
                <a:spcPts val="0"/>
              </a:spcBef>
              <a:spcAft>
                <a:spcPts val="0"/>
              </a:spcAft>
              <a:buSzPts val="2200"/>
              <a:buFont typeface="Twentieth Century"/>
              <a:buChar char="•"/>
            </a:pPr>
            <a:r>
              <a:rPr lang="en" sz="2000">
                <a:latin typeface="Twentieth Century"/>
                <a:ea typeface="Twentieth Century"/>
                <a:cs typeface="Twentieth Century"/>
                <a:sym typeface="Twentieth Century"/>
              </a:rPr>
              <a:t>Integrated PBL facilitation</a:t>
            </a:r>
            <a:endParaRPr sz="2000">
              <a:latin typeface="Twentieth Century"/>
              <a:ea typeface="Twentieth Century"/>
              <a:cs typeface="Twentieth Century"/>
              <a:sym typeface="Twentieth Century"/>
            </a:endParaRPr>
          </a:p>
          <a:p>
            <a:pPr indent="-368300" lvl="0" marL="457200" rtl="0" algn="l">
              <a:lnSpc>
                <a:spcPct val="100000"/>
              </a:lnSpc>
              <a:spcBef>
                <a:spcPts val="0"/>
              </a:spcBef>
              <a:spcAft>
                <a:spcPts val="0"/>
              </a:spcAft>
              <a:buSzPts val="2200"/>
              <a:buFont typeface="Twentieth Century"/>
              <a:buChar char="•"/>
            </a:pPr>
            <a:r>
              <a:rPr lang="en" sz="2000">
                <a:latin typeface="Twentieth Century"/>
                <a:ea typeface="Twentieth Century"/>
                <a:cs typeface="Twentieth Century"/>
                <a:sym typeface="Twentieth Century"/>
              </a:rPr>
              <a:t>Vertical alignment facilitation</a:t>
            </a:r>
            <a:endParaRPr sz="2000">
              <a:latin typeface="Twentieth Century"/>
              <a:ea typeface="Twentieth Century"/>
              <a:cs typeface="Twentieth Century"/>
              <a:sym typeface="Twentieth Century"/>
            </a:endParaRPr>
          </a:p>
          <a:p>
            <a:pPr indent="0" lvl="0" marL="0" rtl="0" algn="l">
              <a:lnSpc>
                <a:spcPct val="100000"/>
              </a:lnSpc>
              <a:spcBef>
                <a:spcPts val="800"/>
              </a:spcBef>
              <a:spcAft>
                <a:spcPts val="0"/>
              </a:spcAft>
              <a:buNone/>
            </a:pPr>
            <a:r>
              <a:rPr lang="en" sz="2000">
                <a:latin typeface="Twentieth Century"/>
                <a:ea typeface="Twentieth Century"/>
                <a:cs typeface="Twentieth Century"/>
                <a:sym typeface="Twentieth Century"/>
              </a:rPr>
              <a:t>Strategy 4</a:t>
            </a:r>
            <a:endParaRPr sz="2000">
              <a:latin typeface="Twentieth Century"/>
              <a:ea typeface="Twentieth Century"/>
              <a:cs typeface="Twentieth Century"/>
              <a:sym typeface="Twentieth Century"/>
            </a:endParaRPr>
          </a:p>
          <a:p>
            <a:pPr indent="-368300" lvl="0" marL="457200" rtl="0" algn="l">
              <a:lnSpc>
                <a:spcPct val="100000"/>
              </a:lnSpc>
              <a:spcBef>
                <a:spcPts val="800"/>
              </a:spcBef>
              <a:spcAft>
                <a:spcPts val="0"/>
              </a:spcAft>
              <a:buSzPts val="2200"/>
              <a:buFont typeface="Twentieth Century"/>
              <a:buChar char="•"/>
            </a:pPr>
            <a:r>
              <a:rPr lang="en" sz="2000">
                <a:latin typeface="Twentieth Century"/>
                <a:ea typeface="Twentieth Century"/>
                <a:cs typeface="Twentieth Century"/>
                <a:sym typeface="Twentieth Century"/>
              </a:rPr>
              <a:t>Support and facilitate professional learning opportunities-”It’s in Schoology”</a:t>
            </a:r>
            <a:endParaRPr sz="2000">
              <a:latin typeface="Twentieth Century"/>
              <a:ea typeface="Twentieth Century"/>
              <a:cs typeface="Twentieth Century"/>
              <a:sym typeface="Twentieth Century"/>
            </a:endParaRPr>
          </a:p>
          <a:p>
            <a:pPr indent="-368300" lvl="0" marL="457200" rtl="0" algn="l">
              <a:lnSpc>
                <a:spcPct val="100000"/>
              </a:lnSpc>
              <a:spcBef>
                <a:spcPts val="0"/>
              </a:spcBef>
              <a:spcAft>
                <a:spcPts val="0"/>
              </a:spcAft>
              <a:buSzPts val="2200"/>
              <a:buFont typeface="Twentieth Century"/>
              <a:buChar char="•"/>
            </a:pPr>
            <a:r>
              <a:rPr lang="en" sz="2000">
                <a:latin typeface="Twentieth Century"/>
                <a:ea typeface="Twentieth Century"/>
                <a:cs typeface="Twentieth Century"/>
                <a:sym typeface="Twentieth Century"/>
              </a:rPr>
              <a:t>Fostering professional collaboration</a:t>
            </a:r>
            <a:endParaRPr sz="2000">
              <a:latin typeface="Twentieth Century"/>
              <a:ea typeface="Twentieth Century"/>
              <a:cs typeface="Twentieth Century"/>
              <a:sym typeface="Twentieth Century"/>
            </a:endParaRPr>
          </a:p>
          <a:p>
            <a:pPr indent="-368300" lvl="0" marL="457200" rtl="0" algn="l">
              <a:lnSpc>
                <a:spcPct val="100000"/>
              </a:lnSpc>
              <a:spcBef>
                <a:spcPts val="0"/>
              </a:spcBef>
              <a:spcAft>
                <a:spcPts val="0"/>
              </a:spcAft>
              <a:buSzPts val="2200"/>
              <a:buFont typeface="Twentieth Century"/>
              <a:buChar char="•"/>
            </a:pPr>
            <a:r>
              <a:rPr lang="en" sz="2000">
                <a:latin typeface="Twentieth Century"/>
                <a:ea typeface="Twentieth Century"/>
                <a:cs typeface="Twentieth Century"/>
                <a:sym typeface="Twentieth Century"/>
              </a:rPr>
              <a:t>Support learning anytime, anywhere, by anyone</a:t>
            </a:r>
            <a:endParaRPr sz="2000">
              <a:latin typeface="Twentieth Century"/>
              <a:ea typeface="Twentieth Century"/>
              <a:cs typeface="Twentieth Century"/>
              <a:sym typeface="Twentieth Century"/>
            </a:endParaRPr>
          </a:p>
          <a:p>
            <a:pPr indent="0" lvl="0" marL="0" rtl="0" algn="l">
              <a:spcBef>
                <a:spcPts val="800"/>
              </a:spcBef>
              <a:spcAft>
                <a:spcPts val="0"/>
              </a:spcAft>
              <a:buNone/>
            </a:pPr>
            <a:r>
              <a:t/>
            </a:r>
            <a:endParaRPr sz="2000">
              <a:latin typeface="Twentieth Century"/>
              <a:ea typeface="Twentieth Century"/>
              <a:cs typeface="Twentieth Century"/>
              <a:sym typeface="Twentieth Century"/>
            </a:endParaRPr>
          </a:p>
        </p:txBody>
      </p:sp>
      <p:pic>
        <p:nvPicPr>
          <p:cNvPr id="162" name="Google Shape;162;p25"/>
          <p:cNvPicPr preferRelativeResize="0"/>
          <p:nvPr/>
        </p:nvPicPr>
        <p:blipFill>
          <a:blip r:embed="rId3">
            <a:alphaModFix/>
          </a:blip>
          <a:stretch>
            <a:fillRect/>
          </a:stretch>
        </p:blipFill>
        <p:spPr>
          <a:xfrm>
            <a:off x="119325" y="171252"/>
            <a:ext cx="2193524" cy="449300"/>
          </a:xfrm>
          <a:prstGeom prst="rect">
            <a:avLst/>
          </a:prstGeom>
          <a:noFill/>
          <a:ln>
            <a:noFill/>
          </a:ln>
        </p:spPr>
      </p:pic>
      <p:pic>
        <p:nvPicPr>
          <p:cNvPr descr="Image result for schoology logo" id="163" name="Google Shape;163;p25"/>
          <p:cNvPicPr preferRelativeResize="0"/>
          <p:nvPr/>
        </p:nvPicPr>
        <p:blipFill>
          <a:blip r:embed="rId4">
            <a:alphaModFix/>
          </a:blip>
          <a:stretch>
            <a:fillRect/>
          </a:stretch>
        </p:blipFill>
        <p:spPr>
          <a:xfrm>
            <a:off x="6560454" y="171250"/>
            <a:ext cx="2320997" cy="449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6"/>
          <p:cNvPicPr preferRelativeResize="0"/>
          <p:nvPr/>
        </p:nvPicPr>
        <p:blipFill rotWithShape="1">
          <a:blip r:embed="rId3">
            <a:alphaModFix/>
          </a:blip>
          <a:srcRect b="-3114" l="3781" r="0" t="0"/>
          <a:stretch/>
        </p:blipFill>
        <p:spPr>
          <a:xfrm>
            <a:off x="812375" y="152400"/>
            <a:ext cx="6020225" cy="4838701"/>
          </a:xfrm>
          <a:prstGeom prst="rect">
            <a:avLst/>
          </a:prstGeom>
          <a:noFill/>
          <a:ln>
            <a:noFill/>
          </a:ln>
        </p:spPr>
      </p:pic>
      <p:pic>
        <p:nvPicPr>
          <p:cNvPr descr="Image result for schoology logo" id="169" name="Google Shape;169;p26"/>
          <p:cNvPicPr preferRelativeResize="0"/>
          <p:nvPr/>
        </p:nvPicPr>
        <p:blipFill>
          <a:blip r:embed="rId4">
            <a:alphaModFix/>
          </a:blip>
          <a:stretch>
            <a:fillRect/>
          </a:stretch>
        </p:blipFill>
        <p:spPr>
          <a:xfrm>
            <a:off x="6891625" y="441550"/>
            <a:ext cx="1849349" cy="3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Access</a:t>
            </a:r>
            <a:endParaRPr/>
          </a:p>
        </p:txBody>
      </p:sp>
      <p:pic>
        <p:nvPicPr>
          <p:cNvPr id="175" name="Google Shape;175;p27"/>
          <p:cNvPicPr preferRelativeResize="0"/>
          <p:nvPr/>
        </p:nvPicPr>
        <p:blipFill>
          <a:blip r:embed="rId3">
            <a:alphaModFix/>
          </a:blip>
          <a:stretch>
            <a:fillRect/>
          </a:stretch>
        </p:blipFill>
        <p:spPr>
          <a:xfrm>
            <a:off x="119325" y="171252"/>
            <a:ext cx="2193524" cy="449300"/>
          </a:xfrm>
          <a:prstGeom prst="rect">
            <a:avLst/>
          </a:prstGeom>
          <a:noFill/>
          <a:ln>
            <a:noFill/>
          </a:ln>
        </p:spPr>
      </p:pic>
      <p:pic>
        <p:nvPicPr>
          <p:cNvPr descr="Image result for schoology logo" id="176" name="Google Shape;176;p27"/>
          <p:cNvPicPr preferRelativeResize="0"/>
          <p:nvPr/>
        </p:nvPicPr>
        <p:blipFill>
          <a:blip r:embed="rId4">
            <a:alphaModFix/>
          </a:blip>
          <a:stretch>
            <a:fillRect/>
          </a:stretch>
        </p:blipFill>
        <p:spPr>
          <a:xfrm>
            <a:off x="6560454" y="171250"/>
            <a:ext cx="2320997" cy="449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450056" y="273844"/>
            <a:ext cx="6156600" cy="457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Does Your Student Have Access?</a:t>
            </a:r>
            <a:endParaRPr/>
          </a:p>
        </p:txBody>
      </p:sp>
      <p:sp>
        <p:nvSpPr>
          <p:cNvPr id="183" name="Google Shape;183;p28"/>
          <p:cNvSpPr txBox="1"/>
          <p:nvPr>
            <p:ph idx="1" type="body"/>
          </p:nvPr>
        </p:nvSpPr>
        <p:spPr>
          <a:xfrm>
            <a:off x="450057" y="816770"/>
            <a:ext cx="8244000" cy="3726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Access Via the Portal</a:t>
            </a:r>
            <a:endParaRPr/>
          </a:p>
        </p:txBody>
      </p:sp>
      <p:sp>
        <p:nvSpPr>
          <p:cNvPr id="184" name="Google Shape;184;p28"/>
          <p:cNvSpPr txBox="1"/>
          <p:nvPr>
            <p:ph idx="2" type="body"/>
          </p:nvPr>
        </p:nvSpPr>
        <p:spPr>
          <a:xfrm>
            <a:off x="450048" y="1454950"/>
            <a:ext cx="5302200" cy="30099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AutoNum type="arabicPeriod"/>
            </a:pPr>
            <a:r>
              <a:rPr lang="en"/>
              <a:t>Student Should Find the </a:t>
            </a:r>
            <a:r>
              <a:rPr lang="en"/>
              <a:t>Portal Icon</a:t>
            </a:r>
            <a:endParaRPr/>
          </a:p>
          <a:p>
            <a:pPr indent="-355600" lvl="0" marL="457200" rtl="0" algn="l">
              <a:spcBef>
                <a:spcPts val="0"/>
              </a:spcBef>
              <a:spcAft>
                <a:spcPts val="0"/>
              </a:spcAft>
              <a:buSzPts val="2000"/>
              <a:buAutoNum type="arabicPeriod"/>
            </a:pPr>
            <a:r>
              <a:rPr lang="en"/>
              <a:t>Student Should Authenticate with Google </a:t>
            </a:r>
            <a:endParaRPr/>
          </a:p>
          <a:p>
            <a:pPr indent="-355600" lvl="0" marL="457200" rtl="0" algn="l">
              <a:spcBef>
                <a:spcPts val="0"/>
              </a:spcBef>
              <a:spcAft>
                <a:spcPts val="0"/>
              </a:spcAft>
              <a:buSzPts val="2000"/>
              <a:buAutoNum type="arabicPeriod"/>
            </a:pPr>
            <a:r>
              <a:rPr lang="en"/>
              <a:t>Students will receive navigation and use training in their advisory course. </a:t>
            </a:r>
            <a:endParaRPr/>
          </a:p>
          <a:p>
            <a:pPr indent="0" lvl="0" marL="0" rtl="0" algn="l">
              <a:spcBef>
                <a:spcPts val="800"/>
              </a:spcBef>
              <a:spcAft>
                <a:spcPts val="0"/>
              </a:spcAft>
              <a:buNone/>
            </a:pPr>
            <a:r>
              <a:t/>
            </a:r>
            <a:endParaRPr sz="3000"/>
          </a:p>
        </p:txBody>
      </p:sp>
      <p:pic>
        <p:nvPicPr>
          <p:cNvPr id="185" name="Google Shape;185;p28"/>
          <p:cNvPicPr preferRelativeResize="0"/>
          <p:nvPr/>
        </p:nvPicPr>
        <p:blipFill>
          <a:blip r:embed="rId3">
            <a:alphaModFix/>
          </a:blip>
          <a:stretch>
            <a:fillRect/>
          </a:stretch>
        </p:blipFill>
        <p:spPr>
          <a:xfrm>
            <a:off x="6133651" y="1454938"/>
            <a:ext cx="2255606" cy="20667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450056" y="350044"/>
            <a:ext cx="6110700" cy="6597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t>Do You Have Access?</a:t>
            </a:r>
            <a:endParaRPr/>
          </a:p>
          <a:p>
            <a:pPr indent="0" lvl="0" marL="0" rtl="0" algn="l">
              <a:spcBef>
                <a:spcPts val="0"/>
              </a:spcBef>
              <a:spcAft>
                <a:spcPts val="0"/>
              </a:spcAft>
              <a:buNone/>
            </a:pPr>
            <a:r>
              <a:rPr lang="en" sz="2100">
                <a:solidFill>
                  <a:srgbClr val="999999"/>
                </a:solidFill>
              </a:rPr>
              <a:t>www.schoology.com</a:t>
            </a:r>
            <a:endParaRPr sz="2100">
              <a:solidFill>
                <a:srgbClr val="999999"/>
              </a:solidFill>
            </a:endParaRPr>
          </a:p>
        </p:txBody>
      </p:sp>
      <p:sp>
        <p:nvSpPr>
          <p:cNvPr id="191" name="Google Shape;191;p29"/>
          <p:cNvSpPr txBox="1"/>
          <p:nvPr>
            <p:ph idx="1" type="body"/>
          </p:nvPr>
        </p:nvSpPr>
        <p:spPr>
          <a:xfrm>
            <a:off x="450056" y="1025581"/>
            <a:ext cx="8244000" cy="33717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Schoology parent accounts are created directly from Synergy Parent Vue. If you do not have a Schoology account, your information in Synergy ParentVue Might not be up to date. Call your school site to get your personal email(s) added to Synergy for all district communication</a:t>
            </a:r>
            <a:r>
              <a:rPr lang="en"/>
              <a:t>!</a:t>
            </a:r>
            <a:endParaRPr/>
          </a:p>
          <a:p>
            <a:pPr indent="0" lvl="0" marL="0" rtl="0" algn="l">
              <a:spcBef>
                <a:spcPts val="800"/>
              </a:spcBef>
              <a:spcAft>
                <a:spcPts val="0"/>
              </a:spcAft>
              <a:buNone/>
            </a:pPr>
            <a:r>
              <a:rPr lang="en"/>
              <a:t>Do you have an account? Yes!</a:t>
            </a:r>
            <a:endParaRPr/>
          </a:p>
          <a:p>
            <a:pPr indent="0" lvl="0" marL="0" rtl="0" algn="l">
              <a:spcBef>
                <a:spcPts val="800"/>
              </a:spcBef>
              <a:spcAft>
                <a:spcPts val="0"/>
              </a:spcAft>
              <a:buNone/>
            </a:pPr>
            <a:r>
              <a:rPr lang="en"/>
              <a:t>Can you access it?</a:t>
            </a:r>
            <a:endParaRPr/>
          </a:p>
          <a:p>
            <a:pPr indent="-355600" lvl="0" marL="457200" rtl="0" algn="l">
              <a:spcBef>
                <a:spcPts val="800"/>
              </a:spcBef>
              <a:spcAft>
                <a:spcPts val="0"/>
              </a:spcAft>
              <a:buSzPts val="2000"/>
              <a:buAutoNum type="arabicPeriod"/>
            </a:pPr>
            <a:r>
              <a:rPr lang="en"/>
              <a:t>Check your email. If you didn’t get an email from Schoology, please call your site to check to see if your email is in Synergy, then wait a few days. If no email comes, email </a:t>
            </a:r>
            <a:r>
              <a:rPr lang="en" u="sng">
                <a:solidFill>
                  <a:schemeClr val="hlink"/>
                </a:solidFill>
                <a:hlinkClick r:id="rId3"/>
              </a:rPr>
              <a:t>tech.support@rpsmn.org</a:t>
            </a:r>
            <a:endParaRPr/>
          </a:p>
          <a:p>
            <a:pPr indent="-355600" lvl="0" marL="457200" rtl="0" algn="l">
              <a:spcBef>
                <a:spcPts val="0"/>
              </a:spcBef>
              <a:spcAft>
                <a:spcPts val="0"/>
              </a:spcAft>
              <a:buSzPts val="2000"/>
              <a:buAutoNum type="arabicPeriod"/>
            </a:pPr>
            <a:r>
              <a:rPr lang="en"/>
              <a:t>If you have already accessed it and your children aren’t associated with you, then email </a:t>
            </a:r>
            <a:r>
              <a:rPr lang="en" u="sng">
                <a:solidFill>
                  <a:schemeClr val="hlink"/>
                </a:solidFill>
                <a:hlinkClick r:id="rId4"/>
              </a:rPr>
              <a:t>tech.support@rpsmn.org</a:t>
            </a:r>
            <a:endParaRPr/>
          </a:p>
          <a:p>
            <a:pPr indent="-355600" lvl="0" marL="457200" rtl="0" algn="l">
              <a:spcBef>
                <a:spcPts val="0"/>
              </a:spcBef>
              <a:spcAft>
                <a:spcPts val="0"/>
              </a:spcAft>
              <a:buSzPts val="2000"/>
              <a:buAutoNum type="arabicPeriod"/>
            </a:pPr>
            <a:r>
              <a:rPr lang="en"/>
              <a:t>If you forgot your password, use the forgot password button in Schoology. </a:t>
            </a:r>
            <a:endParaRPr/>
          </a:p>
        </p:txBody>
      </p:sp>
      <p:pic>
        <p:nvPicPr>
          <p:cNvPr descr="Image result for schoology logo" id="192" name="Google Shape;192;p29"/>
          <p:cNvPicPr preferRelativeResize="0"/>
          <p:nvPr/>
        </p:nvPicPr>
        <p:blipFill>
          <a:blip r:embed="rId5">
            <a:alphaModFix/>
          </a:blip>
          <a:stretch>
            <a:fillRect/>
          </a:stretch>
        </p:blipFill>
        <p:spPr>
          <a:xfrm>
            <a:off x="3744054" y="455250"/>
            <a:ext cx="2320997" cy="449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0"/>
          <p:cNvSpPr txBox="1"/>
          <p:nvPr>
            <p:ph type="title"/>
          </p:nvPr>
        </p:nvSpPr>
        <p:spPr>
          <a:xfrm>
            <a:off x="311700" y="2150850"/>
            <a:ext cx="8520600" cy="841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Navigation</a:t>
            </a:r>
            <a:endParaRPr/>
          </a:p>
        </p:txBody>
      </p:sp>
      <p:pic>
        <p:nvPicPr>
          <p:cNvPr id="198" name="Google Shape;198;p30"/>
          <p:cNvPicPr preferRelativeResize="0"/>
          <p:nvPr/>
        </p:nvPicPr>
        <p:blipFill>
          <a:blip r:embed="rId3">
            <a:alphaModFix/>
          </a:blip>
          <a:stretch>
            <a:fillRect/>
          </a:stretch>
        </p:blipFill>
        <p:spPr>
          <a:xfrm>
            <a:off x="119325" y="171252"/>
            <a:ext cx="2193524" cy="449300"/>
          </a:xfrm>
          <a:prstGeom prst="rect">
            <a:avLst/>
          </a:prstGeom>
          <a:noFill/>
          <a:ln>
            <a:noFill/>
          </a:ln>
        </p:spPr>
      </p:pic>
      <p:pic>
        <p:nvPicPr>
          <p:cNvPr descr="Image result for schoology logo" id="199" name="Google Shape;199;p30"/>
          <p:cNvPicPr preferRelativeResize="0"/>
          <p:nvPr/>
        </p:nvPicPr>
        <p:blipFill>
          <a:blip r:embed="rId4">
            <a:alphaModFix/>
          </a:blip>
          <a:stretch>
            <a:fillRect/>
          </a:stretch>
        </p:blipFill>
        <p:spPr>
          <a:xfrm>
            <a:off x="6560454" y="171250"/>
            <a:ext cx="2320997" cy="44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1"/>
          <p:cNvPicPr preferRelativeResize="0"/>
          <p:nvPr/>
        </p:nvPicPr>
        <p:blipFill>
          <a:blip r:embed="rId3">
            <a:alphaModFix/>
          </a:blip>
          <a:stretch>
            <a:fillRect/>
          </a:stretch>
        </p:blipFill>
        <p:spPr>
          <a:xfrm>
            <a:off x="152400" y="457200"/>
            <a:ext cx="8839201" cy="4129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ichfield Public Schools">
      <a:dk1>
        <a:srgbClr val="000000"/>
      </a:dk1>
      <a:lt1>
        <a:srgbClr val="FFFFFF"/>
      </a:lt1>
      <a:dk2>
        <a:srgbClr val="000000"/>
      </a:dk2>
      <a:lt2>
        <a:srgbClr val="E7E6E6"/>
      </a:lt2>
      <a:accent1>
        <a:srgbClr val="932022"/>
      </a:accent1>
      <a:accent2>
        <a:srgbClr val="79797D"/>
      </a:accent2>
      <a:accent3>
        <a:srgbClr val="20376C"/>
      </a:accent3>
      <a:accent4>
        <a:srgbClr val="FFC000"/>
      </a:accent4>
      <a:accent5>
        <a:srgbClr val="79AF61"/>
      </a:accent5>
      <a:accent6>
        <a:srgbClr val="CF5D34"/>
      </a:accent6>
      <a:hlink>
        <a:srgbClr val="4EA3A8"/>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