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7" r:id="rId4"/>
    <p:sldId id="262" r:id="rId5"/>
    <p:sldId id="258" r:id="rId6"/>
    <p:sldId id="259" r:id="rId7"/>
    <p:sldId id="271" r:id="rId8"/>
    <p:sldId id="263" r:id="rId9"/>
    <p:sldId id="261" r:id="rId10"/>
    <p:sldId id="265" r:id="rId11"/>
    <p:sldId id="275" r:id="rId12"/>
    <p:sldId id="264" r:id="rId13"/>
    <p:sldId id="273" r:id="rId14"/>
    <p:sldId id="266" r:id="rId15"/>
    <p:sldId id="260" r:id="rId16"/>
    <p:sldId id="274" r:id="rId17"/>
    <p:sldId id="267" r:id="rId18"/>
    <p:sldId id="276" r:id="rId19"/>
    <p:sldId id="270" r:id="rId20"/>
    <p:sldId id="272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e Brown" initials="C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71D93-ED8F-4FA0-844B-06A44C13A58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3C3235-F658-4238-92AC-A01355EA3216}">
      <dgm:prSet/>
      <dgm:spPr/>
      <dgm:t>
        <a:bodyPr/>
        <a:lstStyle/>
        <a:p>
          <a:r>
            <a:rPr lang="en-US"/>
            <a:t>Getting ready for school</a:t>
          </a:r>
        </a:p>
      </dgm:t>
    </dgm:pt>
    <dgm:pt modelId="{FA720466-FFB8-4816-994B-6E470DA6402D}" type="parTrans" cxnId="{4A16080E-B0D4-4CA1-A932-88066F525861}">
      <dgm:prSet/>
      <dgm:spPr/>
      <dgm:t>
        <a:bodyPr/>
        <a:lstStyle/>
        <a:p>
          <a:endParaRPr lang="en-US"/>
        </a:p>
      </dgm:t>
    </dgm:pt>
    <dgm:pt modelId="{1BCAA746-A4FB-4317-98E3-929962A9DA65}" type="sibTrans" cxnId="{4A16080E-B0D4-4CA1-A932-88066F525861}">
      <dgm:prSet/>
      <dgm:spPr/>
      <dgm:t>
        <a:bodyPr/>
        <a:lstStyle/>
        <a:p>
          <a:endParaRPr lang="en-US"/>
        </a:p>
      </dgm:t>
    </dgm:pt>
    <dgm:pt modelId="{08E1B00F-02B2-4C7A-B4F8-C7AED9E5BFB3}">
      <dgm:prSet/>
      <dgm:spPr/>
      <dgm:t>
        <a:bodyPr/>
        <a:lstStyle/>
        <a:p>
          <a:r>
            <a:rPr lang="en-US"/>
            <a:t>Accessing curriculum</a:t>
          </a:r>
        </a:p>
      </dgm:t>
    </dgm:pt>
    <dgm:pt modelId="{1D7F93C5-1D64-4FC9-B8B6-E3CDB2AA824A}" type="parTrans" cxnId="{76DF209D-140A-4D15-81F9-13DE072549E0}">
      <dgm:prSet/>
      <dgm:spPr/>
      <dgm:t>
        <a:bodyPr/>
        <a:lstStyle/>
        <a:p>
          <a:endParaRPr lang="en-US"/>
        </a:p>
      </dgm:t>
    </dgm:pt>
    <dgm:pt modelId="{EFF1BEC0-EDBA-4419-8A4F-CE8035B575B0}" type="sibTrans" cxnId="{76DF209D-140A-4D15-81F9-13DE072549E0}">
      <dgm:prSet/>
      <dgm:spPr/>
      <dgm:t>
        <a:bodyPr/>
        <a:lstStyle/>
        <a:p>
          <a:endParaRPr lang="en-US"/>
        </a:p>
      </dgm:t>
    </dgm:pt>
    <dgm:pt modelId="{955CE645-B81C-49CC-830F-4E805C036ABF}">
      <dgm:prSet/>
      <dgm:spPr/>
      <dgm:t>
        <a:bodyPr/>
        <a:lstStyle/>
        <a:p>
          <a:r>
            <a:rPr lang="en-US"/>
            <a:t>Parent support</a:t>
          </a:r>
        </a:p>
      </dgm:t>
    </dgm:pt>
    <dgm:pt modelId="{090509BA-ECC4-45C6-A8CC-D4DAA80482D4}" type="parTrans" cxnId="{E74357D2-1E09-45BE-81E6-9ACDB023F2E6}">
      <dgm:prSet/>
      <dgm:spPr/>
      <dgm:t>
        <a:bodyPr/>
        <a:lstStyle/>
        <a:p>
          <a:endParaRPr lang="en-US"/>
        </a:p>
      </dgm:t>
    </dgm:pt>
    <dgm:pt modelId="{27D357E3-8804-4DC8-829C-D15CD4F50920}" type="sibTrans" cxnId="{E74357D2-1E09-45BE-81E6-9ACDB023F2E6}">
      <dgm:prSet/>
      <dgm:spPr/>
      <dgm:t>
        <a:bodyPr/>
        <a:lstStyle/>
        <a:p>
          <a:endParaRPr lang="en-US"/>
        </a:p>
      </dgm:t>
    </dgm:pt>
    <dgm:pt modelId="{37109F6B-5D7C-4CF5-8086-6D71C14C33E4}">
      <dgm:prSet/>
      <dgm:spPr/>
      <dgm:t>
        <a:bodyPr/>
        <a:lstStyle/>
        <a:p>
          <a:r>
            <a:rPr lang="en-US"/>
            <a:t>Educator support</a:t>
          </a:r>
        </a:p>
      </dgm:t>
    </dgm:pt>
    <dgm:pt modelId="{10450035-3FF1-4E29-8E05-D2653F0D6980}" type="parTrans" cxnId="{72B2E4E1-32DD-4721-AA1E-F772781A2B31}">
      <dgm:prSet/>
      <dgm:spPr/>
      <dgm:t>
        <a:bodyPr/>
        <a:lstStyle/>
        <a:p>
          <a:endParaRPr lang="en-US"/>
        </a:p>
      </dgm:t>
    </dgm:pt>
    <dgm:pt modelId="{44B8BC4A-9962-468B-96CB-0C3A515AAC4F}" type="sibTrans" cxnId="{72B2E4E1-32DD-4721-AA1E-F772781A2B31}">
      <dgm:prSet/>
      <dgm:spPr/>
      <dgm:t>
        <a:bodyPr/>
        <a:lstStyle/>
        <a:p>
          <a:endParaRPr lang="en-US"/>
        </a:p>
      </dgm:t>
    </dgm:pt>
    <dgm:pt modelId="{E666808E-53EC-44A4-9B3D-E0A75787E5B8}">
      <dgm:prSet/>
      <dgm:spPr/>
      <dgm:t>
        <a:bodyPr/>
        <a:lstStyle/>
        <a:p>
          <a:r>
            <a:rPr lang="en-US"/>
            <a:t>Mini task</a:t>
          </a:r>
        </a:p>
      </dgm:t>
    </dgm:pt>
    <dgm:pt modelId="{19FF11A3-8728-4096-BB75-A097340D7D6B}" type="parTrans" cxnId="{D9990FD2-2238-437D-8B70-50E7F230D3A2}">
      <dgm:prSet/>
      <dgm:spPr/>
      <dgm:t>
        <a:bodyPr/>
        <a:lstStyle/>
        <a:p>
          <a:endParaRPr lang="en-US"/>
        </a:p>
      </dgm:t>
    </dgm:pt>
    <dgm:pt modelId="{EE06EA92-71C0-41BA-A3B4-47AFAB0A94F1}" type="sibTrans" cxnId="{D9990FD2-2238-437D-8B70-50E7F230D3A2}">
      <dgm:prSet/>
      <dgm:spPr/>
      <dgm:t>
        <a:bodyPr/>
        <a:lstStyle/>
        <a:p>
          <a:endParaRPr lang="en-US"/>
        </a:p>
      </dgm:t>
    </dgm:pt>
    <dgm:pt modelId="{148E620A-1C70-497F-AC25-8870C5BEBE7F}">
      <dgm:prSet/>
      <dgm:spPr/>
      <dgm:t>
        <a:bodyPr/>
        <a:lstStyle/>
        <a:p>
          <a:r>
            <a:rPr lang="en-US"/>
            <a:t>Questions &amp; contact</a:t>
          </a:r>
        </a:p>
      </dgm:t>
    </dgm:pt>
    <dgm:pt modelId="{87A5C5FC-628A-46C7-96BB-E323E3E0C58D}" type="parTrans" cxnId="{0A8AD0E8-2491-4CB4-98AE-05809C76BC80}">
      <dgm:prSet/>
      <dgm:spPr/>
      <dgm:t>
        <a:bodyPr/>
        <a:lstStyle/>
        <a:p>
          <a:endParaRPr lang="en-US"/>
        </a:p>
      </dgm:t>
    </dgm:pt>
    <dgm:pt modelId="{0ECFA038-DAEB-455C-B474-6436F0C8F117}" type="sibTrans" cxnId="{0A8AD0E8-2491-4CB4-98AE-05809C76BC80}">
      <dgm:prSet/>
      <dgm:spPr/>
      <dgm:t>
        <a:bodyPr/>
        <a:lstStyle/>
        <a:p>
          <a:endParaRPr lang="en-US"/>
        </a:p>
      </dgm:t>
    </dgm:pt>
    <dgm:pt modelId="{5050A5EF-93AF-5143-B46B-795E9B3C2A19}" type="pres">
      <dgm:prSet presAssocID="{9DE71D93-ED8F-4FA0-844B-06A44C13A58C}" presName="linear" presStyleCnt="0">
        <dgm:presLayoutVars>
          <dgm:animLvl val="lvl"/>
          <dgm:resizeHandles val="exact"/>
        </dgm:presLayoutVars>
      </dgm:prSet>
      <dgm:spPr/>
    </dgm:pt>
    <dgm:pt modelId="{814DD78E-DFCF-B04D-B64C-A29061EFE17A}" type="pres">
      <dgm:prSet presAssocID="{F73C3235-F658-4238-92AC-A01355EA321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FF47F7A-1C77-4E48-A2B8-7493F1DAD8E6}" type="pres">
      <dgm:prSet presAssocID="{1BCAA746-A4FB-4317-98E3-929962A9DA65}" presName="spacer" presStyleCnt="0"/>
      <dgm:spPr/>
    </dgm:pt>
    <dgm:pt modelId="{218BAB69-D369-9C48-9B61-A7CBF3178EEB}" type="pres">
      <dgm:prSet presAssocID="{08E1B00F-02B2-4C7A-B4F8-C7AED9E5BFB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7B78CFC-0A19-DA42-A788-028866843F6C}" type="pres">
      <dgm:prSet presAssocID="{EFF1BEC0-EDBA-4419-8A4F-CE8035B575B0}" presName="spacer" presStyleCnt="0"/>
      <dgm:spPr/>
    </dgm:pt>
    <dgm:pt modelId="{6D84BC06-6AD2-754D-8B73-3670C3B74762}" type="pres">
      <dgm:prSet presAssocID="{955CE645-B81C-49CC-830F-4E805C036AB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FE5EE25-74F7-1142-894F-B3B8DE642DF9}" type="pres">
      <dgm:prSet presAssocID="{27D357E3-8804-4DC8-829C-D15CD4F50920}" presName="spacer" presStyleCnt="0"/>
      <dgm:spPr/>
    </dgm:pt>
    <dgm:pt modelId="{611A1FB5-8B13-B741-9919-45A04C70739C}" type="pres">
      <dgm:prSet presAssocID="{37109F6B-5D7C-4CF5-8086-6D71C14C33E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D8A663A-DFDF-EE44-ABB7-56650FB27913}" type="pres">
      <dgm:prSet presAssocID="{44B8BC4A-9962-468B-96CB-0C3A515AAC4F}" presName="spacer" presStyleCnt="0"/>
      <dgm:spPr/>
    </dgm:pt>
    <dgm:pt modelId="{4C3F723E-384C-C049-8536-9E148A941B3A}" type="pres">
      <dgm:prSet presAssocID="{E666808E-53EC-44A4-9B3D-E0A75787E5B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8EB0361-2FB1-F342-86B8-96CD4B0A87B8}" type="pres">
      <dgm:prSet presAssocID="{EE06EA92-71C0-41BA-A3B4-47AFAB0A94F1}" presName="spacer" presStyleCnt="0"/>
      <dgm:spPr/>
    </dgm:pt>
    <dgm:pt modelId="{A1F3E1C0-EBC9-A247-A631-3A0A7A43A4D8}" type="pres">
      <dgm:prSet presAssocID="{148E620A-1C70-497F-AC25-8870C5BEBE7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A16080E-B0D4-4CA1-A932-88066F525861}" srcId="{9DE71D93-ED8F-4FA0-844B-06A44C13A58C}" destId="{F73C3235-F658-4238-92AC-A01355EA3216}" srcOrd="0" destOrd="0" parTransId="{FA720466-FFB8-4816-994B-6E470DA6402D}" sibTransId="{1BCAA746-A4FB-4317-98E3-929962A9DA65}"/>
    <dgm:cxn modelId="{97F9483E-30AD-794F-B5F1-B83F172BC178}" type="presOf" srcId="{F73C3235-F658-4238-92AC-A01355EA3216}" destId="{814DD78E-DFCF-B04D-B64C-A29061EFE17A}" srcOrd="0" destOrd="0" presId="urn:microsoft.com/office/officeart/2005/8/layout/vList2"/>
    <dgm:cxn modelId="{87AB264C-C208-A74D-87CE-8B81212D34C6}" type="presOf" srcId="{08E1B00F-02B2-4C7A-B4F8-C7AED9E5BFB3}" destId="{218BAB69-D369-9C48-9B61-A7CBF3178EEB}" srcOrd="0" destOrd="0" presId="urn:microsoft.com/office/officeart/2005/8/layout/vList2"/>
    <dgm:cxn modelId="{F2E40F81-3F30-E743-9F9A-1BFDF284BA85}" type="presOf" srcId="{E666808E-53EC-44A4-9B3D-E0A75787E5B8}" destId="{4C3F723E-384C-C049-8536-9E148A941B3A}" srcOrd="0" destOrd="0" presId="urn:microsoft.com/office/officeart/2005/8/layout/vList2"/>
    <dgm:cxn modelId="{665EE79A-B0B0-0540-BEF1-48C7DBE7EDA0}" type="presOf" srcId="{37109F6B-5D7C-4CF5-8086-6D71C14C33E4}" destId="{611A1FB5-8B13-B741-9919-45A04C70739C}" srcOrd="0" destOrd="0" presId="urn:microsoft.com/office/officeart/2005/8/layout/vList2"/>
    <dgm:cxn modelId="{76DF209D-140A-4D15-81F9-13DE072549E0}" srcId="{9DE71D93-ED8F-4FA0-844B-06A44C13A58C}" destId="{08E1B00F-02B2-4C7A-B4F8-C7AED9E5BFB3}" srcOrd="1" destOrd="0" parTransId="{1D7F93C5-1D64-4FC9-B8B6-E3CDB2AA824A}" sibTransId="{EFF1BEC0-EDBA-4419-8A4F-CE8035B575B0}"/>
    <dgm:cxn modelId="{F00157A1-089D-A540-8687-0A3CC08487FE}" type="presOf" srcId="{955CE645-B81C-49CC-830F-4E805C036ABF}" destId="{6D84BC06-6AD2-754D-8B73-3670C3B74762}" srcOrd="0" destOrd="0" presId="urn:microsoft.com/office/officeart/2005/8/layout/vList2"/>
    <dgm:cxn modelId="{9528D8B8-5C37-F24D-8D53-BA70F80FB4B0}" type="presOf" srcId="{148E620A-1C70-497F-AC25-8870C5BEBE7F}" destId="{A1F3E1C0-EBC9-A247-A631-3A0A7A43A4D8}" srcOrd="0" destOrd="0" presId="urn:microsoft.com/office/officeart/2005/8/layout/vList2"/>
    <dgm:cxn modelId="{D9990FD2-2238-437D-8B70-50E7F230D3A2}" srcId="{9DE71D93-ED8F-4FA0-844B-06A44C13A58C}" destId="{E666808E-53EC-44A4-9B3D-E0A75787E5B8}" srcOrd="4" destOrd="0" parTransId="{19FF11A3-8728-4096-BB75-A097340D7D6B}" sibTransId="{EE06EA92-71C0-41BA-A3B4-47AFAB0A94F1}"/>
    <dgm:cxn modelId="{E74357D2-1E09-45BE-81E6-9ACDB023F2E6}" srcId="{9DE71D93-ED8F-4FA0-844B-06A44C13A58C}" destId="{955CE645-B81C-49CC-830F-4E805C036ABF}" srcOrd="2" destOrd="0" parTransId="{090509BA-ECC4-45C6-A8CC-D4DAA80482D4}" sibTransId="{27D357E3-8804-4DC8-829C-D15CD4F50920}"/>
    <dgm:cxn modelId="{72B2E4E1-32DD-4721-AA1E-F772781A2B31}" srcId="{9DE71D93-ED8F-4FA0-844B-06A44C13A58C}" destId="{37109F6B-5D7C-4CF5-8086-6D71C14C33E4}" srcOrd="3" destOrd="0" parTransId="{10450035-3FF1-4E29-8E05-D2653F0D6980}" sibTransId="{44B8BC4A-9962-468B-96CB-0C3A515AAC4F}"/>
    <dgm:cxn modelId="{0A8AD0E8-2491-4CB4-98AE-05809C76BC80}" srcId="{9DE71D93-ED8F-4FA0-844B-06A44C13A58C}" destId="{148E620A-1C70-497F-AC25-8870C5BEBE7F}" srcOrd="5" destOrd="0" parTransId="{87A5C5FC-628A-46C7-96BB-E323E3E0C58D}" sibTransId="{0ECFA038-DAEB-455C-B474-6436F0C8F117}"/>
    <dgm:cxn modelId="{D22740FA-1E9D-CD42-8D21-39721C119D88}" type="presOf" srcId="{9DE71D93-ED8F-4FA0-844B-06A44C13A58C}" destId="{5050A5EF-93AF-5143-B46B-795E9B3C2A19}" srcOrd="0" destOrd="0" presId="urn:microsoft.com/office/officeart/2005/8/layout/vList2"/>
    <dgm:cxn modelId="{580C964D-75FC-EB40-81F2-18A3D992E33E}" type="presParOf" srcId="{5050A5EF-93AF-5143-B46B-795E9B3C2A19}" destId="{814DD78E-DFCF-B04D-B64C-A29061EFE17A}" srcOrd="0" destOrd="0" presId="urn:microsoft.com/office/officeart/2005/8/layout/vList2"/>
    <dgm:cxn modelId="{EE06C758-DB84-BE4A-B967-0C219D016FE2}" type="presParOf" srcId="{5050A5EF-93AF-5143-B46B-795E9B3C2A19}" destId="{0FF47F7A-1C77-4E48-A2B8-7493F1DAD8E6}" srcOrd="1" destOrd="0" presId="urn:microsoft.com/office/officeart/2005/8/layout/vList2"/>
    <dgm:cxn modelId="{7699F6D5-CBE7-424D-8A66-AF2742902F9B}" type="presParOf" srcId="{5050A5EF-93AF-5143-B46B-795E9B3C2A19}" destId="{218BAB69-D369-9C48-9B61-A7CBF3178EEB}" srcOrd="2" destOrd="0" presId="urn:microsoft.com/office/officeart/2005/8/layout/vList2"/>
    <dgm:cxn modelId="{B1E0DF52-C3EF-4D44-AA50-B3309F40FF74}" type="presParOf" srcId="{5050A5EF-93AF-5143-B46B-795E9B3C2A19}" destId="{C7B78CFC-0A19-DA42-A788-028866843F6C}" srcOrd="3" destOrd="0" presId="urn:microsoft.com/office/officeart/2005/8/layout/vList2"/>
    <dgm:cxn modelId="{C8C516BA-FEB4-7E42-9153-37A38F300EC4}" type="presParOf" srcId="{5050A5EF-93AF-5143-B46B-795E9B3C2A19}" destId="{6D84BC06-6AD2-754D-8B73-3670C3B74762}" srcOrd="4" destOrd="0" presId="urn:microsoft.com/office/officeart/2005/8/layout/vList2"/>
    <dgm:cxn modelId="{B9ECFD30-B0D5-A840-AFD4-51E69D19B380}" type="presParOf" srcId="{5050A5EF-93AF-5143-B46B-795E9B3C2A19}" destId="{9FE5EE25-74F7-1142-894F-B3B8DE642DF9}" srcOrd="5" destOrd="0" presId="urn:microsoft.com/office/officeart/2005/8/layout/vList2"/>
    <dgm:cxn modelId="{66602634-9D68-054F-A107-864CCF638797}" type="presParOf" srcId="{5050A5EF-93AF-5143-B46B-795E9B3C2A19}" destId="{611A1FB5-8B13-B741-9919-45A04C70739C}" srcOrd="6" destOrd="0" presId="urn:microsoft.com/office/officeart/2005/8/layout/vList2"/>
    <dgm:cxn modelId="{9ADD01E9-FFBB-D54A-9CF2-14C614697072}" type="presParOf" srcId="{5050A5EF-93AF-5143-B46B-795E9B3C2A19}" destId="{BD8A663A-DFDF-EE44-ABB7-56650FB27913}" srcOrd="7" destOrd="0" presId="urn:microsoft.com/office/officeart/2005/8/layout/vList2"/>
    <dgm:cxn modelId="{0FAAC62D-4324-4B44-955D-89123A885761}" type="presParOf" srcId="{5050A5EF-93AF-5143-B46B-795E9B3C2A19}" destId="{4C3F723E-384C-C049-8536-9E148A941B3A}" srcOrd="8" destOrd="0" presId="urn:microsoft.com/office/officeart/2005/8/layout/vList2"/>
    <dgm:cxn modelId="{5D8F9AEF-3C03-854E-BB62-779E4F9E93E6}" type="presParOf" srcId="{5050A5EF-93AF-5143-B46B-795E9B3C2A19}" destId="{58EB0361-2FB1-F342-86B8-96CD4B0A87B8}" srcOrd="9" destOrd="0" presId="urn:microsoft.com/office/officeart/2005/8/layout/vList2"/>
    <dgm:cxn modelId="{0A007B0D-B872-D746-A030-DA4323E6093E}" type="presParOf" srcId="{5050A5EF-93AF-5143-B46B-795E9B3C2A19}" destId="{A1F3E1C0-EBC9-A247-A631-3A0A7A43A4D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64FEA-3B65-42CA-9B65-903EC06ACC5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C19B48-559F-4D18-A807-346E7582BDE5}">
      <dgm:prSet/>
      <dgm:spPr/>
      <dgm:t>
        <a:bodyPr/>
        <a:lstStyle/>
        <a:p>
          <a:r>
            <a:rPr lang="en-US"/>
            <a:t>Plan-Teach-Check format</a:t>
          </a:r>
        </a:p>
      </dgm:t>
    </dgm:pt>
    <dgm:pt modelId="{F8C80405-C9F7-40BE-A90D-244117DA85F5}" type="parTrans" cxnId="{3B750A12-F22E-4731-B8CA-24C42A921451}">
      <dgm:prSet/>
      <dgm:spPr/>
      <dgm:t>
        <a:bodyPr/>
        <a:lstStyle/>
        <a:p>
          <a:endParaRPr lang="en-US"/>
        </a:p>
      </dgm:t>
    </dgm:pt>
    <dgm:pt modelId="{9F486B93-B5C6-4B22-B609-FA8555A825BF}" type="sibTrans" cxnId="{3B750A12-F22E-4731-B8CA-24C42A921451}">
      <dgm:prSet/>
      <dgm:spPr/>
      <dgm:t>
        <a:bodyPr/>
        <a:lstStyle/>
        <a:p>
          <a:endParaRPr lang="en-US"/>
        </a:p>
      </dgm:t>
    </dgm:pt>
    <dgm:pt modelId="{FC433A00-241D-4511-89EA-562793A24636}">
      <dgm:prSet/>
      <dgm:spPr/>
      <dgm:t>
        <a:bodyPr/>
        <a:lstStyle/>
        <a:p>
          <a:r>
            <a:rPr lang="en-US"/>
            <a:t>Vertical alignment</a:t>
          </a:r>
        </a:p>
      </dgm:t>
    </dgm:pt>
    <dgm:pt modelId="{ADD2F00B-E37C-4058-8C9F-0149C89D01A1}" type="parTrans" cxnId="{3C85A395-25AA-4FB8-8E65-E68B2485CE01}">
      <dgm:prSet/>
      <dgm:spPr/>
      <dgm:t>
        <a:bodyPr/>
        <a:lstStyle/>
        <a:p>
          <a:endParaRPr lang="en-US"/>
        </a:p>
      </dgm:t>
    </dgm:pt>
    <dgm:pt modelId="{DA102FA4-E253-4AF6-9A36-206A114C8BDE}" type="sibTrans" cxnId="{3C85A395-25AA-4FB8-8E65-E68B2485CE01}">
      <dgm:prSet/>
      <dgm:spPr/>
      <dgm:t>
        <a:bodyPr/>
        <a:lstStyle/>
        <a:p>
          <a:endParaRPr lang="en-US"/>
        </a:p>
      </dgm:t>
    </dgm:pt>
    <dgm:pt modelId="{6D1DFAF6-2C12-48F1-A9BD-0B9A7ADF8401}">
      <dgm:prSet/>
      <dgm:spPr/>
      <dgm:t>
        <a:bodyPr/>
        <a:lstStyle/>
        <a:p>
          <a:r>
            <a:rPr lang="en-US"/>
            <a:t>Objectives</a:t>
          </a:r>
        </a:p>
      </dgm:t>
    </dgm:pt>
    <dgm:pt modelId="{4D133DE3-86F9-480D-8613-7CA40493B54A}" type="parTrans" cxnId="{59FB5F1E-7569-4553-B456-BA6966EE6928}">
      <dgm:prSet/>
      <dgm:spPr/>
      <dgm:t>
        <a:bodyPr/>
        <a:lstStyle/>
        <a:p>
          <a:endParaRPr lang="en-US"/>
        </a:p>
      </dgm:t>
    </dgm:pt>
    <dgm:pt modelId="{CDC7AF45-2D22-48A6-A700-F705C6697C29}" type="sibTrans" cxnId="{59FB5F1E-7569-4553-B456-BA6966EE6928}">
      <dgm:prSet/>
      <dgm:spPr/>
      <dgm:t>
        <a:bodyPr/>
        <a:lstStyle/>
        <a:p>
          <a:endParaRPr lang="en-US"/>
        </a:p>
      </dgm:t>
    </dgm:pt>
    <dgm:pt modelId="{4F1DA150-0728-43CA-AF7A-1376A76045A2}">
      <dgm:prSet/>
      <dgm:spPr/>
      <dgm:t>
        <a:bodyPr/>
        <a:lstStyle/>
        <a:p>
          <a:r>
            <a:rPr lang="en-US"/>
            <a:t>Background information</a:t>
          </a:r>
        </a:p>
      </dgm:t>
    </dgm:pt>
    <dgm:pt modelId="{6C78868B-E709-4418-A36A-6A72913EAFBD}" type="parTrans" cxnId="{4EB0A586-5656-4931-8DCA-5B3C1265146F}">
      <dgm:prSet/>
      <dgm:spPr/>
      <dgm:t>
        <a:bodyPr/>
        <a:lstStyle/>
        <a:p>
          <a:endParaRPr lang="en-US"/>
        </a:p>
      </dgm:t>
    </dgm:pt>
    <dgm:pt modelId="{F7B34FD7-93A4-4175-90C9-8F63B7597216}" type="sibTrans" cxnId="{4EB0A586-5656-4931-8DCA-5B3C1265146F}">
      <dgm:prSet/>
      <dgm:spPr/>
      <dgm:t>
        <a:bodyPr/>
        <a:lstStyle/>
        <a:p>
          <a:endParaRPr lang="en-US"/>
        </a:p>
      </dgm:t>
    </dgm:pt>
    <dgm:pt modelId="{A0B0CF09-2511-4D20-A693-88E217AB94D9}">
      <dgm:prSet/>
      <dgm:spPr/>
      <dgm:t>
        <a:bodyPr/>
        <a:lstStyle/>
        <a:p>
          <a:r>
            <a:rPr lang="en-US"/>
            <a:t>Formative assessments &amp; practice options</a:t>
          </a:r>
        </a:p>
      </dgm:t>
    </dgm:pt>
    <dgm:pt modelId="{C1D1D273-9195-4A64-82BC-3BC89277CB25}" type="parTrans" cxnId="{FF3BA47B-99E2-42AB-9253-0C01D75B126F}">
      <dgm:prSet/>
      <dgm:spPr/>
      <dgm:t>
        <a:bodyPr/>
        <a:lstStyle/>
        <a:p>
          <a:endParaRPr lang="en-US"/>
        </a:p>
      </dgm:t>
    </dgm:pt>
    <dgm:pt modelId="{90E196A3-7720-4BDB-B22F-9D7BD1AC3ED0}" type="sibTrans" cxnId="{FF3BA47B-99E2-42AB-9253-0C01D75B126F}">
      <dgm:prSet/>
      <dgm:spPr/>
      <dgm:t>
        <a:bodyPr/>
        <a:lstStyle/>
        <a:p>
          <a:endParaRPr lang="en-US"/>
        </a:p>
      </dgm:t>
    </dgm:pt>
    <dgm:pt modelId="{F0DEA762-2E51-4F5C-AD87-D8E435212033}">
      <dgm:prSet/>
      <dgm:spPr/>
      <dgm:t>
        <a:bodyPr/>
        <a:lstStyle/>
        <a:p>
          <a:r>
            <a:rPr lang="en-US"/>
            <a:t>Student practice &amp; School-to-home connection</a:t>
          </a:r>
        </a:p>
      </dgm:t>
    </dgm:pt>
    <dgm:pt modelId="{8AEBBFE2-C989-4B2E-B984-68C755ABC641}" type="parTrans" cxnId="{EC1A0232-A20E-4FA9-B9BF-B141248CF65F}">
      <dgm:prSet/>
      <dgm:spPr/>
      <dgm:t>
        <a:bodyPr/>
        <a:lstStyle/>
        <a:p>
          <a:endParaRPr lang="en-US"/>
        </a:p>
      </dgm:t>
    </dgm:pt>
    <dgm:pt modelId="{B60E8E47-EBC0-4A07-AA03-97754D8F7504}" type="sibTrans" cxnId="{EC1A0232-A20E-4FA9-B9BF-B141248CF65F}">
      <dgm:prSet/>
      <dgm:spPr/>
      <dgm:t>
        <a:bodyPr/>
        <a:lstStyle/>
        <a:p>
          <a:endParaRPr lang="en-US"/>
        </a:p>
      </dgm:t>
    </dgm:pt>
    <dgm:pt modelId="{6B414A15-56E7-6145-BF8E-8282590DB256}" type="pres">
      <dgm:prSet presAssocID="{2CE64FEA-3B65-42CA-9B65-903EC06ACC5E}" presName="linear" presStyleCnt="0">
        <dgm:presLayoutVars>
          <dgm:animLvl val="lvl"/>
          <dgm:resizeHandles val="exact"/>
        </dgm:presLayoutVars>
      </dgm:prSet>
      <dgm:spPr/>
    </dgm:pt>
    <dgm:pt modelId="{65FB9CE5-5E4F-BE4A-BF59-25E4ED21620A}" type="pres">
      <dgm:prSet presAssocID="{79C19B48-559F-4D18-A807-346E7582BDE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2C80E65-FD48-E24B-9593-BA156EFC4BD0}" type="pres">
      <dgm:prSet presAssocID="{9F486B93-B5C6-4B22-B609-FA8555A825BF}" presName="spacer" presStyleCnt="0"/>
      <dgm:spPr/>
    </dgm:pt>
    <dgm:pt modelId="{C1FCD986-9BB6-B140-9BB0-602CA80F1957}" type="pres">
      <dgm:prSet presAssocID="{FC433A00-241D-4511-89EA-562793A2463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DAEDDB8-0D2E-AE4E-9F62-93A8BCCF321F}" type="pres">
      <dgm:prSet presAssocID="{DA102FA4-E253-4AF6-9A36-206A114C8BDE}" presName="spacer" presStyleCnt="0"/>
      <dgm:spPr/>
    </dgm:pt>
    <dgm:pt modelId="{1CD9067A-8558-7845-B442-E31C65AA73C6}" type="pres">
      <dgm:prSet presAssocID="{6D1DFAF6-2C12-48F1-A9BD-0B9A7ADF840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2671BF2-8BEC-D44E-9076-8FCF3B49A237}" type="pres">
      <dgm:prSet presAssocID="{CDC7AF45-2D22-48A6-A700-F705C6697C29}" presName="spacer" presStyleCnt="0"/>
      <dgm:spPr/>
    </dgm:pt>
    <dgm:pt modelId="{9D7745AF-E7CC-4748-9023-A70E56078CB8}" type="pres">
      <dgm:prSet presAssocID="{4F1DA150-0728-43CA-AF7A-1376A76045A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79563D4-9508-5D4E-8638-548CFC5701D6}" type="pres">
      <dgm:prSet presAssocID="{F7B34FD7-93A4-4175-90C9-8F63B7597216}" presName="spacer" presStyleCnt="0"/>
      <dgm:spPr/>
    </dgm:pt>
    <dgm:pt modelId="{47FF2E5C-EA0B-5B4E-B04F-E38520965AD5}" type="pres">
      <dgm:prSet presAssocID="{A0B0CF09-2511-4D20-A693-88E217AB94D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7AADB60-860B-984A-8E2A-09BD1554245A}" type="pres">
      <dgm:prSet presAssocID="{90E196A3-7720-4BDB-B22F-9D7BD1AC3ED0}" presName="spacer" presStyleCnt="0"/>
      <dgm:spPr/>
    </dgm:pt>
    <dgm:pt modelId="{5ECB2E2D-C75F-CA4D-A6CE-1161CE2B4107}" type="pres">
      <dgm:prSet presAssocID="{F0DEA762-2E51-4F5C-AD87-D8E43521203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B750A12-F22E-4731-B8CA-24C42A921451}" srcId="{2CE64FEA-3B65-42CA-9B65-903EC06ACC5E}" destId="{79C19B48-559F-4D18-A807-346E7582BDE5}" srcOrd="0" destOrd="0" parTransId="{F8C80405-C9F7-40BE-A90D-244117DA85F5}" sibTransId="{9F486B93-B5C6-4B22-B609-FA8555A825BF}"/>
    <dgm:cxn modelId="{59FB5F1E-7569-4553-B456-BA6966EE6928}" srcId="{2CE64FEA-3B65-42CA-9B65-903EC06ACC5E}" destId="{6D1DFAF6-2C12-48F1-A9BD-0B9A7ADF8401}" srcOrd="2" destOrd="0" parTransId="{4D133DE3-86F9-480D-8613-7CA40493B54A}" sibTransId="{CDC7AF45-2D22-48A6-A700-F705C6697C29}"/>
    <dgm:cxn modelId="{A52CFE30-D4AF-0B49-8C80-52A1447A0A8F}" type="presOf" srcId="{2CE64FEA-3B65-42CA-9B65-903EC06ACC5E}" destId="{6B414A15-56E7-6145-BF8E-8282590DB256}" srcOrd="0" destOrd="0" presId="urn:microsoft.com/office/officeart/2005/8/layout/vList2"/>
    <dgm:cxn modelId="{EC1A0232-A20E-4FA9-B9BF-B141248CF65F}" srcId="{2CE64FEA-3B65-42CA-9B65-903EC06ACC5E}" destId="{F0DEA762-2E51-4F5C-AD87-D8E435212033}" srcOrd="5" destOrd="0" parTransId="{8AEBBFE2-C989-4B2E-B984-68C755ABC641}" sibTransId="{B60E8E47-EBC0-4A07-AA03-97754D8F7504}"/>
    <dgm:cxn modelId="{FE510938-8605-3340-8AB2-6A993176BE75}" type="presOf" srcId="{79C19B48-559F-4D18-A807-346E7582BDE5}" destId="{65FB9CE5-5E4F-BE4A-BF59-25E4ED21620A}" srcOrd="0" destOrd="0" presId="urn:microsoft.com/office/officeart/2005/8/layout/vList2"/>
    <dgm:cxn modelId="{95A3783E-D60E-924D-966D-2A177DFED17A}" type="presOf" srcId="{FC433A00-241D-4511-89EA-562793A24636}" destId="{C1FCD986-9BB6-B140-9BB0-602CA80F1957}" srcOrd="0" destOrd="0" presId="urn:microsoft.com/office/officeart/2005/8/layout/vList2"/>
    <dgm:cxn modelId="{6F24AF5C-0919-C840-AE04-2AF34EBB4B45}" type="presOf" srcId="{4F1DA150-0728-43CA-AF7A-1376A76045A2}" destId="{9D7745AF-E7CC-4748-9023-A70E56078CB8}" srcOrd="0" destOrd="0" presId="urn:microsoft.com/office/officeart/2005/8/layout/vList2"/>
    <dgm:cxn modelId="{FF3BA47B-99E2-42AB-9253-0C01D75B126F}" srcId="{2CE64FEA-3B65-42CA-9B65-903EC06ACC5E}" destId="{A0B0CF09-2511-4D20-A693-88E217AB94D9}" srcOrd="4" destOrd="0" parTransId="{C1D1D273-9195-4A64-82BC-3BC89277CB25}" sibTransId="{90E196A3-7720-4BDB-B22F-9D7BD1AC3ED0}"/>
    <dgm:cxn modelId="{4EB0A586-5656-4931-8DCA-5B3C1265146F}" srcId="{2CE64FEA-3B65-42CA-9B65-903EC06ACC5E}" destId="{4F1DA150-0728-43CA-AF7A-1376A76045A2}" srcOrd="3" destOrd="0" parTransId="{6C78868B-E709-4418-A36A-6A72913EAFBD}" sibTransId="{F7B34FD7-93A4-4175-90C9-8F63B7597216}"/>
    <dgm:cxn modelId="{3C85A395-25AA-4FB8-8E65-E68B2485CE01}" srcId="{2CE64FEA-3B65-42CA-9B65-903EC06ACC5E}" destId="{FC433A00-241D-4511-89EA-562793A24636}" srcOrd="1" destOrd="0" parTransId="{ADD2F00B-E37C-4058-8C9F-0149C89D01A1}" sibTransId="{DA102FA4-E253-4AF6-9A36-206A114C8BDE}"/>
    <dgm:cxn modelId="{E7F928B3-9935-ED49-856C-6E9EA1C07FB2}" type="presOf" srcId="{F0DEA762-2E51-4F5C-AD87-D8E435212033}" destId="{5ECB2E2D-C75F-CA4D-A6CE-1161CE2B4107}" srcOrd="0" destOrd="0" presId="urn:microsoft.com/office/officeart/2005/8/layout/vList2"/>
    <dgm:cxn modelId="{B5A8E5BD-474B-3748-A599-2984B9489553}" type="presOf" srcId="{6D1DFAF6-2C12-48F1-A9BD-0B9A7ADF8401}" destId="{1CD9067A-8558-7845-B442-E31C65AA73C6}" srcOrd="0" destOrd="0" presId="urn:microsoft.com/office/officeart/2005/8/layout/vList2"/>
    <dgm:cxn modelId="{D7B149E7-0F74-6D40-8D42-BE538E4F5AA8}" type="presOf" srcId="{A0B0CF09-2511-4D20-A693-88E217AB94D9}" destId="{47FF2E5C-EA0B-5B4E-B04F-E38520965AD5}" srcOrd="0" destOrd="0" presId="urn:microsoft.com/office/officeart/2005/8/layout/vList2"/>
    <dgm:cxn modelId="{11DA524E-7819-2D46-91B2-372DF5481C48}" type="presParOf" srcId="{6B414A15-56E7-6145-BF8E-8282590DB256}" destId="{65FB9CE5-5E4F-BE4A-BF59-25E4ED21620A}" srcOrd="0" destOrd="0" presId="urn:microsoft.com/office/officeart/2005/8/layout/vList2"/>
    <dgm:cxn modelId="{9B754766-9AFB-424B-BDA6-8205D20785E4}" type="presParOf" srcId="{6B414A15-56E7-6145-BF8E-8282590DB256}" destId="{12C80E65-FD48-E24B-9593-BA156EFC4BD0}" srcOrd="1" destOrd="0" presId="urn:microsoft.com/office/officeart/2005/8/layout/vList2"/>
    <dgm:cxn modelId="{7B56376F-8974-C94D-B166-C25A0937E81B}" type="presParOf" srcId="{6B414A15-56E7-6145-BF8E-8282590DB256}" destId="{C1FCD986-9BB6-B140-9BB0-602CA80F1957}" srcOrd="2" destOrd="0" presId="urn:microsoft.com/office/officeart/2005/8/layout/vList2"/>
    <dgm:cxn modelId="{38C9D802-60E4-C94F-819F-9DE4B9E696C0}" type="presParOf" srcId="{6B414A15-56E7-6145-BF8E-8282590DB256}" destId="{1DAEDDB8-0D2E-AE4E-9F62-93A8BCCF321F}" srcOrd="3" destOrd="0" presId="urn:microsoft.com/office/officeart/2005/8/layout/vList2"/>
    <dgm:cxn modelId="{ADD9DDC9-704E-3D4A-85F3-C4936C3C9E1F}" type="presParOf" srcId="{6B414A15-56E7-6145-BF8E-8282590DB256}" destId="{1CD9067A-8558-7845-B442-E31C65AA73C6}" srcOrd="4" destOrd="0" presId="urn:microsoft.com/office/officeart/2005/8/layout/vList2"/>
    <dgm:cxn modelId="{5D267892-0380-D241-B9AE-9A73FCBC81BE}" type="presParOf" srcId="{6B414A15-56E7-6145-BF8E-8282590DB256}" destId="{62671BF2-8BEC-D44E-9076-8FCF3B49A237}" srcOrd="5" destOrd="0" presId="urn:microsoft.com/office/officeart/2005/8/layout/vList2"/>
    <dgm:cxn modelId="{8537AD3C-5568-5349-B5B5-9603513E238E}" type="presParOf" srcId="{6B414A15-56E7-6145-BF8E-8282590DB256}" destId="{9D7745AF-E7CC-4748-9023-A70E56078CB8}" srcOrd="6" destOrd="0" presId="urn:microsoft.com/office/officeart/2005/8/layout/vList2"/>
    <dgm:cxn modelId="{7EDC439A-2DDB-FA40-A5E0-6DA639F006A4}" type="presParOf" srcId="{6B414A15-56E7-6145-BF8E-8282590DB256}" destId="{879563D4-9508-5D4E-8638-548CFC5701D6}" srcOrd="7" destOrd="0" presId="urn:microsoft.com/office/officeart/2005/8/layout/vList2"/>
    <dgm:cxn modelId="{F6FFBF54-1E1E-0D49-9C7D-2CFBB1CBA20C}" type="presParOf" srcId="{6B414A15-56E7-6145-BF8E-8282590DB256}" destId="{47FF2E5C-EA0B-5B4E-B04F-E38520965AD5}" srcOrd="8" destOrd="0" presId="urn:microsoft.com/office/officeart/2005/8/layout/vList2"/>
    <dgm:cxn modelId="{667082F5-007B-A843-B84E-42F781DDF86E}" type="presParOf" srcId="{6B414A15-56E7-6145-BF8E-8282590DB256}" destId="{67AADB60-860B-984A-8E2A-09BD1554245A}" srcOrd="9" destOrd="0" presId="urn:microsoft.com/office/officeart/2005/8/layout/vList2"/>
    <dgm:cxn modelId="{4B4BE05E-DDB2-FC40-9C8E-03C769576785}" type="presParOf" srcId="{6B414A15-56E7-6145-BF8E-8282590DB256}" destId="{5ECB2E2D-C75F-CA4D-A6CE-1161CE2B410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A26C0D-A43F-48CB-A4CD-EE83CD440DF1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02007B-A402-4FE7-932F-F73739E92B21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Mentally solve the problem below</a:t>
          </a:r>
        </a:p>
      </dgm:t>
    </dgm:pt>
    <dgm:pt modelId="{A5BE3264-8C35-44E5-B636-29173EE133B2}" type="parTrans" cxnId="{231D5C27-645E-46B8-B7BF-D1B6076A7061}">
      <dgm:prSet/>
      <dgm:spPr/>
      <dgm:t>
        <a:bodyPr/>
        <a:lstStyle/>
        <a:p>
          <a:endParaRPr lang="en-US"/>
        </a:p>
      </dgm:t>
    </dgm:pt>
    <dgm:pt modelId="{D7876011-E13E-4707-8960-3609B66388E7}" type="sibTrans" cxnId="{231D5C27-645E-46B8-B7BF-D1B6076A7061}">
      <dgm:prSet/>
      <dgm:spPr/>
      <dgm:t>
        <a:bodyPr/>
        <a:lstStyle/>
        <a:p>
          <a:endParaRPr lang="en-US"/>
        </a:p>
      </dgm:t>
    </dgm:pt>
    <dgm:pt modelId="{D3CF64A2-DCF0-4ED4-AA54-C4F975CE9A6C}">
      <dgm:prSet custT="1"/>
      <dgm:spPr/>
      <dgm:t>
        <a:bodyPr/>
        <a:lstStyle/>
        <a:p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Pay attention to </a:t>
          </a:r>
          <a:r>
            <a:rPr lang="en-US" sz="2800" u="sng" dirty="0">
              <a:latin typeface="Calibri" panose="020F0502020204030204" pitchFamily="34" charset="0"/>
              <a:cs typeface="Calibri" panose="020F0502020204030204" pitchFamily="34" charset="0"/>
            </a:rPr>
            <a:t>how you solve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8960DA-FDEF-4A05-A485-ABD0BF410B1F}" type="parTrans" cxnId="{9FF86BB7-932C-4A28-A83E-1883B709B8C6}">
      <dgm:prSet/>
      <dgm:spPr/>
      <dgm:t>
        <a:bodyPr/>
        <a:lstStyle/>
        <a:p>
          <a:endParaRPr lang="en-US"/>
        </a:p>
      </dgm:t>
    </dgm:pt>
    <dgm:pt modelId="{33707372-8D90-40BC-B481-0A86F146E454}" type="sibTrans" cxnId="{9FF86BB7-932C-4A28-A83E-1883B709B8C6}">
      <dgm:prSet/>
      <dgm:spPr/>
      <dgm:t>
        <a:bodyPr/>
        <a:lstStyle/>
        <a:p>
          <a:endParaRPr lang="en-US"/>
        </a:p>
      </dgm:t>
    </dgm:pt>
    <dgm:pt modelId="{E44D3371-F5D2-4A34-89C4-04661927D245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(you may take notes along the way, but no paper/pencil solving)</a:t>
          </a:r>
        </a:p>
      </dgm:t>
    </dgm:pt>
    <dgm:pt modelId="{43638BE7-84C9-4C6A-A18E-BDC04DE403EA}" type="parTrans" cxnId="{BB876483-1D26-4EA5-BA14-4E412077486B}">
      <dgm:prSet/>
      <dgm:spPr/>
      <dgm:t>
        <a:bodyPr/>
        <a:lstStyle/>
        <a:p>
          <a:endParaRPr lang="en-US"/>
        </a:p>
      </dgm:t>
    </dgm:pt>
    <dgm:pt modelId="{1AE036FD-7128-44C9-BB0D-E9B31EE488CD}" type="sibTrans" cxnId="{BB876483-1D26-4EA5-BA14-4E412077486B}">
      <dgm:prSet/>
      <dgm:spPr/>
      <dgm:t>
        <a:bodyPr/>
        <a:lstStyle/>
        <a:p>
          <a:endParaRPr lang="en-US"/>
        </a:p>
      </dgm:t>
    </dgm:pt>
    <dgm:pt modelId="{F52E88DD-C74C-4927-A0FE-2AC862430174}">
      <dgm:prSet/>
      <dgm:spPr/>
      <dgm:t>
        <a:bodyPr/>
        <a:lstStyle/>
        <a:p>
          <a:r>
            <a:rPr lang="en-US" sz="3400" dirty="0">
              <a:latin typeface="Calibri" panose="020F0502020204030204" pitchFamily="34" charset="0"/>
              <a:cs typeface="Calibri" panose="020F0502020204030204" pitchFamily="34" charset="0"/>
            </a:rPr>
            <a:t>15 × 22 =</a:t>
          </a:r>
        </a:p>
      </dgm:t>
    </dgm:pt>
    <dgm:pt modelId="{DCB679C8-AA37-4D0A-AD3C-DF571FBDAD85}" type="parTrans" cxnId="{6FEB368E-0567-48DD-BB99-77F7F3E385D2}">
      <dgm:prSet/>
      <dgm:spPr/>
      <dgm:t>
        <a:bodyPr/>
        <a:lstStyle/>
        <a:p>
          <a:endParaRPr lang="en-US"/>
        </a:p>
      </dgm:t>
    </dgm:pt>
    <dgm:pt modelId="{1C649AED-94C6-4834-A55D-167E4C678AC9}" type="sibTrans" cxnId="{6FEB368E-0567-48DD-BB99-77F7F3E385D2}">
      <dgm:prSet/>
      <dgm:spPr/>
      <dgm:t>
        <a:bodyPr/>
        <a:lstStyle/>
        <a:p>
          <a:endParaRPr lang="en-US"/>
        </a:p>
      </dgm:t>
    </dgm:pt>
    <dgm:pt modelId="{BA88489B-02EB-0942-A345-02B369CB45F4}" type="pres">
      <dgm:prSet presAssocID="{E0A26C0D-A43F-48CB-A4CD-EE83CD440DF1}" presName="linear" presStyleCnt="0">
        <dgm:presLayoutVars>
          <dgm:dir/>
          <dgm:animLvl val="lvl"/>
          <dgm:resizeHandles val="exact"/>
        </dgm:presLayoutVars>
      </dgm:prSet>
      <dgm:spPr/>
    </dgm:pt>
    <dgm:pt modelId="{D988AA87-D459-FD42-8C97-857351E9269C}" type="pres">
      <dgm:prSet presAssocID="{B802007B-A402-4FE7-932F-F73739E92B21}" presName="parentLin" presStyleCnt="0"/>
      <dgm:spPr/>
    </dgm:pt>
    <dgm:pt modelId="{ACC23D58-CD1F-E140-A2B6-0118FF8D69EC}" type="pres">
      <dgm:prSet presAssocID="{B802007B-A402-4FE7-932F-F73739E92B21}" presName="parentLeftMargin" presStyleLbl="node1" presStyleIdx="0" presStyleCnt="2"/>
      <dgm:spPr/>
    </dgm:pt>
    <dgm:pt modelId="{93C0878A-057F-594D-A883-3FE2FF7E071D}" type="pres">
      <dgm:prSet presAssocID="{B802007B-A402-4FE7-932F-F73739E92B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9A0934F-699D-F446-A5B9-36FE8F47438B}" type="pres">
      <dgm:prSet presAssocID="{B802007B-A402-4FE7-932F-F73739E92B21}" presName="negativeSpace" presStyleCnt="0"/>
      <dgm:spPr/>
    </dgm:pt>
    <dgm:pt modelId="{843520C0-7916-4042-92A6-3DDF84EE9ACB}" type="pres">
      <dgm:prSet presAssocID="{B802007B-A402-4FE7-932F-F73739E92B21}" presName="childText" presStyleLbl="conFgAcc1" presStyleIdx="0" presStyleCnt="2">
        <dgm:presLayoutVars>
          <dgm:bulletEnabled val="1"/>
        </dgm:presLayoutVars>
      </dgm:prSet>
      <dgm:spPr/>
    </dgm:pt>
    <dgm:pt modelId="{45AA7EA1-4C3D-AD40-A1A2-45BD1C3978B2}" type="pres">
      <dgm:prSet presAssocID="{D7876011-E13E-4707-8960-3609B66388E7}" presName="spaceBetweenRectangles" presStyleCnt="0"/>
      <dgm:spPr/>
    </dgm:pt>
    <dgm:pt modelId="{6F71B913-7A46-614C-851F-E44F9FEF05A0}" type="pres">
      <dgm:prSet presAssocID="{D3CF64A2-DCF0-4ED4-AA54-C4F975CE9A6C}" presName="parentLin" presStyleCnt="0"/>
      <dgm:spPr/>
    </dgm:pt>
    <dgm:pt modelId="{1C903784-58A3-0745-9750-DEFC450134AD}" type="pres">
      <dgm:prSet presAssocID="{D3CF64A2-DCF0-4ED4-AA54-C4F975CE9A6C}" presName="parentLeftMargin" presStyleLbl="node1" presStyleIdx="0" presStyleCnt="2"/>
      <dgm:spPr/>
    </dgm:pt>
    <dgm:pt modelId="{1DD91703-431A-6641-9DFF-F09B32C38B0F}" type="pres">
      <dgm:prSet presAssocID="{D3CF64A2-DCF0-4ED4-AA54-C4F975CE9A6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F41633B-7BE3-204B-AFA6-43E554664FDB}" type="pres">
      <dgm:prSet presAssocID="{D3CF64A2-DCF0-4ED4-AA54-C4F975CE9A6C}" presName="negativeSpace" presStyleCnt="0"/>
      <dgm:spPr/>
    </dgm:pt>
    <dgm:pt modelId="{A98D9AD5-0E8E-2D4C-BD63-19A12EB1A6BF}" type="pres">
      <dgm:prSet presAssocID="{D3CF64A2-DCF0-4ED4-AA54-C4F975CE9A6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31D5C27-645E-46B8-B7BF-D1B6076A7061}" srcId="{E0A26C0D-A43F-48CB-A4CD-EE83CD440DF1}" destId="{B802007B-A402-4FE7-932F-F73739E92B21}" srcOrd="0" destOrd="0" parTransId="{A5BE3264-8C35-44E5-B636-29173EE133B2}" sibTransId="{D7876011-E13E-4707-8960-3609B66388E7}"/>
    <dgm:cxn modelId="{1559EB4F-9DA3-6442-976A-AB0510BADE9D}" type="presOf" srcId="{E0A26C0D-A43F-48CB-A4CD-EE83CD440DF1}" destId="{BA88489B-02EB-0942-A345-02B369CB45F4}" srcOrd="0" destOrd="0" presId="urn:microsoft.com/office/officeart/2005/8/layout/list1"/>
    <dgm:cxn modelId="{9B424572-5220-244B-871F-AECC2B354159}" type="presOf" srcId="{D3CF64A2-DCF0-4ED4-AA54-C4F975CE9A6C}" destId="{1C903784-58A3-0745-9750-DEFC450134AD}" srcOrd="0" destOrd="0" presId="urn:microsoft.com/office/officeart/2005/8/layout/list1"/>
    <dgm:cxn modelId="{948D1456-38AE-AC43-9C38-D36167441E3E}" type="presOf" srcId="{F52E88DD-C74C-4927-A0FE-2AC862430174}" destId="{A98D9AD5-0E8E-2D4C-BD63-19A12EB1A6BF}" srcOrd="0" destOrd="1" presId="urn:microsoft.com/office/officeart/2005/8/layout/list1"/>
    <dgm:cxn modelId="{7291B477-A7A0-0E40-9442-814E5261A2DB}" type="presOf" srcId="{B802007B-A402-4FE7-932F-F73739E92B21}" destId="{ACC23D58-CD1F-E140-A2B6-0118FF8D69EC}" srcOrd="0" destOrd="0" presId="urn:microsoft.com/office/officeart/2005/8/layout/list1"/>
    <dgm:cxn modelId="{B516B77E-84E8-064E-94A3-3EBDBE03DD8F}" type="presOf" srcId="{E44D3371-F5D2-4A34-89C4-04661927D245}" destId="{A98D9AD5-0E8E-2D4C-BD63-19A12EB1A6BF}" srcOrd="0" destOrd="0" presId="urn:microsoft.com/office/officeart/2005/8/layout/list1"/>
    <dgm:cxn modelId="{BB876483-1D26-4EA5-BA14-4E412077486B}" srcId="{D3CF64A2-DCF0-4ED4-AA54-C4F975CE9A6C}" destId="{E44D3371-F5D2-4A34-89C4-04661927D245}" srcOrd="0" destOrd="0" parTransId="{43638BE7-84C9-4C6A-A18E-BDC04DE403EA}" sibTransId="{1AE036FD-7128-44C9-BB0D-E9B31EE488CD}"/>
    <dgm:cxn modelId="{6FEB368E-0567-48DD-BB99-77F7F3E385D2}" srcId="{D3CF64A2-DCF0-4ED4-AA54-C4F975CE9A6C}" destId="{F52E88DD-C74C-4927-A0FE-2AC862430174}" srcOrd="1" destOrd="0" parTransId="{DCB679C8-AA37-4D0A-AD3C-DF571FBDAD85}" sibTransId="{1C649AED-94C6-4834-A55D-167E4C678AC9}"/>
    <dgm:cxn modelId="{AB4FCFB4-BE7C-8A4C-B3EF-35A5DA85AC2C}" type="presOf" srcId="{D3CF64A2-DCF0-4ED4-AA54-C4F975CE9A6C}" destId="{1DD91703-431A-6641-9DFF-F09B32C38B0F}" srcOrd="1" destOrd="0" presId="urn:microsoft.com/office/officeart/2005/8/layout/list1"/>
    <dgm:cxn modelId="{9FF86BB7-932C-4A28-A83E-1883B709B8C6}" srcId="{E0A26C0D-A43F-48CB-A4CD-EE83CD440DF1}" destId="{D3CF64A2-DCF0-4ED4-AA54-C4F975CE9A6C}" srcOrd="1" destOrd="0" parTransId="{7D8960DA-FDEF-4A05-A485-ABD0BF410B1F}" sibTransId="{33707372-8D90-40BC-B481-0A86F146E454}"/>
    <dgm:cxn modelId="{7A326DEB-66F0-0249-A6E1-68EE7040B29A}" type="presOf" srcId="{B802007B-A402-4FE7-932F-F73739E92B21}" destId="{93C0878A-057F-594D-A883-3FE2FF7E071D}" srcOrd="1" destOrd="0" presId="urn:microsoft.com/office/officeart/2005/8/layout/list1"/>
    <dgm:cxn modelId="{50372B21-6454-FC49-9926-4781039A3C38}" type="presParOf" srcId="{BA88489B-02EB-0942-A345-02B369CB45F4}" destId="{D988AA87-D459-FD42-8C97-857351E9269C}" srcOrd="0" destOrd="0" presId="urn:microsoft.com/office/officeart/2005/8/layout/list1"/>
    <dgm:cxn modelId="{CBB76A43-7F7D-3447-8DF3-2FC0E2A9C293}" type="presParOf" srcId="{D988AA87-D459-FD42-8C97-857351E9269C}" destId="{ACC23D58-CD1F-E140-A2B6-0118FF8D69EC}" srcOrd="0" destOrd="0" presId="urn:microsoft.com/office/officeart/2005/8/layout/list1"/>
    <dgm:cxn modelId="{1D6786C2-F108-B248-AA91-960FA5BADCDB}" type="presParOf" srcId="{D988AA87-D459-FD42-8C97-857351E9269C}" destId="{93C0878A-057F-594D-A883-3FE2FF7E071D}" srcOrd="1" destOrd="0" presId="urn:microsoft.com/office/officeart/2005/8/layout/list1"/>
    <dgm:cxn modelId="{69110EB2-EC4D-004F-9186-73CD79A89B60}" type="presParOf" srcId="{BA88489B-02EB-0942-A345-02B369CB45F4}" destId="{D9A0934F-699D-F446-A5B9-36FE8F47438B}" srcOrd="1" destOrd="0" presId="urn:microsoft.com/office/officeart/2005/8/layout/list1"/>
    <dgm:cxn modelId="{1D2E12C1-3759-4148-B816-EE18957736EC}" type="presParOf" srcId="{BA88489B-02EB-0942-A345-02B369CB45F4}" destId="{843520C0-7916-4042-92A6-3DDF84EE9ACB}" srcOrd="2" destOrd="0" presId="urn:microsoft.com/office/officeart/2005/8/layout/list1"/>
    <dgm:cxn modelId="{6518636C-8542-5E47-9FEF-D420B3594B64}" type="presParOf" srcId="{BA88489B-02EB-0942-A345-02B369CB45F4}" destId="{45AA7EA1-4C3D-AD40-A1A2-45BD1C3978B2}" srcOrd="3" destOrd="0" presId="urn:microsoft.com/office/officeart/2005/8/layout/list1"/>
    <dgm:cxn modelId="{F170ACBC-CC82-F14D-9705-BF6A429E3AB5}" type="presParOf" srcId="{BA88489B-02EB-0942-A345-02B369CB45F4}" destId="{6F71B913-7A46-614C-851F-E44F9FEF05A0}" srcOrd="4" destOrd="0" presId="urn:microsoft.com/office/officeart/2005/8/layout/list1"/>
    <dgm:cxn modelId="{9406E698-4905-6843-B851-2DE67141D61C}" type="presParOf" srcId="{6F71B913-7A46-614C-851F-E44F9FEF05A0}" destId="{1C903784-58A3-0745-9750-DEFC450134AD}" srcOrd="0" destOrd="0" presId="urn:microsoft.com/office/officeart/2005/8/layout/list1"/>
    <dgm:cxn modelId="{FA122094-915A-4843-96F9-CE1138350861}" type="presParOf" srcId="{6F71B913-7A46-614C-851F-E44F9FEF05A0}" destId="{1DD91703-431A-6641-9DFF-F09B32C38B0F}" srcOrd="1" destOrd="0" presId="urn:microsoft.com/office/officeart/2005/8/layout/list1"/>
    <dgm:cxn modelId="{893E22B8-5FD3-8D4C-AEE9-53AAD39222A0}" type="presParOf" srcId="{BA88489B-02EB-0942-A345-02B369CB45F4}" destId="{7F41633B-7BE3-204B-AFA6-43E554664FDB}" srcOrd="5" destOrd="0" presId="urn:microsoft.com/office/officeart/2005/8/layout/list1"/>
    <dgm:cxn modelId="{79D687A1-DB05-9846-BCAA-9DE42F31E801}" type="presParOf" srcId="{BA88489B-02EB-0942-A345-02B369CB45F4}" destId="{A98D9AD5-0E8E-2D4C-BD63-19A12EB1A6B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DD78E-DFCF-B04D-B64C-A29061EFE17A}">
      <dsp:nvSpPr>
        <dsp:cNvPr id="0" name=""/>
        <dsp:cNvSpPr/>
      </dsp:nvSpPr>
      <dsp:spPr>
        <a:xfrm>
          <a:off x="0" y="41399"/>
          <a:ext cx="7691719" cy="678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Getting ready for school</a:t>
          </a:r>
        </a:p>
      </dsp:txBody>
      <dsp:txXfrm>
        <a:off x="33127" y="74526"/>
        <a:ext cx="7625465" cy="612346"/>
      </dsp:txXfrm>
    </dsp:sp>
    <dsp:sp modelId="{218BAB69-D369-9C48-9B61-A7CBF3178EEB}">
      <dsp:nvSpPr>
        <dsp:cNvPr id="0" name=""/>
        <dsp:cNvSpPr/>
      </dsp:nvSpPr>
      <dsp:spPr>
        <a:xfrm>
          <a:off x="0" y="803519"/>
          <a:ext cx="7691719" cy="678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Accessing curriculum</a:t>
          </a:r>
        </a:p>
      </dsp:txBody>
      <dsp:txXfrm>
        <a:off x="33127" y="836646"/>
        <a:ext cx="7625465" cy="612346"/>
      </dsp:txXfrm>
    </dsp:sp>
    <dsp:sp modelId="{6D84BC06-6AD2-754D-8B73-3670C3B74762}">
      <dsp:nvSpPr>
        <dsp:cNvPr id="0" name=""/>
        <dsp:cNvSpPr/>
      </dsp:nvSpPr>
      <dsp:spPr>
        <a:xfrm>
          <a:off x="0" y="1565639"/>
          <a:ext cx="7691719" cy="678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Parent support</a:t>
          </a:r>
        </a:p>
      </dsp:txBody>
      <dsp:txXfrm>
        <a:off x="33127" y="1598766"/>
        <a:ext cx="7625465" cy="612346"/>
      </dsp:txXfrm>
    </dsp:sp>
    <dsp:sp modelId="{611A1FB5-8B13-B741-9919-45A04C70739C}">
      <dsp:nvSpPr>
        <dsp:cNvPr id="0" name=""/>
        <dsp:cNvSpPr/>
      </dsp:nvSpPr>
      <dsp:spPr>
        <a:xfrm>
          <a:off x="0" y="2327759"/>
          <a:ext cx="7691719" cy="678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Educator support</a:t>
          </a:r>
        </a:p>
      </dsp:txBody>
      <dsp:txXfrm>
        <a:off x="33127" y="2360886"/>
        <a:ext cx="7625465" cy="612346"/>
      </dsp:txXfrm>
    </dsp:sp>
    <dsp:sp modelId="{4C3F723E-384C-C049-8536-9E148A941B3A}">
      <dsp:nvSpPr>
        <dsp:cNvPr id="0" name=""/>
        <dsp:cNvSpPr/>
      </dsp:nvSpPr>
      <dsp:spPr>
        <a:xfrm>
          <a:off x="0" y="3089879"/>
          <a:ext cx="7691719" cy="678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Mini task</a:t>
          </a:r>
        </a:p>
      </dsp:txBody>
      <dsp:txXfrm>
        <a:off x="33127" y="3123006"/>
        <a:ext cx="7625465" cy="612346"/>
      </dsp:txXfrm>
    </dsp:sp>
    <dsp:sp modelId="{A1F3E1C0-EBC9-A247-A631-3A0A7A43A4D8}">
      <dsp:nvSpPr>
        <dsp:cNvPr id="0" name=""/>
        <dsp:cNvSpPr/>
      </dsp:nvSpPr>
      <dsp:spPr>
        <a:xfrm>
          <a:off x="0" y="3851999"/>
          <a:ext cx="7691719" cy="678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Questions &amp; contact</a:t>
          </a:r>
        </a:p>
      </dsp:txBody>
      <dsp:txXfrm>
        <a:off x="33127" y="3885126"/>
        <a:ext cx="7625465" cy="612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B9CE5-5E4F-BE4A-BF59-25E4ED21620A}">
      <dsp:nvSpPr>
        <dsp:cNvPr id="0" name=""/>
        <dsp:cNvSpPr/>
      </dsp:nvSpPr>
      <dsp:spPr>
        <a:xfrm>
          <a:off x="0" y="41399"/>
          <a:ext cx="7691719" cy="678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Plan-Teach-Check format</a:t>
          </a:r>
        </a:p>
      </dsp:txBody>
      <dsp:txXfrm>
        <a:off x="33127" y="74526"/>
        <a:ext cx="7625465" cy="612346"/>
      </dsp:txXfrm>
    </dsp:sp>
    <dsp:sp modelId="{C1FCD986-9BB6-B140-9BB0-602CA80F1957}">
      <dsp:nvSpPr>
        <dsp:cNvPr id="0" name=""/>
        <dsp:cNvSpPr/>
      </dsp:nvSpPr>
      <dsp:spPr>
        <a:xfrm>
          <a:off x="0" y="803519"/>
          <a:ext cx="7691719" cy="678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Vertical alignment</a:t>
          </a:r>
        </a:p>
      </dsp:txBody>
      <dsp:txXfrm>
        <a:off x="33127" y="836646"/>
        <a:ext cx="7625465" cy="612346"/>
      </dsp:txXfrm>
    </dsp:sp>
    <dsp:sp modelId="{1CD9067A-8558-7845-B442-E31C65AA73C6}">
      <dsp:nvSpPr>
        <dsp:cNvPr id="0" name=""/>
        <dsp:cNvSpPr/>
      </dsp:nvSpPr>
      <dsp:spPr>
        <a:xfrm>
          <a:off x="0" y="1565639"/>
          <a:ext cx="7691719" cy="678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Objectives</a:t>
          </a:r>
        </a:p>
      </dsp:txBody>
      <dsp:txXfrm>
        <a:off x="33127" y="1598766"/>
        <a:ext cx="7625465" cy="612346"/>
      </dsp:txXfrm>
    </dsp:sp>
    <dsp:sp modelId="{9D7745AF-E7CC-4748-9023-A70E56078CB8}">
      <dsp:nvSpPr>
        <dsp:cNvPr id="0" name=""/>
        <dsp:cNvSpPr/>
      </dsp:nvSpPr>
      <dsp:spPr>
        <a:xfrm>
          <a:off x="0" y="2327759"/>
          <a:ext cx="7691719" cy="678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Background information</a:t>
          </a:r>
        </a:p>
      </dsp:txBody>
      <dsp:txXfrm>
        <a:off x="33127" y="2360886"/>
        <a:ext cx="7625465" cy="612346"/>
      </dsp:txXfrm>
    </dsp:sp>
    <dsp:sp modelId="{47FF2E5C-EA0B-5B4E-B04F-E38520965AD5}">
      <dsp:nvSpPr>
        <dsp:cNvPr id="0" name=""/>
        <dsp:cNvSpPr/>
      </dsp:nvSpPr>
      <dsp:spPr>
        <a:xfrm>
          <a:off x="0" y="3089879"/>
          <a:ext cx="7691719" cy="678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Formative assessments &amp; practice options</a:t>
          </a:r>
        </a:p>
      </dsp:txBody>
      <dsp:txXfrm>
        <a:off x="33127" y="3123006"/>
        <a:ext cx="7625465" cy="612346"/>
      </dsp:txXfrm>
    </dsp:sp>
    <dsp:sp modelId="{5ECB2E2D-C75F-CA4D-A6CE-1161CE2B4107}">
      <dsp:nvSpPr>
        <dsp:cNvPr id="0" name=""/>
        <dsp:cNvSpPr/>
      </dsp:nvSpPr>
      <dsp:spPr>
        <a:xfrm>
          <a:off x="0" y="3851999"/>
          <a:ext cx="7691719" cy="678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Student practice &amp; School-to-home connection</a:t>
          </a:r>
        </a:p>
      </dsp:txBody>
      <dsp:txXfrm>
        <a:off x="33127" y="3885126"/>
        <a:ext cx="7625465" cy="612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520C0-7916-4042-92A6-3DDF84EE9ACB}">
      <dsp:nvSpPr>
        <dsp:cNvPr id="0" name=""/>
        <dsp:cNvSpPr/>
      </dsp:nvSpPr>
      <dsp:spPr>
        <a:xfrm>
          <a:off x="0" y="894824"/>
          <a:ext cx="769171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0878A-057F-594D-A883-3FE2FF7E071D}">
      <dsp:nvSpPr>
        <dsp:cNvPr id="0" name=""/>
        <dsp:cNvSpPr/>
      </dsp:nvSpPr>
      <dsp:spPr>
        <a:xfrm>
          <a:off x="384585" y="496304"/>
          <a:ext cx="5384203" cy="7970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510" tIns="0" rIns="20351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libri" panose="020F0502020204030204" pitchFamily="34" charset="0"/>
              <a:cs typeface="Calibri" panose="020F0502020204030204" pitchFamily="34" charset="0"/>
            </a:rPr>
            <a:t>Mentally solve the problem below</a:t>
          </a:r>
        </a:p>
      </dsp:txBody>
      <dsp:txXfrm>
        <a:off x="423493" y="535212"/>
        <a:ext cx="5306387" cy="719224"/>
      </dsp:txXfrm>
    </dsp:sp>
    <dsp:sp modelId="{A98D9AD5-0E8E-2D4C-BD63-19A12EB1A6BF}">
      <dsp:nvSpPr>
        <dsp:cNvPr id="0" name=""/>
        <dsp:cNvSpPr/>
      </dsp:nvSpPr>
      <dsp:spPr>
        <a:xfrm>
          <a:off x="0" y="2119544"/>
          <a:ext cx="7691719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63" tIns="562356" rIns="59696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(you may take notes along the way, but no paper/pencil solving)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Calibri" panose="020F0502020204030204" pitchFamily="34" charset="0"/>
              <a:cs typeface="Calibri" panose="020F0502020204030204" pitchFamily="34" charset="0"/>
            </a:rPr>
            <a:t>15 × 22 =</a:t>
          </a:r>
        </a:p>
      </dsp:txBody>
      <dsp:txXfrm>
        <a:off x="0" y="2119544"/>
        <a:ext cx="7691719" cy="1956150"/>
      </dsp:txXfrm>
    </dsp:sp>
    <dsp:sp modelId="{1DD91703-431A-6641-9DFF-F09B32C38B0F}">
      <dsp:nvSpPr>
        <dsp:cNvPr id="0" name=""/>
        <dsp:cNvSpPr/>
      </dsp:nvSpPr>
      <dsp:spPr>
        <a:xfrm>
          <a:off x="384585" y="1721024"/>
          <a:ext cx="5384203" cy="7970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alpha val="5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tint val="50000"/>
                <a:alpha val="10000"/>
                <a:satMod val="15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510" tIns="0" rIns="20351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Pay attention to </a:t>
          </a:r>
          <a:r>
            <a:rPr lang="en-US" sz="2800" u="sng" kern="1200" dirty="0">
              <a:latin typeface="Calibri" panose="020F0502020204030204" pitchFamily="34" charset="0"/>
              <a:cs typeface="Calibri" panose="020F0502020204030204" pitchFamily="34" charset="0"/>
            </a:rPr>
            <a:t>how you solve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3493" y="1759932"/>
        <a:ext cx="5306387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88837-7D29-3046-96A2-DAE8B97626E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BC2F6-631C-324A-AE25-F0C5E6E5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5D2A3-EE6A-2441-9CEE-3E505D57CC8E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E8381-E92A-A440-BA84-DCF18C1F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E8381-E92A-A440-BA84-DCF18C1FAB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6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8381-E92A-A440-BA84-DCF18C1FAB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DESK for Teachers in </a:t>
            </a:r>
            <a:r>
              <a:rPr lang="en-US" dirty="0" err="1"/>
              <a:t>Sharepoint</a:t>
            </a:r>
            <a:r>
              <a:rPr lang="en-US" baseline="0" dirty="0"/>
              <a:t> (Microsoft Office after log-in)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8381-E92A-A440-BA84-DCF18C1FAB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Show a lesson from </a:t>
            </a:r>
            <a:r>
              <a:rPr lang="en-US" sz="4000"/>
              <a:t>the book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8381-E92A-A440-BA84-DCF18C1FAB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permitting, view the first 6:36 of Jo </a:t>
            </a:r>
            <a:r>
              <a:rPr lang="en-US" dirty="0" err="1"/>
              <a:t>Boaler’s</a:t>
            </a:r>
            <a:r>
              <a:rPr lang="en-US" dirty="0"/>
              <a:t> Number Talk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E8381-E92A-A440-BA84-DCF18C1FAB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9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F62E21-389F-A346-8764-9D10F7D874D0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E36678-0C15-D140-9C34-126A9C3E9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esources.finalsite.net/images/v1542042119/davisk12utus/eyhs3jeesf5oqjzqa6vp/ACCESSINGDSDAdvantageMathfor2-6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classdojo.com/b/growth-minds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re-docs.s3.amazonaws.com/documents/asset/uploaded_file/385642/Dice_and_Card_Games_to_Practice_Math_Facts.pdf" TargetMode="External"/><Relationship Id="rId5" Type="http://schemas.openxmlformats.org/officeDocument/2006/relationships/hyperlink" Target="https://www.youtube.com/watch?v=yXNG6GKFhQM" TargetMode="External"/><Relationship Id="rId4" Type="http://schemas.openxmlformats.org/officeDocument/2006/relationships/hyperlink" Target="https://pbs.twimg.com/media/CRjatFmUcAAsUp_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lhenderson@dsdmail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dsdmail-my.sharepoint.com/personal/dsdk_6mathematics_dsdmail_net/_layouts/15/onedrive.aspx?id=%2Fpersonal%2Fdsdk%5F6mathematics%5Fdsdmail%5Fnet%2FDocuments%2FDSD%20K%2D6%20Mathematics&amp;originalPath=aHR0cHM6Ly9saXZlZHNkbWFpbC1teS5zaGFyZXBvaW50LmNvbS86ZjovZy9wZXJzb25hbC9kc2RrXzZtYXRoZW1hdGljc19kc2RtYWlsX25ldC9FcWlsWDdzakFIcEhreEtUODcxOHl2UUJkai1UOE10SzJJNC1fSVhiWnNpQnZnP3J0aW1lPTc5ZVNfbE0tMkV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Elementary Math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198390"/>
            <a:ext cx="5724862" cy="803021"/>
          </a:xfrm>
        </p:spPr>
        <p:txBody>
          <a:bodyPr/>
          <a:lstStyle/>
          <a:p>
            <a:r>
              <a:rPr lang="en-US" dirty="0"/>
              <a:t>August 17,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2037" y="4811493"/>
            <a:ext cx="3850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Welcome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Curriculum on 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iPad</a:t>
            </a:r>
            <a:endParaRPr lang="en-US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 descr="iPad instructions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1838" b="-1838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ADC8C-C8BF-B540-9FC5-5B3827C7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BAE7-45D6-894D-B6BE-8172DA9DC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First System</a:t>
            </a:r>
          </a:p>
          <a:p>
            <a:r>
              <a:rPr lang="en-US" dirty="0"/>
              <a:t>K-12 Mathematics (Teams)</a:t>
            </a:r>
          </a:p>
          <a:p>
            <a:pPr lvl="1"/>
            <a:r>
              <a:rPr lang="en-US" dirty="0"/>
              <a:t>s97zbn6 </a:t>
            </a:r>
          </a:p>
          <a:p>
            <a:r>
              <a:rPr lang="en-US" dirty="0"/>
              <a:t>Kathy, Tyson, Lisa</a:t>
            </a:r>
          </a:p>
          <a:p>
            <a:r>
              <a:rPr lang="en-US" dirty="0"/>
              <a:t>Post in TEAMS</a:t>
            </a:r>
          </a:p>
          <a:p>
            <a:pPr lvl="1"/>
            <a:r>
              <a:rPr lang="en-US" dirty="0"/>
              <a:t>Name and email address when seeking access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6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Davis District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39" y="1586753"/>
            <a:ext cx="7871322" cy="457199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 to: </a:t>
            </a:r>
            <a:r>
              <a:rPr lang="en-US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www.davis.k12.ut.us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…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Manipulative &amp; Literature Kits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Curriculum on DESK and iPad instructions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Parent resources</a:t>
            </a:r>
            <a:endParaRPr lang="en-US" sz="3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Academics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Mathematics, 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 of K-12 Mathematicians,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2</a:t>
            </a:r>
            <a:r>
              <a:rPr lang="en-US" baseline="3000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- 6</a:t>
            </a:r>
            <a:r>
              <a:rPr lang="en-US" baseline="3000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Advantage Math Access (with parent log-in)</a:t>
            </a:r>
          </a:p>
          <a:p>
            <a:pPr lvl="3"/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Videos for parents connected to the lesson</a:t>
            </a:r>
          </a:p>
          <a:p>
            <a:pPr lvl="3"/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 Guides (just like the teacher’s iBook including lessons and homework)</a:t>
            </a:r>
          </a:p>
          <a:p>
            <a:pPr lvl="3"/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 software licenses (ST Math, TTM, ALEKS, </a:t>
            </a:r>
            <a:r>
              <a:rPr lang="en-US" dirty="0" err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iReady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Imagine Learning)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Priority Standards &amp; Tasks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dirty="0">
              <a:solidFill>
                <a:srgbClr val="660066"/>
              </a:solidFill>
            </a:endParaRPr>
          </a:p>
          <a:p>
            <a:pPr lvl="3"/>
            <a:endParaRPr lang="en-US" dirty="0">
              <a:solidFill>
                <a:srgbClr val="660066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Davis District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39" y="1586753"/>
            <a:ext cx="7871322" cy="457199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 to: </a:t>
            </a:r>
            <a:r>
              <a:rPr lang="en-US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www.davis.k12.ut.us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…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Manipulative &amp; Literature Kits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Curriculum on DESK and iPad instructions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Parent resources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Priority Standards &amp; Tasks</a:t>
            </a:r>
          </a:p>
          <a:p>
            <a:pPr lvl="2"/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Academics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Mathematics, 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K-12 Math Educators, 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Personalized Learning and SBL Tools, </a:t>
            </a:r>
            <a:r>
              <a:rPr lang="en-US" i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your grade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dirty="0">
              <a:solidFill>
                <a:srgbClr val="660066"/>
              </a:solidFill>
            </a:endParaRPr>
          </a:p>
          <a:p>
            <a:pPr lvl="3"/>
            <a:endParaRPr lang="en-US" dirty="0">
              <a:solidFill>
                <a:srgbClr val="660066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8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</p:spPr>
        <p:txBody>
          <a:bodyPr anchor="ctr">
            <a:normAutofit/>
          </a:bodyPr>
          <a:lstStyle/>
          <a:p>
            <a:r>
              <a:rPr lang="en-US" sz="5000"/>
              <a:t>Overview: Advantage Math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22905E-2CDB-4E57-89BE-99034A1D4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984932"/>
              </p:ext>
            </p:extLst>
          </p:nvPr>
        </p:nvGraphicFramePr>
        <p:xfrm>
          <a:off x="726141" y="1586753"/>
          <a:ext cx="7691719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Math Block Components</a:t>
            </a:r>
          </a:p>
        </p:txBody>
      </p:sp>
      <p:pic>
        <p:nvPicPr>
          <p:cNvPr id="4" name="Content Placeholder 3" descr="Screen Shot 2019-08-01 at 4.13.4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1037" b="-41037"/>
          <a:stretch>
            <a:fillRect/>
          </a:stretch>
        </p:blipFill>
        <p:spPr>
          <a:xfrm>
            <a:off x="1" y="1155131"/>
            <a:ext cx="9144000" cy="543524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0141-79A5-C54A-AAD2-6BD85A8B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K-12 Math Hybrid Schedule Recommendations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D7FD11E-E00C-154B-AED0-B480D436B4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5891" y="1586753"/>
            <a:ext cx="3552490" cy="4583860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F5A0763-68AF-4D26-B022-B7A29EDA1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to do in 2020 when students missed class time last spring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to focus while preparing for A/B schedules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 from where you are, students too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39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48331"/>
            <a:ext cx="7691719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Week of School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36" y="1177379"/>
            <a:ext cx="8741899" cy="543263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Math culture pre-assessment – Draw a picture of yourself doing math.  How do you feel?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Growth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mindset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ideas.classdojo.com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/b/growth-mindset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Collaborative discussions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norms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https://pbs.twimg.com/media/CRjatFmUcAAsUp_.jpg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Set routines – number talks (Jo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Boaler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https://www.youtube.com/watch?v=yXNG6GKFhQM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 a game – cards, dice, bump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https://core-docs.s3.amazonaws.com/documents/asset/uploaded_file/385642/Dice_and_Card_Games_to_Practice_Math_Facts.pdf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 manipulative use protocol (physical and online)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48D7-9218-434D-B632-FAED2389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Professional Development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72F09-FDFB-4103-9913-2112ED3D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41" y="1457979"/>
            <a:ext cx="7691719" cy="470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you are ready to grow…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Asynchronous Learning (on your own time) – See website/Professional Development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Book Studies available –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 the website under professional development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Professional Development Days (Optional, principal driven)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Sept 28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9:00-12:30 – Procedural Fluency (Number Talks)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Oct 30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9:00- 12:30 – Deepening the Cognitive Demand with Discourse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March 26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9:00-12:30 – Equity and Math Identity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5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 Task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EE7399-5E57-4EA5-B5FB-F35D4CC33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805717"/>
              </p:ext>
            </p:extLst>
          </p:nvPr>
        </p:nvGraphicFramePr>
        <p:xfrm>
          <a:off x="726141" y="1586753"/>
          <a:ext cx="7691719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K-12 Math Specialist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05CC3-05FB-F646-89B0-95450E94F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/>
          </a:p>
          <a:p>
            <a:pPr marL="0" indent="0">
              <a:spcAft>
                <a:spcPts val="600"/>
              </a:spcAft>
              <a:buNone/>
            </a:pPr>
            <a:r>
              <a:rPr lang="en-US"/>
              <a:t>The position has been posted.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256096"/>
              </p:ext>
            </p:extLst>
          </p:nvPr>
        </p:nvGraphicFramePr>
        <p:xfrm>
          <a:off x="724835" y="1297898"/>
          <a:ext cx="7693025" cy="4301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160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Tyson Grover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STEM Director</a:t>
                      </a:r>
                    </a:p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  <a:latin typeface="Arial"/>
                          <a:cs typeface="Arial"/>
                          <a:hlinkClick r:id="rId2"/>
                        </a:rPr>
                        <a:t>tgrover@dsdmail.net</a:t>
                      </a:r>
                      <a:endParaRPr lang="en-US" sz="40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801-402-5108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DBF66AD-266E-4B33-88A0-CCC4504E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D5B755-EF77-4C80-92A3-30AB56AD6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3DE49D5-6E46-7D44-A645-6F18CAD427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177" b="30050"/>
          <a:stretch/>
        </p:blipFill>
        <p:spPr>
          <a:xfrm>
            <a:off x="4829938" y="864971"/>
            <a:ext cx="3422075" cy="4709160"/>
          </a:xfrm>
          <a:noFill/>
        </p:spPr>
      </p:pic>
      <p:pic>
        <p:nvPicPr>
          <p:cNvPr id="7" name="Picture 6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CE5844EA-E6B2-0941-BF45-CEE1A44B6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12" y="1969347"/>
            <a:ext cx="4019112" cy="250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</p:spPr>
        <p:txBody>
          <a:bodyPr anchor="ctr">
            <a:normAutofit/>
          </a:bodyPr>
          <a:lstStyle/>
          <a:p>
            <a:r>
              <a:rPr lang="en-US"/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257541-4C89-48AB-89C5-1EF1E5D76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629365"/>
              </p:ext>
            </p:extLst>
          </p:nvPr>
        </p:nvGraphicFramePr>
        <p:xfrm>
          <a:off x="726141" y="1586753"/>
          <a:ext cx="7691719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Before School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849821"/>
            <a:ext cx="7691719" cy="430893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Locate manipulative &amp; literature kits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curriculum on DESK, iPad and Canvas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parent resources (at back to school night)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Hang mathematical practices on wall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Set up instruction schedule – math block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Find and learn about your Apple TV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Davis District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Go to: </a:t>
            </a:r>
            <a:r>
              <a:rPr lang="en-US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www.davis.k12.ut.us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…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Manipulative &amp; Literature Kits</a:t>
            </a:r>
            <a:endParaRPr lang="en-US" sz="28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Curriculum on DESK and iPad instructions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Parent resources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Priority Standards &amp; Tasks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much more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Davis District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393" y="1586753"/>
            <a:ext cx="8018467" cy="457199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 to: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www.davis.k12.ut.us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…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Manipulative &amp; Literature Kits</a:t>
            </a:r>
          </a:p>
          <a:p>
            <a:pPr lvl="2"/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Academics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Mathematics, 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K-12 Mathematics, 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Elementary Math, 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aseline="30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-6</a:t>
            </a:r>
            <a:r>
              <a:rPr lang="en-US" baseline="30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Advantage Math Curriculum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Materials, </a:t>
            </a:r>
            <a:r>
              <a:rPr lang="en-US" i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your grade</a:t>
            </a:r>
          </a:p>
          <a:p>
            <a:pPr lvl="2"/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kit per 4 teachers, ask Admin. if you need more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Curriculum on DESK and iPad instructions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Parent resources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Priority Standards &amp; Tasks</a:t>
            </a:r>
          </a:p>
          <a:p>
            <a:pPr marL="457200" lvl="1" indent="0">
              <a:buNone/>
            </a:pPr>
            <a:endParaRPr lang="en-US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Davis District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586753"/>
            <a:ext cx="8387255" cy="457199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 to: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www.davis.k12.ut.us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…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Manipulative &amp; Literature Kits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Curriculum on DESK &amp; iPad instructions</a:t>
            </a:r>
          </a:p>
          <a:p>
            <a:pPr lvl="2"/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Academics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Mathematics, 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K-12 Mathematics, 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Elementary Math,  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aseline="30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- 6</a:t>
            </a:r>
            <a:r>
              <a:rPr lang="en-US" baseline="30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Advantage Math Curriculum</a:t>
            </a:r>
            <a:r>
              <a:rPr lang="en-US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Access, </a:t>
            </a:r>
            <a:r>
              <a:rPr lang="en-US" i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DESK or iPad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Parent resources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Priority Standards &amp; Tasks</a:t>
            </a:r>
          </a:p>
          <a:p>
            <a:pPr marL="457200" lvl="1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Curriculum on </a:t>
            </a:r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DESK</a:t>
            </a:r>
          </a:p>
        </p:txBody>
      </p:sp>
      <p:pic>
        <p:nvPicPr>
          <p:cNvPr id="4" name="Content Placeholder 3" descr="DESK instructions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-4664" b="-4664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On-screen Show (4:3)</PresentationFormat>
  <Paragraphs>123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Venture</vt:lpstr>
      <vt:lpstr>Elementary Math Support</vt:lpstr>
      <vt:lpstr>K-12 Math Specialist</vt:lpstr>
      <vt:lpstr>PowerPoint Presentation</vt:lpstr>
      <vt:lpstr>Agenda</vt:lpstr>
      <vt:lpstr>Before School</vt:lpstr>
      <vt:lpstr>Davis District website</vt:lpstr>
      <vt:lpstr>Davis District website</vt:lpstr>
      <vt:lpstr>Davis District website</vt:lpstr>
      <vt:lpstr>Curriculum on DESK</vt:lpstr>
      <vt:lpstr>Curriculum on iPad</vt:lpstr>
      <vt:lpstr>Canvas curriculum</vt:lpstr>
      <vt:lpstr>Davis District website</vt:lpstr>
      <vt:lpstr>Davis District website</vt:lpstr>
      <vt:lpstr>Overview: Advantage Math</vt:lpstr>
      <vt:lpstr>Math Block Components</vt:lpstr>
      <vt:lpstr>K-12 Math Hybrid Schedule Recommendations</vt:lpstr>
      <vt:lpstr>First Week of School ideas</vt:lpstr>
      <vt:lpstr>Professional Development</vt:lpstr>
      <vt:lpstr>Mini Task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Math Support</dc:title>
  <dc:creator>Carole Brown</dc:creator>
  <cp:lastModifiedBy>Carole Brown</cp:lastModifiedBy>
  <cp:revision>3</cp:revision>
  <dcterms:created xsi:type="dcterms:W3CDTF">2020-08-14T22:45:59Z</dcterms:created>
  <dcterms:modified xsi:type="dcterms:W3CDTF">2020-08-16T17:12:41Z</dcterms:modified>
</cp:coreProperties>
</file>