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7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3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76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88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403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4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5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9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4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4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8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7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6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1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4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6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Amazon Ordering Instructions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25" y="2727346"/>
            <a:ext cx="6679670" cy="25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0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Amazon Ordering Instructions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8596668" cy="467479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927818">
            <a:off x="6669741" y="3291841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Amazon Ordering Instructions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8596668" cy="45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Amazon Ordering Instructions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8596668" cy="461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7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Amazon Ordering Instructions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8596668" cy="4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6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Amazon Ordering Instructions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8596668" cy="46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4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Amazon Ordering Instructions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8596668" cy="448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4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Amazon Ordering Instructions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8596668" cy="469631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7576" y="5056095"/>
            <a:ext cx="656018" cy="3765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9854" y="5056094"/>
            <a:ext cx="1527586" cy="376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252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24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Amazon Ordering Instructions</vt:lpstr>
      <vt:lpstr>Amazon Ordering Instructions</vt:lpstr>
      <vt:lpstr>Amazon Ordering Instructions</vt:lpstr>
      <vt:lpstr>Amazon Ordering Instructions</vt:lpstr>
      <vt:lpstr>Amazon Ordering Instructions</vt:lpstr>
      <vt:lpstr>Amazon Ordering Instructions</vt:lpstr>
      <vt:lpstr>Amazon Ordering Instructions</vt:lpstr>
      <vt:lpstr>Amazon Ordering Instructions</vt:lpstr>
    </vt:vector>
  </TitlesOfParts>
  <Company>Duncanville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Amazon Ordering Instructions</dc:title>
  <dc:creator>Fisher, Misty</dc:creator>
  <cp:lastModifiedBy>Courson, Christi</cp:lastModifiedBy>
  <cp:revision>3</cp:revision>
  <cp:lastPrinted>2016-11-02T20:08:17Z</cp:lastPrinted>
  <dcterms:created xsi:type="dcterms:W3CDTF">2016-11-02T19:47:43Z</dcterms:created>
  <dcterms:modified xsi:type="dcterms:W3CDTF">2016-11-02T21:12:46Z</dcterms:modified>
</cp:coreProperties>
</file>