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640"/>
    <a:srgbClr val="175F71"/>
    <a:srgbClr val="216240"/>
    <a:srgbClr val="009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2"/>
    <p:restoredTop sz="94652"/>
  </p:normalViewPr>
  <p:slideViewPr>
    <p:cSldViewPr snapToGrid="0" snapToObjects="1">
      <p:cViewPr varScale="1">
        <p:scale>
          <a:sx n="100" d="100"/>
          <a:sy n="100" d="100"/>
        </p:scale>
        <p:origin x="14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7007419-8FEB-BC45-A643-623243FFA8B3}"/>
              </a:ext>
            </a:extLst>
          </p:cNvPr>
          <p:cNvSpPr/>
          <p:nvPr userDrawn="1"/>
        </p:nvSpPr>
        <p:spPr>
          <a:xfrm flipV="1">
            <a:off x="0" y="-3"/>
            <a:ext cx="12191999" cy="6858002"/>
          </a:xfrm>
          <a:prstGeom prst="rect">
            <a:avLst/>
          </a:prstGeom>
          <a:gradFill flip="none" rotWithShape="1">
            <a:gsLst>
              <a:gs pos="0">
                <a:srgbClr val="175F71"/>
              </a:gs>
              <a:gs pos="50000">
                <a:srgbClr val="0D3640"/>
              </a:gs>
              <a:gs pos="100000">
                <a:srgbClr val="175F7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2DD9FDE8-A5A7-BD41-A918-0BC00F1B58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2814920" y="148202"/>
            <a:ext cx="6562157" cy="65621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85D736-85F9-F140-B882-B786AC7EF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9E2C4F-2F7A-BE40-9FFA-2BBC4507E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1">
                <a:solidFill>
                  <a:schemeClr val="bg1"/>
                </a:solidFill>
                <a:latin typeface="Alegreya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549239C-75C6-DA4A-99DD-A52923E1DA87}"/>
              </a:ext>
            </a:extLst>
          </p:cNvPr>
          <p:cNvCxnSpPr/>
          <p:nvPr userDrawn="1"/>
        </p:nvCxnSpPr>
        <p:spPr>
          <a:xfrm>
            <a:off x="1013012" y="3509963"/>
            <a:ext cx="10165976" cy="0"/>
          </a:xfrm>
          <a:prstGeom prst="line">
            <a:avLst/>
          </a:prstGeom>
          <a:ln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38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0B073-6D2D-794D-8355-3C65AC16B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D85ECA-CBC8-734B-824E-891FB0E0A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883499-1497-8648-93A4-65F554D60C3B}"/>
              </a:ext>
            </a:extLst>
          </p:cNvPr>
          <p:cNvSpPr/>
          <p:nvPr userDrawn="1"/>
        </p:nvSpPr>
        <p:spPr>
          <a:xfrm flipV="1">
            <a:off x="0" y="6084272"/>
            <a:ext cx="12191999" cy="773727"/>
          </a:xfrm>
          <a:prstGeom prst="rect">
            <a:avLst/>
          </a:prstGeom>
          <a:gradFill flip="none" rotWithShape="1">
            <a:gsLst>
              <a:gs pos="0">
                <a:srgbClr val="175F71"/>
              </a:gs>
              <a:gs pos="50000">
                <a:srgbClr val="0D3640"/>
              </a:gs>
              <a:gs pos="100000">
                <a:srgbClr val="175F7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24C7B7F-964A-F549-99C0-1C29CE240E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615" y="6085855"/>
            <a:ext cx="2479980" cy="814039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44B87932-4590-CB40-827D-EF0BE89A21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31874" y="6356350"/>
            <a:ext cx="1299053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64006E23-940F-C04B-979E-6D5749CD7E94}" type="datetimeFigureOut">
              <a:rPr lang="en-US" smtClean="0"/>
              <a:pPr/>
              <a:t>2/6/20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F6236545-BCA8-A240-8986-E9A50A18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988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EB996E0-33C2-1A4C-BE98-8EF332D9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53D9E027-E944-134F-84F6-A70978306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4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3904B1-562D-2249-ADD1-433EDCBFF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CFB58-6EB1-2644-A254-C8F2F883D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30556F-28F1-5C44-B914-2F5B9B3862A7}"/>
              </a:ext>
            </a:extLst>
          </p:cNvPr>
          <p:cNvSpPr/>
          <p:nvPr userDrawn="1"/>
        </p:nvSpPr>
        <p:spPr>
          <a:xfrm flipV="1">
            <a:off x="0" y="6084272"/>
            <a:ext cx="12191999" cy="773727"/>
          </a:xfrm>
          <a:prstGeom prst="rect">
            <a:avLst/>
          </a:prstGeom>
          <a:gradFill flip="none" rotWithShape="1">
            <a:gsLst>
              <a:gs pos="0">
                <a:srgbClr val="175F71"/>
              </a:gs>
              <a:gs pos="50000">
                <a:srgbClr val="0D3640"/>
              </a:gs>
              <a:gs pos="100000">
                <a:srgbClr val="175F7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636A2E2-2C7E-B148-93D6-39DCC33FCD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615" y="6085855"/>
            <a:ext cx="2479980" cy="814039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F28E89D3-05D6-1F45-B67C-30DC1D1D1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31874" y="6356350"/>
            <a:ext cx="1299053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64006E23-940F-C04B-979E-6D5749CD7E94}" type="datetimeFigureOut">
              <a:rPr lang="en-US" smtClean="0"/>
              <a:pPr/>
              <a:t>2/6/20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BEA3AD5-279F-954C-855B-BFA12D49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988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8C576983-1AC9-6B45-AD0C-07D214C71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53D9E027-E944-134F-84F6-A70978306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92F9-6944-B54D-AD18-8A5761674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>
                <a:solidFill>
                  <a:srgbClr val="216240"/>
                </a:solidFill>
                <a:latin typeface="Alegreya Sans Light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CAB4A-FDBD-B742-B69A-78F61E57C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rgbClr val="216240"/>
              </a:buClr>
              <a:buFont typeface="Wingdings" pitchFamily="2" charset="2"/>
              <a:buChar char="§"/>
              <a:defRPr>
                <a:latin typeface="Alegreya" pitchFamily="2" charset="0"/>
              </a:defRPr>
            </a:lvl1pPr>
            <a:lvl2pPr marL="685800" indent="-228600">
              <a:buClr>
                <a:srgbClr val="175F71"/>
              </a:buClr>
              <a:buSzPct val="75000"/>
              <a:buFont typeface="Wingdings" pitchFamily="2" charset="2"/>
              <a:buChar char="Ø"/>
              <a:defRPr b="0" i="0">
                <a:latin typeface="Alegreya" pitchFamily="2" charset="0"/>
              </a:defRPr>
            </a:lvl2pPr>
            <a:lvl3pPr marL="1143000" indent="-228600">
              <a:buClr>
                <a:srgbClr val="216240"/>
              </a:buClr>
              <a:buFont typeface="Wingdings" pitchFamily="2" charset="2"/>
              <a:buChar char="§"/>
              <a:defRPr b="0" i="1">
                <a:latin typeface="Alegreya" pitchFamily="2" charset="0"/>
              </a:defRPr>
            </a:lvl3pPr>
            <a:lvl4pPr marL="1600200" indent="-228600">
              <a:buClr>
                <a:srgbClr val="175F71"/>
              </a:buClr>
              <a:buSzPct val="75000"/>
              <a:buFont typeface="Wingdings" pitchFamily="2" charset="2"/>
              <a:buChar char="Ø"/>
              <a:defRPr b="0" i="0">
                <a:latin typeface="Alegreya Sans" pitchFamily="2" charset="0"/>
              </a:defRPr>
            </a:lvl4pPr>
            <a:lvl5pPr marL="2057400" indent="-228600">
              <a:buClr>
                <a:srgbClr val="216240"/>
              </a:buClr>
              <a:buFont typeface="Wingdings" pitchFamily="2" charset="2"/>
              <a:buChar char="§"/>
              <a:defRPr b="0" i="1">
                <a:latin typeface="Alegrey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18C7BF-7B40-4F42-B1D5-5C1B9ABC0C84}"/>
              </a:ext>
            </a:extLst>
          </p:cNvPr>
          <p:cNvSpPr/>
          <p:nvPr userDrawn="1"/>
        </p:nvSpPr>
        <p:spPr>
          <a:xfrm flipV="1">
            <a:off x="0" y="6084272"/>
            <a:ext cx="12191999" cy="773727"/>
          </a:xfrm>
          <a:prstGeom prst="rect">
            <a:avLst/>
          </a:prstGeom>
          <a:gradFill flip="none" rotWithShape="1">
            <a:gsLst>
              <a:gs pos="0">
                <a:srgbClr val="175F71"/>
              </a:gs>
              <a:gs pos="50000">
                <a:srgbClr val="0D3640"/>
              </a:gs>
              <a:gs pos="100000">
                <a:srgbClr val="175F7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155BCE1-FBCE-6C43-8407-2E279EDC2A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615" y="6085855"/>
            <a:ext cx="2479980" cy="814039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3B22764-B693-F542-B03C-25421BE012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31874" y="6356350"/>
            <a:ext cx="1299053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64006E23-940F-C04B-979E-6D5749CD7E94}" type="datetimeFigureOut">
              <a:rPr lang="en-US" smtClean="0"/>
              <a:pPr/>
              <a:t>2/6/20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1B26BC42-534B-114E-A2FC-374FDFED0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988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F1765B6-93D1-8944-8D02-089297640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53D9E027-E944-134F-84F6-A70978306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8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23EEC6-A0D5-3B4D-917B-5BAF5042CA3D}"/>
              </a:ext>
            </a:extLst>
          </p:cNvPr>
          <p:cNvSpPr/>
          <p:nvPr userDrawn="1"/>
        </p:nvSpPr>
        <p:spPr>
          <a:xfrm flipV="1">
            <a:off x="0" y="-3"/>
            <a:ext cx="12191999" cy="6858002"/>
          </a:xfrm>
          <a:prstGeom prst="rect">
            <a:avLst/>
          </a:prstGeom>
          <a:gradFill flip="none" rotWithShape="1">
            <a:gsLst>
              <a:gs pos="0">
                <a:srgbClr val="175F71"/>
              </a:gs>
              <a:gs pos="50000">
                <a:srgbClr val="0D3640"/>
              </a:gs>
              <a:gs pos="100000">
                <a:srgbClr val="175F7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3F7A4AA-C40A-4F48-9C57-5901F72BFB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2814920" y="148202"/>
            <a:ext cx="6562157" cy="656215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804AFB6-0E0D-6C47-8040-638DE6683F53}"/>
              </a:ext>
            </a:extLst>
          </p:cNvPr>
          <p:cNvCxnSpPr>
            <a:cxnSpLocks/>
          </p:cNvCxnSpPr>
          <p:nvPr userDrawn="1"/>
        </p:nvCxnSpPr>
        <p:spPr>
          <a:xfrm>
            <a:off x="471954" y="4549216"/>
            <a:ext cx="11248091" cy="0"/>
          </a:xfrm>
          <a:prstGeom prst="line">
            <a:avLst/>
          </a:prstGeom>
          <a:ln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2D11B9F-28D8-3E4F-B703-699FE1580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6B87E-C776-A344-A001-B824597EF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1">
                <a:solidFill>
                  <a:schemeClr val="bg1"/>
                </a:solidFill>
                <a:latin typeface="Alegreya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596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2AD4756-0594-704E-AC5B-5922419F894C}"/>
              </a:ext>
            </a:extLst>
          </p:cNvPr>
          <p:cNvSpPr/>
          <p:nvPr userDrawn="1"/>
        </p:nvSpPr>
        <p:spPr>
          <a:xfrm flipV="1">
            <a:off x="0" y="6084272"/>
            <a:ext cx="12191999" cy="773727"/>
          </a:xfrm>
          <a:prstGeom prst="rect">
            <a:avLst/>
          </a:prstGeom>
          <a:gradFill flip="none" rotWithShape="1">
            <a:gsLst>
              <a:gs pos="0">
                <a:srgbClr val="175F71"/>
              </a:gs>
              <a:gs pos="50000">
                <a:srgbClr val="0D3640"/>
              </a:gs>
              <a:gs pos="100000">
                <a:srgbClr val="175F7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5D13C-B294-4C44-9DF2-A72CEE15A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7B0F7-03FF-DE41-AA8A-E790A04EC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237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D7056-52C8-4244-BC0D-D38CB23A4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237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683586D-26BC-444E-87E8-AAA29CF67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615" y="6085855"/>
            <a:ext cx="2479980" cy="814039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45A9B0F-FA09-A84D-A1BF-1F684B40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31874" y="6356350"/>
            <a:ext cx="1299053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64006E23-940F-C04B-979E-6D5749CD7E94}" type="datetimeFigureOut">
              <a:rPr lang="en-US" smtClean="0"/>
              <a:pPr/>
              <a:t>2/6/20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AB3BE4E-E9BE-1745-933C-7509401A5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988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2FB5AD1-7ECB-D54D-829F-31A497492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53D9E027-E944-134F-84F6-A70978306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1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C095A-4DF5-E549-A322-966745638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29257-BECB-DB46-B158-B68A8147C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BF422-A778-DF41-9FA9-F21F9DB01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DC9D8-E664-2147-AEAA-AA71EA3BC5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45127B-B736-6A47-9BAD-259295C91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6E27E5-B15D-2B42-A557-E9D79DB4E74F}"/>
              </a:ext>
            </a:extLst>
          </p:cNvPr>
          <p:cNvSpPr/>
          <p:nvPr userDrawn="1"/>
        </p:nvSpPr>
        <p:spPr>
          <a:xfrm flipV="1">
            <a:off x="0" y="6084272"/>
            <a:ext cx="12191999" cy="773727"/>
          </a:xfrm>
          <a:prstGeom prst="rect">
            <a:avLst/>
          </a:prstGeom>
          <a:gradFill flip="none" rotWithShape="1">
            <a:gsLst>
              <a:gs pos="0">
                <a:srgbClr val="175F71"/>
              </a:gs>
              <a:gs pos="50000">
                <a:srgbClr val="0D3640"/>
              </a:gs>
              <a:gs pos="100000">
                <a:srgbClr val="175F7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D6EBDEC-11FC-274F-9ADF-EEB1F12274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615" y="6085855"/>
            <a:ext cx="2479980" cy="814039"/>
          </a:xfrm>
          <a:prstGeom prst="rect">
            <a:avLst/>
          </a:prstGeom>
        </p:spPr>
      </p:pic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7E578582-D966-A24C-A2CF-8AC64BE8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31874" y="6356350"/>
            <a:ext cx="1299053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64006E23-940F-C04B-979E-6D5749CD7E94}" type="datetimeFigureOut">
              <a:rPr lang="en-US" smtClean="0"/>
              <a:pPr/>
              <a:t>2/6/20</a:t>
            </a:fld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6BF2BDB8-01FA-F44B-A26A-2CDB1A33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988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54EDE962-A76B-124F-93E8-4FB94761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53D9E027-E944-134F-84F6-A70978306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5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F6D3-BC90-DE42-96E2-3ADC99F3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4E6053-0141-894A-966B-D9F5FF0E76F0}"/>
              </a:ext>
            </a:extLst>
          </p:cNvPr>
          <p:cNvSpPr/>
          <p:nvPr userDrawn="1"/>
        </p:nvSpPr>
        <p:spPr>
          <a:xfrm flipV="1">
            <a:off x="0" y="6084272"/>
            <a:ext cx="12191999" cy="773727"/>
          </a:xfrm>
          <a:prstGeom prst="rect">
            <a:avLst/>
          </a:prstGeom>
          <a:gradFill flip="none" rotWithShape="1">
            <a:gsLst>
              <a:gs pos="0">
                <a:srgbClr val="175F71"/>
              </a:gs>
              <a:gs pos="50000">
                <a:srgbClr val="0D3640"/>
              </a:gs>
              <a:gs pos="100000">
                <a:srgbClr val="175F7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0F354B-C418-854B-B679-E757740014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615" y="6085855"/>
            <a:ext cx="2479980" cy="814039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F45D894-1FC7-CC4F-96A3-E816F64324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31874" y="6356350"/>
            <a:ext cx="1299053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64006E23-940F-C04B-979E-6D5749CD7E94}" type="datetimeFigureOut">
              <a:rPr lang="en-US" smtClean="0"/>
              <a:pPr/>
              <a:t>2/6/20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672AFF5-4081-304D-BCFE-A7FDE764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988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1B1F98C-76EB-D34C-9DF4-682D7491B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53D9E027-E944-134F-84F6-A70978306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4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71BDE4-FE5D-5C41-9E93-76A550B59448}"/>
              </a:ext>
            </a:extLst>
          </p:cNvPr>
          <p:cNvSpPr/>
          <p:nvPr userDrawn="1"/>
        </p:nvSpPr>
        <p:spPr>
          <a:xfrm flipV="1">
            <a:off x="0" y="6084272"/>
            <a:ext cx="12191999" cy="773727"/>
          </a:xfrm>
          <a:prstGeom prst="rect">
            <a:avLst/>
          </a:prstGeom>
          <a:gradFill flip="none" rotWithShape="1">
            <a:gsLst>
              <a:gs pos="0">
                <a:srgbClr val="175F71"/>
              </a:gs>
              <a:gs pos="50000">
                <a:srgbClr val="0D3640"/>
              </a:gs>
              <a:gs pos="100000">
                <a:srgbClr val="175F7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A03C0134-B788-0347-BC72-38D3043C6D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615" y="6085855"/>
            <a:ext cx="2479980" cy="814039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8DE8D3C-B7C8-9B4D-90C2-C69310A9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31874" y="6356350"/>
            <a:ext cx="1299053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64006E23-940F-C04B-979E-6D5749CD7E94}" type="datetimeFigureOut">
              <a:rPr lang="en-US" smtClean="0"/>
              <a:pPr/>
              <a:t>2/6/20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4F2930F-CEA9-4546-958C-0637F4125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988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D347C70-5EE4-A045-B3E4-66C4BB15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53D9E027-E944-134F-84F6-A70978306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76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DE129-C18B-8A4A-8F80-78615F626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970A2-634B-FE4F-9814-99B3BC1CE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BCA82-4B4D-7140-AF22-5C4959381E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59078E-C86B-3544-95E4-51598AABD06A}"/>
              </a:ext>
            </a:extLst>
          </p:cNvPr>
          <p:cNvSpPr/>
          <p:nvPr userDrawn="1"/>
        </p:nvSpPr>
        <p:spPr>
          <a:xfrm flipV="1">
            <a:off x="0" y="6084272"/>
            <a:ext cx="12191999" cy="773727"/>
          </a:xfrm>
          <a:prstGeom prst="rect">
            <a:avLst/>
          </a:prstGeom>
          <a:gradFill flip="none" rotWithShape="1">
            <a:gsLst>
              <a:gs pos="0">
                <a:srgbClr val="175F71"/>
              </a:gs>
              <a:gs pos="50000">
                <a:srgbClr val="0D3640"/>
              </a:gs>
              <a:gs pos="100000">
                <a:srgbClr val="175F7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5EB478-18B3-7342-AB8F-0B5DC6A5F8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615" y="6085855"/>
            <a:ext cx="2479980" cy="814039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16EA8C9-978A-034A-8A18-CD85B92C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31874" y="6356350"/>
            <a:ext cx="1299053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64006E23-940F-C04B-979E-6D5749CD7E94}" type="datetimeFigureOut">
              <a:rPr lang="en-US" smtClean="0"/>
              <a:pPr/>
              <a:t>2/6/20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AD92522-428A-C24D-A5B2-19AD944F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988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98EAB81-7AC5-6146-8168-F978F57EA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53D9E027-E944-134F-84F6-A70978306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8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C5935-9A92-8F4E-8850-149766FBD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D0BF23-9979-044E-BB18-6DBF546B3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5D8BC-AF7F-9741-B6D3-902BF1C69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1308E5E-DA1B-7541-81CF-8D6540FA110B}"/>
              </a:ext>
            </a:extLst>
          </p:cNvPr>
          <p:cNvSpPr/>
          <p:nvPr userDrawn="1"/>
        </p:nvSpPr>
        <p:spPr>
          <a:xfrm flipV="1">
            <a:off x="0" y="6084272"/>
            <a:ext cx="12191999" cy="773727"/>
          </a:xfrm>
          <a:prstGeom prst="rect">
            <a:avLst/>
          </a:prstGeom>
          <a:gradFill flip="none" rotWithShape="1">
            <a:gsLst>
              <a:gs pos="0">
                <a:srgbClr val="175F71"/>
              </a:gs>
              <a:gs pos="50000">
                <a:srgbClr val="0D3640"/>
              </a:gs>
              <a:gs pos="100000">
                <a:srgbClr val="175F7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A859A04-2D9E-904E-947C-56FBD756F8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615" y="6085855"/>
            <a:ext cx="2479980" cy="814039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A6DDB677-6CBD-154C-AA2F-E557D0AC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31874" y="6356350"/>
            <a:ext cx="1299053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64006E23-940F-C04B-979E-6D5749CD7E94}" type="datetimeFigureOut">
              <a:rPr lang="en-US" smtClean="0"/>
              <a:pPr/>
              <a:t>2/6/20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E8B5F80-CA8C-C540-AAC8-9EDC65C0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988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4546F9F-310A-C344-88C2-12427646D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53D9E027-E944-134F-84F6-A70978306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9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45790-CF88-FA43-802B-DCF176716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10342-AE9B-B942-A071-4CA732D0B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3DEEF58-5344-D24C-859F-5A25DCFA94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31874" y="6356350"/>
            <a:ext cx="1299053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64006E23-940F-C04B-979E-6D5749CD7E94}" type="datetimeFigureOut">
              <a:rPr lang="en-US" smtClean="0"/>
              <a:pPr/>
              <a:t>2/6/20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FB0EF7-4ABB-A643-8DBB-0512B211F5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6988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4880ED3-BF82-0849-993B-7B0CC5402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Alegreya Sans Light" pitchFamily="2" charset="0"/>
              </a:defRPr>
            </a:lvl1pPr>
          </a:lstStyle>
          <a:p>
            <a:fld id="{53D9E027-E944-134F-84F6-A70978306E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0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216240"/>
          </a:solidFill>
          <a:latin typeface="Alegreya Sans Ligh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16240"/>
        </a:buClr>
        <a:buFont typeface="Wingdings" pitchFamily="2" charset="2"/>
        <a:buChar char="§"/>
        <a:defRPr sz="2800" b="1" i="0" kern="1200">
          <a:solidFill>
            <a:schemeClr val="tx1"/>
          </a:solidFill>
          <a:latin typeface="Alegrey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75F71"/>
        </a:buClr>
        <a:buSzPct val="75000"/>
        <a:buFont typeface="Wingdings" pitchFamily="2" charset="2"/>
        <a:buChar char="Ø"/>
        <a:defRPr sz="2400" b="0" i="0" kern="1200">
          <a:solidFill>
            <a:schemeClr val="tx1"/>
          </a:solidFill>
          <a:latin typeface="Alegreya Medium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16240"/>
        </a:buClr>
        <a:buFont typeface="Wingdings" pitchFamily="2" charset="2"/>
        <a:buChar char="§"/>
        <a:defRPr sz="2000" b="0" i="1" kern="1200">
          <a:solidFill>
            <a:schemeClr val="tx1"/>
          </a:solidFill>
          <a:latin typeface="Alegreya Medium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75F71"/>
        </a:buClr>
        <a:buSzPct val="75000"/>
        <a:buFont typeface="Wingdings" pitchFamily="2" charset="2"/>
        <a:buChar char="Ø"/>
        <a:defRPr sz="1800" b="0" i="0" kern="1200">
          <a:solidFill>
            <a:schemeClr val="tx1"/>
          </a:solidFill>
          <a:latin typeface="Alegrey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16240"/>
        </a:buClr>
        <a:buFont typeface="Wingdings" pitchFamily="2" charset="2"/>
        <a:buChar char="§"/>
        <a:defRPr sz="1800" b="0" i="1" kern="1200">
          <a:solidFill>
            <a:schemeClr val="tx1"/>
          </a:solidFill>
          <a:latin typeface="Alegrey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4EA99-A3A8-CC43-81C1-13D37C9232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9E0C6-DEBA-9448-8F8E-A5D48B6575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7CF8F5C-4EFE-0640-9F1A-375BA8E8295C}"/>
              </a:ext>
            </a:extLst>
          </p:cNvPr>
          <p:cNvSpPr/>
          <p:nvPr/>
        </p:nvSpPr>
        <p:spPr>
          <a:xfrm flipV="1">
            <a:off x="0" y="6043956"/>
            <a:ext cx="12191999" cy="814039"/>
          </a:xfrm>
          <a:prstGeom prst="rect">
            <a:avLst/>
          </a:prstGeom>
          <a:gradFill flip="none" rotWithShape="1">
            <a:gsLst>
              <a:gs pos="0">
                <a:srgbClr val="216240">
                  <a:shade val="30000"/>
                  <a:satMod val="115000"/>
                </a:srgbClr>
              </a:gs>
              <a:gs pos="50000">
                <a:srgbClr val="216240">
                  <a:shade val="67500"/>
                  <a:satMod val="115000"/>
                </a:srgbClr>
              </a:gs>
              <a:gs pos="100000">
                <a:srgbClr val="21624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AE4DFB4B-29A5-2048-B1B2-307CC6A15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15" y="6085855"/>
            <a:ext cx="2479980" cy="8140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A4B3D6-F673-A540-9B71-0AEE55C8B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216240"/>
              </a:solidFill>
              <a:latin typeface="Alegreya Sans Light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D81B9-F51B-BE42-B171-B9FD2BEC4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72648"/>
          </a:xfrm>
        </p:spPr>
        <p:txBody>
          <a:bodyPr/>
          <a:lstStyle/>
          <a:p>
            <a:pPr>
              <a:buClr>
                <a:srgbClr val="175F71"/>
              </a:buClr>
              <a:buFont typeface="Wingdings" pitchFamily="2" charset="2"/>
              <a:buChar char="§"/>
            </a:pPr>
            <a:endParaRPr lang="en-US" dirty="0">
              <a:latin typeface="Alegrey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3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4789C4-949A-9845-A63A-2E56CB8D8EDC}"/>
              </a:ext>
            </a:extLst>
          </p:cNvPr>
          <p:cNvSpPr/>
          <p:nvPr/>
        </p:nvSpPr>
        <p:spPr>
          <a:xfrm flipV="1">
            <a:off x="0" y="-3"/>
            <a:ext cx="12191999" cy="6858002"/>
          </a:xfrm>
          <a:prstGeom prst="rect">
            <a:avLst/>
          </a:prstGeom>
          <a:gradFill flip="none" rotWithShape="1">
            <a:gsLst>
              <a:gs pos="0">
                <a:srgbClr val="175F71"/>
              </a:gs>
              <a:gs pos="50000">
                <a:srgbClr val="0D3640"/>
              </a:gs>
              <a:gs pos="100000">
                <a:srgbClr val="175F7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D3429856-838F-054B-8D22-04A582BA3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399" y="336546"/>
            <a:ext cx="8077200" cy="618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38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Alegreya</vt:lpstr>
      <vt:lpstr>Alegreya Medium</vt:lpstr>
      <vt:lpstr>Alegreya Sans</vt:lpstr>
      <vt:lpstr>Alegreya Sans Light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Greg Walker</dc:creator>
  <cp:lastModifiedBy>Greg Walker</cp:lastModifiedBy>
  <cp:revision>9</cp:revision>
  <dcterms:created xsi:type="dcterms:W3CDTF">2019-10-14T15:28:24Z</dcterms:created>
  <dcterms:modified xsi:type="dcterms:W3CDTF">2020-02-06T17:58:10Z</dcterms:modified>
</cp:coreProperties>
</file>