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9" r:id="rId5"/>
  </p:sldMasterIdLst>
  <p:notesMasterIdLst>
    <p:notesMasterId r:id="rId25"/>
  </p:notesMasterIdLst>
  <p:handoutMasterIdLst>
    <p:handoutMasterId r:id="rId26"/>
  </p:handoutMasterIdLst>
  <p:sldIdLst>
    <p:sldId id="256" r:id="rId6"/>
    <p:sldId id="356" r:id="rId7"/>
    <p:sldId id="350" r:id="rId8"/>
    <p:sldId id="345" r:id="rId9"/>
    <p:sldId id="352" r:id="rId10"/>
    <p:sldId id="353" r:id="rId11"/>
    <p:sldId id="346" r:id="rId12"/>
    <p:sldId id="347" r:id="rId13"/>
    <p:sldId id="355" r:id="rId14"/>
    <p:sldId id="348" r:id="rId15"/>
    <p:sldId id="349" r:id="rId16"/>
    <p:sldId id="358" r:id="rId17"/>
    <p:sldId id="359" r:id="rId18"/>
    <p:sldId id="360" r:id="rId19"/>
    <p:sldId id="361" r:id="rId20"/>
    <p:sldId id="362" r:id="rId21"/>
    <p:sldId id="363" r:id="rId22"/>
    <p:sldId id="364" r:id="rId23"/>
    <p:sldId id="36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3A8D21DD-76EE-4BA8-8D61-3611472F48DD}">
          <p14:sldIdLst>
            <p14:sldId id="256"/>
            <p14:sldId id="356"/>
            <p14:sldId id="350"/>
            <p14:sldId id="345"/>
            <p14:sldId id="352"/>
            <p14:sldId id="353"/>
            <p14:sldId id="346"/>
            <p14:sldId id="347"/>
            <p14:sldId id="355"/>
            <p14:sldId id="348"/>
            <p14:sldId id="349"/>
            <p14:sldId id="358"/>
            <p14:sldId id="359"/>
            <p14:sldId id="360"/>
            <p14:sldId id="361"/>
            <p14:sldId id="362"/>
            <p14:sldId id="363"/>
            <p14:sldId id="364"/>
            <p14:sldId id="365"/>
          </p14:sldIdLst>
        </p14:section>
      </p14:sectionLst>
    </p:ext>
    <p:ext uri="{EFAFB233-063F-42B5-8137-9DF3F51BA10A}">
      <p15:sldGuideLst xmlns:p15="http://schemas.microsoft.com/office/powerpoint/2012/main" xmlns="">
        <p15:guide id="1" orient="horz" pos="4176">
          <p15:clr>
            <a:srgbClr val="A4A3A4"/>
          </p15:clr>
        </p15:guide>
        <p15:guide id="2" pos="575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en Wellman" initials="KW"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FF"/>
    <a:srgbClr val="4DB125"/>
    <a:srgbClr val="FFB517"/>
    <a:srgbClr val="CD9EE2"/>
    <a:srgbClr val="BE82D9"/>
    <a:srgbClr val="DA291C"/>
    <a:srgbClr val="D62A99"/>
    <a:srgbClr val="22469C"/>
    <a:srgbClr val="B01736"/>
    <a:srgbClr val="2B4CA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1343" autoAdjust="0"/>
  </p:normalViewPr>
  <p:slideViewPr>
    <p:cSldViewPr>
      <p:cViewPr varScale="1">
        <p:scale>
          <a:sx n="74" d="100"/>
          <a:sy n="74" d="100"/>
        </p:scale>
        <p:origin x="-1488" y="-84"/>
      </p:cViewPr>
      <p:guideLst>
        <p:guide orient="horz" pos="4176"/>
        <p:guide pos="5759"/>
      </p:guideLst>
    </p:cSldViewPr>
  </p:slideViewPr>
  <p:notesTextViewPr>
    <p:cViewPr>
      <p:scale>
        <a:sx n="100" d="100"/>
        <a:sy n="100" d="100"/>
      </p:scale>
      <p:origin x="0" y="0"/>
    </p:cViewPr>
  </p:notesTextViewPr>
  <p:sorterViewPr>
    <p:cViewPr>
      <p:scale>
        <a:sx n="90" d="100"/>
        <a:sy n="90" d="100"/>
      </p:scale>
      <p:origin x="0" y="0"/>
    </p:cViewPr>
  </p:sorterViewPr>
  <p:notesViewPr>
    <p:cSldViewPr>
      <p:cViewPr varScale="1">
        <p:scale>
          <a:sx n="87" d="100"/>
          <a:sy n="87" d="100"/>
        </p:scale>
        <p:origin x="-190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 Solomon" userId="d2764cdc-613c-4dba-a013-f6d4d09c2207" providerId="ADAL" clId="{1A8DE9F5-4A84-4645-85DD-80A11308D492}"/>
    <pc:docChg chg="undo custSel addSld delSld modSld sldOrd modSection">
      <pc:chgData name="Ben Solomon" userId="d2764cdc-613c-4dba-a013-f6d4d09c2207" providerId="ADAL" clId="{1A8DE9F5-4A84-4645-85DD-80A11308D492}" dt="2018-02-15T18:26:39.271" v="1892"/>
      <pc:docMkLst>
        <pc:docMk/>
      </pc:docMkLst>
      <pc:sldChg chg="modSp">
        <pc:chgData name="Ben Solomon" userId="d2764cdc-613c-4dba-a013-f6d4d09c2207" providerId="ADAL" clId="{1A8DE9F5-4A84-4645-85DD-80A11308D492}" dt="2018-02-15T16:29:31.052" v="204" actId="20577"/>
        <pc:sldMkLst>
          <pc:docMk/>
          <pc:sldMk cId="0" sldId="256"/>
        </pc:sldMkLst>
        <pc:spChg chg="mod">
          <ac:chgData name="Ben Solomon" userId="d2764cdc-613c-4dba-a013-f6d4d09c2207" providerId="ADAL" clId="{1A8DE9F5-4A84-4645-85DD-80A11308D492}" dt="2018-02-15T16:29:31.052" v="204" actId="20577"/>
          <ac:spMkLst>
            <pc:docMk/>
            <pc:sldMk cId="0" sldId="256"/>
            <ac:spMk id="2" creationId="{00000000-0000-0000-0000-000000000000}"/>
          </ac:spMkLst>
        </pc:spChg>
      </pc:sldChg>
      <pc:sldChg chg="modSp">
        <pc:chgData name="Ben Solomon" userId="d2764cdc-613c-4dba-a013-f6d4d09c2207" providerId="ADAL" clId="{1A8DE9F5-4A84-4645-85DD-80A11308D492}" dt="2018-02-15T15:13:46.703" v="16" actId="20577"/>
        <pc:sldMkLst>
          <pc:docMk/>
          <pc:sldMk cId="234825357" sldId="345"/>
        </pc:sldMkLst>
        <pc:spChg chg="mod">
          <ac:chgData name="Ben Solomon" userId="d2764cdc-613c-4dba-a013-f6d4d09c2207" providerId="ADAL" clId="{1A8DE9F5-4A84-4645-85DD-80A11308D492}" dt="2018-02-15T15:13:46.703" v="16" actId="20577"/>
          <ac:spMkLst>
            <pc:docMk/>
            <pc:sldMk cId="234825357" sldId="345"/>
            <ac:spMk id="12" creationId="{00000000-0000-0000-0000-000000000000}"/>
          </ac:spMkLst>
        </pc:spChg>
      </pc:sldChg>
      <pc:sldChg chg="addSp modSp modAnim">
        <pc:chgData name="Ben Solomon" userId="d2764cdc-613c-4dba-a013-f6d4d09c2207" providerId="ADAL" clId="{1A8DE9F5-4A84-4645-85DD-80A11308D492}" dt="2018-02-15T16:46:00.587" v="552" actId="1076"/>
        <pc:sldMkLst>
          <pc:docMk/>
          <pc:sldMk cId="223450578" sldId="346"/>
        </pc:sldMkLst>
        <pc:spChg chg="mod">
          <ac:chgData name="Ben Solomon" userId="d2764cdc-613c-4dba-a013-f6d4d09c2207" providerId="ADAL" clId="{1A8DE9F5-4A84-4645-85DD-80A11308D492}" dt="2018-02-15T15:18:43.425" v="31" actId="1076"/>
          <ac:spMkLst>
            <pc:docMk/>
            <pc:sldMk cId="223450578" sldId="346"/>
            <ac:spMk id="9" creationId="{00000000-0000-0000-0000-000000000000}"/>
          </ac:spMkLst>
        </pc:spChg>
        <pc:spChg chg="mod">
          <ac:chgData name="Ben Solomon" userId="d2764cdc-613c-4dba-a013-f6d4d09c2207" providerId="ADAL" clId="{1A8DE9F5-4A84-4645-85DD-80A11308D492}" dt="2018-02-15T15:18:36.157" v="30" actId="27636"/>
          <ac:spMkLst>
            <pc:docMk/>
            <pc:sldMk cId="223450578" sldId="346"/>
            <ac:spMk id="12" creationId="{00000000-0000-0000-0000-000000000000}"/>
          </ac:spMkLst>
        </pc:spChg>
        <pc:spChg chg="mod">
          <ac:chgData name="Ben Solomon" userId="d2764cdc-613c-4dba-a013-f6d4d09c2207" providerId="ADAL" clId="{1A8DE9F5-4A84-4645-85DD-80A11308D492}" dt="2018-02-15T15:18:54.936" v="33" actId="1076"/>
          <ac:spMkLst>
            <pc:docMk/>
            <pc:sldMk cId="223450578" sldId="346"/>
            <ac:spMk id="15" creationId="{00000000-0000-0000-0000-000000000000}"/>
          </ac:spMkLst>
        </pc:spChg>
        <pc:spChg chg="mod">
          <ac:chgData name="Ben Solomon" userId="d2764cdc-613c-4dba-a013-f6d4d09c2207" providerId="ADAL" clId="{1A8DE9F5-4A84-4645-85DD-80A11308D492}" dt="2018-02-15T16:46:00.587" v="552" actId="1076"/>
          <ac:spMkLst>
            <pc:docMk/>
            <pc:sldMk cId="223450578" sldId="346"/>
            <ac:spMk id="17" creationId="{00000000-0000-0000-0000-000000000000}"/>
          </ac:spMkLst>
        </pc:spChg>
        <pc:spChg chg="mod">
          <ac:chgData name="Ben Solomon" userId="d2764cdc-613c-4dba-a013-f6d4d09c2207" providerId="ADAL" clId="{1A8DE9F5-4A84-4645-85DD-80A11308D492}" dt="2018-02-15T15:19:11.669" v="36" actId="1076"/>
          <ac:spMkLst>
            <pc:docMk/>
            <pc:sldMk cId="223450578" sldId="346"/>
            <ac:spMk id="18" creationId="{00000000-0000-0000-0000-000000000000}"/>
          </ac:spMkLst>
        </pc:spChg>
        <pc:spChg chg="mod">
          <ac:chgData name="Ben Solomon" userId="d2764cdc-613c-4dba-a013-f6d4d09c2207" providerId="ADAL" clId="{1A8DE9F5-4A84-4645-85DD-80A11308D492}" dt="2018-02-15T15:19:06.578" v="35" actId="1076"/>
          <ac:spMkLst>
            <pc:docMk/>
            <pc:sldMk cId="223450578" sldId="346"/>
            <ac:spMk id="19" creationId="{00000000-0000-0000-0000-000000000000}"/>
          </ac:spMkLst>
        </pc:spChg>
        <pc:spChg chg="add mod">
          <ac:chgData name="Ben Solomon" userId="d2764cdc-613c-4dba-a013-f6d4d09c2207" providerId="ADAL" clId="{1A8DE9F5-4A84-4645-85DD-80A11308D492}" dt="2018-02-15T15:19:42.115" v="49" actId="14100"/>
          <ac:spMkLst>
            <pc:docMk/>
            <pc:sldMk cId="223450578" sldId="346"/>
            <ac:spMk id="22" creationId="{8E1C3C45-03F0-47A8-87C8-FADF4B4A5561}"/>
          </ac:spMkLst>
        </pc:spChg>
        <pc:grpChg chg="mod">
          <ac:chgData name="Ben Solomon" userId="d2764cdc-613c-4dba-a013-f6d4d09c2207" providerId="ADAL" clId="{1A8DE9F5-4A84-4645-85DD-80A11308D492}" dt="2018-02-15T15:18:50.534" v="32" actId="1076"/>
          <ac:grpSpMkLst>
            <pc:docMk/>
            <pc:sldMk cId="223450578" sldId="346"/>
            <ac:grpSpMk id="21" creationId="{00000000-0000-0000-0000-000000000000}"/>
          </ac:grpSpMkLst>
        </pc:grpChg>
      </pc:sldChg>
      <pc:sldChg chg="modSp">
        <pc:chgData name="Ben Solomon" userId="d2764cdc-613c-4dba-a013-f6d4d09c2207" providerId="ADAL" clId="{1A8DE9F5-4A84-4645-85DD-80A11308D492}" dt="2018-02-15T15:17:00.645" v="20"/>
        <pc:sldMkLst>
          <pc:docMk/>
          <pc:sldMk cId="625293177" sldId="347"/>
        </pc:sldMkLst>
        <pc:spChg chg="mod">
          <ac:chgData name="Ben Solomon" userId="d2764cdc-613c-4dba-a013-f6d4d09c2207" providerId="ADAL" clId="{1A8DE9F5-4A84-4645-85DD-80A11308D492}" dt="2018-02-15T15:17:00.645" v="20"/>
          <ac:spMkLst>
            <pc:docMk/>
            <pc:sldMk cId="625293177" sldId="347"/>
            <ac:spMk id="11" creationId="{00000000-0000-0000-0000-000000000000}"/>
          </ac:spMkLst>
        </pc:spChg>
      </pc:sldChg>
      <pc:sldChg chg="modSp">
        <pc:chgData name="Ben Solomon" userId="d2764cdc-613c-4dba-a013-f6d4d09c2207" providerId="ADAL" clId="{1A8DE9F5-4A84-4645-85DD-80A11308D492}" dt="2018-02-15T15:21:22.827" v="58" actId="5793"/>
        <pc:sldMkLst>
          <pc:docMk/>
          <pc:sldMk cId="625293177" sldId="348"/>
        </pc:sldMkLst>
        <pc:spChg chg="mod">
          <ac:chgData name="Ben Solomon" userId="d2764cdc-613c-4dba-a013-f6d4d09c2207" providerId="ADAL" clId="{1A8DE9F5-4A84-4645-85DD-80A11308D492}" dt="2018-02-15T15:21:21.476" v="57" actId="5793"/>
          <ac:spMkLst>
            <pc:docMk/>
            <pc:sldMk cId="625293177" sldId="348"/>
            <ac:spMk id="13" creationId="{00000000-0000-0000-0000-000000000000}"/>
          </ac:spMkLst>
        </pc:spChg>
        <pc:spChg chg="mod">
          <ac:chgData name="Ben Solomon" userId="d2764cdc-613c-4dba-a013-f6d4d09c2207" providerId="ADAL" clId="{1A8DE9F5-4A84-4645-85DD-80A11308D492}" dt="2018-02-15T15:21:22.827" v="58" actId="5793"/>
          <ac:spMkLst>
            <pc:docMk/>
            <pc:sldMk cId="625293177" sldId="348"/>
            <ac:spMk id="14" creationId="{00000000-0000-0000-0000-000000000000}"/>
          </ac:spMkLst>
        </pc:spChg>
      </pc:sldChg>
      <pc:sldChg chg="modSp modAnim">
        <pc:chgData name="Ben Solomon" userId="d2764cdc-613c-4dba-a013-f6d4d09c2207" providerId="ADAL" clId="{1A8DE9F5-4A84-4645-85DD-80A11308D492}" dt="2018-02-15T15:12:55.094" v="10"/>
        <pc:sldMkLst>
          <pc:docMk/>
          <pc:sldMk cId="1716591234" sldId="350"/>
        </pc:sldMkLst>
        <pc:spChg chg="mod">
          <ac:chgData name="Ben Solomon" userId="d2764cdc-613c-4dba-a013-f6d4d09c2207" providerId="ADAL" clId="{1A8DE9F5-4A84-4645-85DD-80A11308D492}" dt="2018-02-15T15:12:32.650" v="7" actId="1076"/>
          <ac:spMkLst>
            <pc:docMk/>
            <pc:sldMk cId="1716591234" sldId="350"/>
            <ac:spMk id="2" creationId="{00000000-0000-0000-0000-000000000000}"/>
          </ac:spMkLst>
        </pc:spChg>
        <pc:spChg chg="mod">
          <ac:chgData name="Ben Solomon" userId="d2764cdc-613c-4dba-a013-f6d4d09c2207" providerId="ADAL" clId="{1A8DE9F5-4A84-4645-85DD-80A11308D492}" dt="2018-02-15T15:12:35.868" v="8" actId="1076"/>
          <ac:spMkLst>
            <pc:docMk/>
            <pc:sldMk cId="1716591234" sldId="350"/>
            <ac:spMk id="3" creationId="{00000000-0000-0000-0000-000000000000}"/>
          </ac:spMkLst>
        </pc:spChg>
      </pc:sldChg>
      <pc:sldChg chg="del">
        <pc:chgData name="Ben Solomon" userId="d2764cdc-613c-4dba-a013-f6d4d09c2207" providerId="ADAL" clId="{1A8DE9F5-4A84-4645-85DD-80A11308D492}" dt="2018-02-15T15:14:15.905" v="17" actId="2696"/>
        <pc:sldMkLst>
          <pc:docMk/>
          <pc:sldMk cId="1924334995" sldId="351"/>
        </pc:sldMkLst>
      </pc:sldChg>
      <pc:sldChg chg="modSp">
        <pc:chgData name="Ben Solomon" userId="d2764cdc-613c-4dba-a013-f6d4d09c2207" providerId="ADAL" clId="{1A8DE9F5-4A84-4645-85DD-80A11308D492}" dt="2018-02-15T15:17:12.236" v="21" actId="113"/>
        <pc:sldMkLst>
          <pc:docMk/>
          <pc:sldMk cId="4136775829" sldId="353"/>
        </pc:sldMkLst>
        <pc:spChg chg="mod">
          <ac:chgData name="Ben Solomon" userId="d2764cdc-613c-4dba-a013-f6d4d09c2207" providerId="ADAL" clId="{1A8DE9F5-4A84-4645-85DD-80A11308D492}" dt="2018-02-15T15:17:12.236" v="21" actId="113"/>
          <ac:spMkLst>
            <pc:docMk/>
            <pc:sldMk cId="4136775829" sldId="353"/>
            <ac:spMk id="16" creationId="{00000000-0000-0000-0000-000000000000}"/>
          </ac:spMkLst>
        </pc:spChg>
      </pc:sldChg>
      <pc:sldChg chg="addSp delSp modSp del">
        <pc:chgData name="Ben Solomon" userId="d2764cdc-613c-4dba-a013-f6d4d09c2207" providerId="ADAL" clId="{1A8DE9F5-4A84-4645-85DD-80A11308D492}" dt="2018-02-15T15:20:12.390" v="51" actId="2696"/>
        <pc:sldMkLst>
          <pc:docMk/>
          <pc:sldMk cId="3228813718" sldId="354"/>
        </pc:sldMkLst>
        <pc:spChg chg="add del mod">
          <ac:chgData name="Ben Solomon" userId="d2764cdc-613c-4dba-a013-f6d4d09c2207" providerId="ADAL" clId="{1A8DE9F5-4A84-4645-85DD-80A11308D492}" dt="2018-02-15T15:19:22.282" v="38" actId="478"/>
          <ac:spMkLst>
            <pc:docMk/>
            <pc:sldMk cId="3228813718" sldId="354"/>
            <ac:spMk id="7" creationId="{06F5E75E-5C4D-43E4-8690-B24EE981AAB0}"/>
          </ac:spMkLst>
        </pc:spChg>
        <pc:spChg chg="del">
          <ac:chgData name="Ben Solomon" userId="d2764cdc-613c-4dba-a013-f6d4d09c2207" providerId="ADAL" clId="{1A8DE9F5-4A84-4645-85DD-80A11308D492}" dt="2018-02-15T15:18:04.516" v="22" actId="478"/>
          <ac:spMkLst>
            <pc:docMk/>
            <pc:sldMk cId="3228813718" sldId="354"/>
            <ac:spMk id="9" creationId="{1F9DDC59-0648-4502-A322-367008365EAE}"/>
          </ac:spMkLst>
        </pc:spChg>
        <pc:spChg chg="del">
          <ac:chgData name="Ben Solomon" userId="d2764cdc-613c-4dba-a013-f6d4d09c2207" providerId="ADAL" clId="{1A8DE9F5-4A84-4645-85DD-80A11308D492}" dt="2018-02-15T15:19:25.903" v="39"/>
          <ac:spMkLst>
            <pc:docMk/>
            <pc:sldMk cId="3228813718" sldId="354"/>
            <ac:spMk id="10" creationId="{7DA33FFB-51D1-4E9B-8AFE-098A0B8FAB72}"/>
          </ac:spMkLst>
        </pc:spChg>
      </pc:sldChg>
      <pc:sldChg chg="modSp modAnim">
        <pc:chgData name="Ben Solomon" userId="d2764cdc-613c-4dba-a013-f6d4d09c2207" providerId="ADAL" clId="{1A8DE9F5-4A84-4645-85DD-80A11308D492}" dt="2018-02-15T15:20:55.119" v="56" actId="27636"/>
        <pc:sldMkLst>
          <pc:docMk/>
          <pc:sldMk cId="1339278690" sldId="355"/>
        </pc:sldMkLst>
        <pc:spChg chg="mod">
          <ac:chgData name="Ben Solomon" userId="d2764cdc-613c-4dba-a013-f6d4d09c2207" providerId="ADAL" clId="{1A8DE9F5-4A84-4645-85DD-80A11308D492}" dt="2018-02-15T15:20:55.119" v="56" actId="27636"/>
          <ac:spMkLst>
            <pc:docMk/>
            <pc:sldMk cId="1339278690" sldId="355"/>
            <ac:spMk id="3" creationId="{00000000-0000-0000-0000-000000000000}"/>
          </ac:spMkLst>
        </pc:spChg>
      </pc:sldChg>
      <pc:sldChg chg="add del">
        <pc:chgData name="Ben Solomon" userId="d2764cdc-613c-4dba-a013-f6d4d09c2207" providerId="ADAL" clId="{1A8DE9F5-4A84-4645-85DD-80A11308D492}" dt="2018-02-15T17:09:47.538" v="1188" actId="2696"/>
        <pc:sldMkLst>
          <pc:docMk/>
          <pc:sldMk cId="1114594645" sldId="357"/>
        </pc:sldMkLst>
      </pc:sldChg>
      <pc:sldChg chg="modSp add modNotesTx">
        <pc:chgData name="Ben Solomon" userId="d2764cdc-613c-4dba-a013-f6d4d09c2207" providerId="ADAL" clId="{1A8DE9F5-4A84-4645-85DD-80A11308D492}" dt="2018-02-15T17:03:44.393" v="967" actId="1076"/>
        <pc:sldMkLst>
          <pc:docMk/>
          <pc:sldMk cId="261405309" sldId="358"/>
        </pc:sldMkLst>
        <pc:spChg chg="mod">
          <ac:chgData name="Ben Solomon" userId="d2764cdc-613c-4dba-a013-f6d4d09c2207" providerId="ADAL" clId="{1A8DE9F5-4A84-4645-85DD-80A11308D492}" dt="2018-02-15T17:03:44.393" v="967" actId="1076"/>
          <ac:spMkLst>
            <pc:docMk/>
            <pc:sldMk cId="261405309" sldId="358"/>
            <ac:spMk id="2" creationId="{00000000-0000-0000-0000-000000000000}"/>
          </ac:spMkLst>
        </pc:spChg>
      </pc:sldChg>
      <pc:sldChg chg="addSp delSp modSp add ord delAnim modAnim">
        <pc:chgData name="Ben Solomon" userId="d2764cdc-613c-4dba-a013-f6d4d09c2207" providerId="ADAL" clId="{1A8DE9F5-4A84-4645-85DD-80A11308D492}" dt="2018-02-15T16:44:50.223" v="551" actId="20577"/>
        <pc:sldMkLst>
          <pc:docMk/>
          <pc:sldMk cId="2257265007" sldId="359"/>
        </pc:sldMkLst>
        <pc:spChg chg="del">
          <ac:chgData name="Ben Solomon" userId="d2764cdc-613c-4dba-a013-f6d4d09c2207" providerId="ADAL" clId="{1A8DE9F5-4A84-4645-85DD-80A11308D492}" dt="2018-02-15T16:42:02.279" v="305" actId="478"/>
          <ac:spMkLst>
            <pc:docMk/>
            <pc:sldMk cId="2257265007" sldId="359"/>
            <ac:spMk id="8" creationId="{00000000-0000-0000-0000-000000000000}"/>
          </ac:spMkLst>
        </pc:spChg>
        <pc:spChg chg="del">
          <ac:chgData name="Ben Solomon" userId="d2764cdc-613c-4dba-a013-f6d4d09c2207" providerId="ADAL" clId="{1A8DE9F5-4A84-4645-85DD-80A11308D492}" dt="2018-02-15T16:42:04.295" v="306" actId="478"/>
          <ac:spMkLst>
            <pc:docMk/>
            <pc:sldMk cId="2257265007" sldId="359"/>
            <ac:spMk id="9" creationId="{00000000-0000-0000-0000-000000000000}"/>
          </ac:spMkLst>
        </pc:spChg>
        <pc:spChg chg="del">
          <ac:chgData name="Ben Solomon" userId="d2764cdc-613c-4dba-a013-f6d4d09c2207" providerId="ADAL" clId="{1A8DE9F5-4A84-4645-85DD-80A11308D492}" dt="2018-02-15T16:42:09.030" v="307" actId="478"/>
          <ac:spMkLst>
            <pc:docMk/>
            <pc:sldMk cId="2257265007" sldId="359"/>
            <ac:spMk id="11" creationId="{00000000-0000-0000-0000-000000000000}"/>
          </ac:spMkLst>
        </pc:spChg>
        <pc:spChg chg="del topLvl">
          <ac:chgData name="Ben Solomon" userId="d2764cdc-613c-4dba-a013-f6d4d09c2207" providerId="ADAL" clId="{1A8DE9F5-4A84-4645-85DD-80A11308D492}" dt="2018-02-15T16:42:14.598" v="312" actId="478"/>
          <ac:spMkLst>
            <pc:docMk/>
            <pc:sldMk cId="2257265007" sldId="359"/>
            <ac:spMk id="12" creationId="{00000000-0000-0000-0000-000000000000}"/>
          </ac:spMkLst>
        </pc:spChg>
        <pc:spChg chg="del topLvl">
          <ac:chgData name="Ben Solomon" userId="d2764cdc-613c-4dba-a013-f6d4d09c2207" providerId="ADAL" clId="{1A8DE9F5-4A84-4645-85DD-80A11308D492}" dt="2018-02-15T16:42:15.355" v="313" actId="478"/>
          <ac:spMkLst>
            <pc:docMk/>
            <pc:sldMk cId="2257265007" sldId="359"/>
            <ac:spMk id="13" creationId="{00000000-0000-0000-0000-000000000000}"/>
          </ac:spMkLst>
        </pc:spChg>
        <pc:spChg chg="del mod topLvl">
          <ac:chgData name="Ben Solomon" userId="d2764cdc-613c-4dba-a013-f6d4d09c2207" providerId="ADAL" clId="{1A8DE9F5-4A84-4645-85DD-80A11308D492}" dt="2018-02-15T16:42:10.840" v="309" actId="478"/>
          <ac:spMkLst>
            <pc:docMk/>
            <pc:sldMk cId="2257265007" sldId="359"/>
            <ac:spMk id="17" creationId="{00000000-0000-0000-0000-000000000000}"/>
          </ac:spMkLst>
        </pc:spChg>
        <pc:spChg chg="del topLvl">
          <ac:chgData name="Ben Solomon" userId="d2764cdc-613c-4dba-a013-f6d4d09c2207" providerId="ADAL" clId="{1A8DE9F5-4A84-4645-85DD-80A11308D492}" dt="2018-02-15T16:42:11.854" v="310" actId="478"/>
          <ac:spMkLst>
            <pc:docMk/>
            <pc:sldMk cId="2257265007" sldId="359"/>
            <ac:spMk id="19" creationId="{00000000-0000-0000-0000-000000000000}"/>
          </ac:spMkLst>
        </pc:spChg>
        <pc:spChg chg="add mod">
          <ac:chgData name="Ben Solomon" userId="d2764cdc-613c-4dba-a013-f6d4d09c2207" providerId="ADAL" clId="{1A8DE9F5-4A84-4645-85DD-80A11308D492}" dt="2018-02-15T16:44:50.223" v="551" actId="20577"/>
          <ac:spMkLst>
            <pc:docMk/>
            <pc:sldMk cId="2257265007" sldId="359"/>
            <ac:spMk id="21" creationId="{EA604F4A-9AA6-4B7B-8BB6-FA66EA406949}"/>
          </ac:spMkLst>
        </pc:spChg>
        <pc:grpChg chg="del">
          <ac:chgData name="Ben Solomon" userId="d2764cdc-613c-4dba-a013-f6d4d09c2207" providerId="ADAL" clId="{1A8DE9F5-4A84-4645-85DD-80A11308D492}" dt="2018-02-15T16:42:14.598" v="312" actId="478"/>
          <ac:grpSpMkLst>
            <pc:docMk/>
            <pc:sldMk cId="2257265007" sldId="359"/>
            <ac:grpSpMk id="22" creationId="{00000000-0000-0000-0000-000000000000}"/>
          </ac:grpSpMkLst>
        </pc:grpChg>
        <pc:grpChg chg="del">
          <ac:chgData name="Ben Solomon" userId="d2764cdc-613c-4dba-a013-f6d4d09c2207" providerId="ADAL" clId="{1A8DE9F5-4A84-4645-85DD-80A11308D492}" dt="2018-02-15T16:42:13.021" v="311" actId="478"/>
          <ac:grpSpMkLst>
            <pc:docMk/>
            <pc:sldMk cId="2257265007" sldId="359"/>
            <ac:grpSpMk id="23" creationId="{00000000-0000-0000-0000-000000000000}"/>
          </ac:grpSpMkLst>
        </pc:grpChg>
        <pc:grpChg chg="del">
          <ac:chgData name="Ben Solomon" userId="d2764cdc-613c-4dba-a013-f6d4d09c2207" providerId="ADAL" clId="{1A8DE9F5-4A84-4645-85DD-80A11308D492}" dt="2018-02-15T16:42:10.840" v="309" actId="478"/>
          <ac:grpSpMkLst>
            <pc:docMk/>
            <pc:sldMk cId="2257265007" sldId="359"/>
            <ac:grpSpMk id="24" creationId="{00000000-0000-0000-0000-000000000000}"/>
          </ac:grpSpMkLst>
        </pc:grpChg>
      </pc:sldChg>
      <pc:sldChg chg="delSp modSp add ord delAnim">
        <pc:chgData name="Ben Solomon" userId="d2764cdc-613c-4dba-a013-f6d4d09c2207" providerId="ADAL" clId="{1A8DE9F5-4A84-4645-85DD-80A11308D492}" dt="2018-02-15T16:48:33.146" v="629" actId="1036"/>
        <pc:sldMkLst>
          <pc:docMk/>
          <pc:sldMk cId="1761180262" sldId="360"/>
        </pc:sldMkLst>
        <pc:spChg chg="mod">
          <ac:chgData name="Ben Solomon" userId="d2764cdc-613c-4dba-a013-f6d4d09c2207" providerId="ADAL" clId="{1A8DE9F5-4A84-4645-85DD-80A11308D492}" dt="2018-02-15T16:48:22.866" v="616" actId="1076"/>
          <ac:spMkLst>
            <pc:docMk/>
            <pc:sldMk cId="1761180262" sldId="360"/>
            <ac:spMk id="9" creationId="{00000000-0000-0000-0000-000000000000}"/>
          </ac:spMkLst>
        </pc:spChg>
        <pc:spChg chg="mod">
          <ac:chgData name="Ben Solomon" userId="d2764cdc-613c-4dba-a013-f6d4d09c2207" providerId="ADAL" clId="{1A8DE9F5-4A84-4645-85DD-80A11308D492}" dt="2018-02-15T16:48:22.298" v="615" actId="1076"/>
          <ac:spMkLst>
            <pc:docMk/>
            <pc:sldMk cId="1761180262" sldId="360"/>
            <ac:spMk id="12" creationId="{00000000-0000-0000-0000-000000000000}"/>
          </ac:spMkLst>
        </pc:spChg>
        <pc:spChg chg="mod">
          <ac:chgData name="Ben Solomon" userId="d2764cdc-613c-4dba-a013-f6d4d09c2207" providerId="ADAL" clId="{1A8DE9F5-4A84-4645-85DD-80A11308D492}" dt="2018-02-15T16:48:33.146" v="629" actId="1036"/>
          <ac:spMkLst>
            <pc:docMk/>
            <pc:sldMk cId="1761180262" sldId="360"/>
            <ac:spMk id="19" creationId="{00000000-0000-0000-0000-000000000000}"/>
          </ac:spMkLst>
        </pc:spChg>
        <pc:spChg chg="del">
          <ac:chgData name="Ben Solomon" userId="d2764cdc-613c-4dba-a013-f6d4d09c2207" providerId="ADAL" clId="{1A8DE9F5-4A84-4645-85DD-80A11308D492}" dt="2018-02-15T16:47:07.435" v="556" actId="478"/>
          <ac:spMkLst>
            <pc:docMk/>
            <pc:sldMk cId="1761180262" sldId="360"/>
            <ac:spMk id="22" creationId="{8E1C3C45-03F0-47A8-87C8-FADF4B4A5561}"/>
          </ac:spMkLst>
        </pc:spChg>
        <pc:grpChg chg="mod">
          <ac:chgData name="Ben Solomon" userId="d2764cdc-613c-4dba-a013-f6d4d09c2207" providerId="ADAL" clId="{1A8DE9F5-4A84-4645-85DD-80A11308D492}" dt="2018-02-15T16:48:26.934" v="617" actId="1076"/>
          <ac:grpSpMkLst>
            <pc:docMk/>
            <pc:sldMk cId="1761180262" sldId="360"/>
            <ac:grpSpMk id="21" creationId="{00000000-0000-0000-0000-000000000000}"/>
          </ac:grpSpMkLst>
        </pc:grpChg>
      </pc:sldChg>
      <pc:sldChg chg="delSp modSp add modAnim modNotesTx">
        <pc:chgData name="Ben Solomon" userId="d2764cdc-613c-4dba-a013-f6d4d09c2207" providerId="ADAL" clId="{1A8DE9F5-4A84-4645-85DD-80A11308D492}" dt="2018-02-15T18:18:50.867" v="1798" actId="20577"/>
        <pc:sldMkLst>
          <pc:docMk/>
          <pc:sldMk cId="2822951229" sldId="361"/>
        </pc:sldMkLst>
        <pc:spChg chg="del">
          <ac:chgData name="Ben Solomon" userId="d2764cdc-613c-4dba-a013-f6d4d09c2207" providerId="ADAL" clId="{1A8DE9F5-4A84-4645-85DD-80A11308D492}" dt="2018-02-15T16:49:11.475" v="632" actId="478"/>
          <ac:spMkLst>
            <pc:docMk/>
            <pc:sldMk cId="2822951229" sldId="361"/>
            <ac:spMk id="9" creationId="{00000000-0000-0000-0000-000000000000}"/>
          </ac:spMkLst>
        </pc:spChg>
        <pc:spChg chg="del mod">
          <ac:chgData name="Ben Solomon" userId="d2764cdc-613c-4dba-a013-f6d4d09c2207" providerId="ADAL" clId="{1A8DE9F5-4A84-4645-85DD-80A11308D492}" dt="2018-02-15T16:49:09.772" v="631" actId="478"/>
          <ac:spMkLst>
            <pc:docMk/>
            <pc:sldMk cId="2822951229" sldId="361"/>
            <ac:spMk id="12" creationId="{00000000-0000-0000-0000-000000000000}"/>
          </ac:spMkLst>
        </pc:spChg>
        <pc:spChg chg="del topLvl">
          <ac:chgData name="Ben Solomon" userId="d2764cdc-613c-4dba-a013-f6d4d09c2207" providerId="ADAL" clId="{1A8DE9F5-4A84-4645-85DD-80A11308D492}" dt="2018-02-15T16:49:17.018" v="637" actId="478"/>
          <ac:spMkLst>
            <pc:docMk/>
            <pc:sldMk cId="2822951229" sldId="361"/>
            <ac:spMk id="15" creationId="{00000000-0000-0000-0000-000000000000}"/>
          </ac:spMkLst>
        </pc:spChg>
        <pc:spChg chg="del mod">
          <ac:chgData name="Ben Solomon" userId="d2764cdc-613c-4dba-a013-f6d4d09c2207" providerId="ADAL" clId="{1A8DE9F5-4A84-4645-85DD-80A11308D492}" dt="2018-02-15T16:49:14.485" v="635" actId="478"/>
          <ac:spMkLst>
            <pc:docMk/>
            <pc:sldMk cId="2822951229" sldId="361"/>
            <ac:spMk id="17" creationId="{00000000-0000-0000-0000-000000000000}"/>
          </ac:spMkLst>
        </pc:spChg>
        <pc:spChg chg="del topLvl">
          <ac:chgData name="Ben Solomon" userId="d2764cdc-613c-4dba-a013-f6d4d09c2207" providerId="ADAL" clId="{1A8DE9F5-4A84-4645-85DD-80A11308D492}" dt="2018-02-15T16:49:16.002" v="636" actId="478"/>
          <ac:spMkLst>
            <pc:docMk/>
            <pc:sldMk cId="2822951229" sldId="361"/>
            <ac:spMk id="18" creationId="{00000000-0000-0000-0000-000000000000}"/>
          </ac:spMkLst>
        </pc:spChg>
        <pc:spChg chg="del">
          <ac:chgData name="Ben Solomon" userId="d2764cdc-613c-4dba-a013-f6d4d09c2207" providerId="ADAL" clId="{1A8DE9F5-4A84-4645-85DD-80A11308D492}" dt="2018-02-15T16:49:12.316" v="633" actId="478"/>
          <ac:spMkLst>
            <pc:docMk/>
            <pc:sldMk cId="2822951229" sldId="361"/>
            <ac:spMk id="19" creationId="{00000000-0000-0000-0000-000000000000}"/>
          </ac:spMkLst>
        </pc:spChg>
        <pc:spChg chg="mod">
          <ac:chgData name="Ben Solomon" userId="d2764cdc-613c-4dba-a013-f6d4d09c2207" providerId="ADAL" clId="{1A8DE9F5-4A84-4645-85DD-80A11308D492}" dt="2018-02-15T18:18:50.867" v="1798" actId="20577"/>
          <ac:spMkLst>
            <pc:docMk/>
            <pc:sldMk cId="2822951229" sldId="361"/>
            <ac:spMk id="22" creationId="{8E1C3C45-03F0-47A8-87C8-FADF4B4A5561}"/>
          </ac:spMkLst>
        </pc:spChg>
        <pc:grpChg chg="del">
          <ac:chgData name="Ben Solomon" userId="d2764cdc-613c-4dba-a013-f6d4d09c2207" providerId="ADAL" clId="{1A8DE9F5-4A84-4645-85DD-80A11308D492}" dt="2018-02-15T16:49:14.485" v="635" actId="478"/>
          <ac:grpSpMkLst>
            <pc:docMk/>
            <pc:sldMk cId="2822951229" sldId="361"/>
            <ac:grpSpMk id="20" creationId="{00000000-0000-0000-0000-000000000000}"/>
          </ac:grpSpMkLst>
        </pc:grpChg>
        <pc:grpChg chg="del">
          <ac:chgData name="Ben Solomon" userId="d2764cdc-613c-4dba-a013-f6d4d09c2207" providerId="ADAL" clId="{1A8DE9F5-4A84-4645-85DD-80A11308D492}" dt="2018-02-15T16:49:16.002" v="636" actId="478"/>
          <ac:grpSpMkLst>
            <pc:docMk/>
            <pc:sldMk cId="2822951229" sldId="361"/>
            <ac:grpSpMk id="21" creationId="{00000000-0000-0000-0000-000000000000}"/>
          </ac:grpSpMkLst>
        </pc:grpChg>
      </pc:sldChg>
      <pc:sldChg chg="addSp delSp modSp add ord modAnim modNotesTx">
        <pc:chgData name="Ben Solomon" userId="d2764cdc-613c-4dba-a013-f6d4d09c2207" providerId="ADAL" clId="{1A8DE9F5-4A84-4645-85DD-80A11308D492}" dt="2018-02-15T18:19:36.318" v="1818" actId="14100"/>
        <pc:sldMkLst>
          <pc:docMk/>
          <pc:sldMk cId="3300718578" sldId="362"/>
        </pc:sldMkLst>
        <pc:spChg chg="mod">
          <ac:chgData name="Ben Solomon" userId="d2764cdc-613c-4dba-a013-f6d4d09c2207" providerId="ADAL" clId="{1A8DE9F5-4A84-4645-85DD-80A11308D492}" dt="2018-02-15T17:06:55.907" v="1013" actId="1076"/>
          <ac:spMkLst>
            <pc:docMk/>
            <pc:sldMk cId="3300718578" sldId="362"/>
            <ac:spMk id="9" creationId="{00000000-0000-0000-0000-000000000000}"/>
          </ac:spMkLst>
        </pc:spChg>
        <pc:spChg chg="del mod">
          <ac:chgData name="Ben Solomon" userId="d2764cdc-613c-4dba-a013-f6d4d09c2207" providerId="ADAL" clId="{1A8DE9F5-4A84-4645-85DD-80A11308D492}" dt="2018-02-15T17:06:05.257" v="976" actId="478"/>
          <ac:spMkLst>
            <pc:docMk/>
            <pc:sldMk cId="3300718578" sldId="362"/>
            <ac:spMk id="10" creationId="{00000000-0000-0000-0000-000000000000}"/>
          </ac:spMkLst>
        </pc:spChg>
        <pc:spChg chg="del mod">
          <ac:chgData name="Ben Solomon" userId="d2764cdc-613c-4dba-a013-f6d4d09c2207" providerId="ADAL" clId="{1A8DE9F5-4A84-4645-85DD-80A11308D492}" dt="2018-02-15T17:08:01.848" v="1104" actId="478"/>
          <ac:spMkLst>
            <pc:docMk/>
            <pc:sldMk cId="3300718578" sldId="362"/>
            <ac:spMk id="11" creationId="{00000000-0000-0000-0000-000000000000}"/>
          </ac:spMkLst>
        </pc:spChg>
        <pc:spChg chg="mod">
          <ac:chgData name="Ben Solomon" userId="d2764cdc-613c-4dba-a013-f6d4d09c2207" providerId="ADAL" clId="{1A8DE9F5-4A84-4645-85DD-80A11308D492}" dt="2018-02-15T17:06:50.018" v="1011" actId="1076"/>
          <ac:spMkLst>
            <pc:docMk/>
            <pc:sldMk cId="3300718578" sldId="362"/>
            <ac:spMk id="13" creationId="{00000000-0000-0000-0000-000000000000}"/>
          </ac:spMkLst>
        </pc:spChg>
        <pc:spChg chg="mod">
          <ac:chgData name="Ben Solomon" userId="d2764cdc-613c-4dba-a013-f6d4d09c2207" providerId="ADAL" clId="{1A8DE9F5-4A84-4645-85DD-80A11308D492}" dt="2018-02-15T17:06:46.435" v="1010" actId="1076"/>
          <ac:spMkLst>
            <pc:docMk/>
            <pc:sldMk cId="3300718578" sldId="362"/>
            <ac:spMk id="14" creationId="{00000000-0000-0000-0000-000000000000}"/>
          </ac:spMkLst>
        </pc:spChg>
        <pc:spChg chg="add mod">
          <ac:chgData name="Ben Solomon" userId="d2764cdc-613c-4dba-a013-f6d4d09c2207" providerId="ADAL" clId="{1A8DE9F5-4A84-4645-85DD-80A11308D492}" dt="2018-02-15T17:06:52.239" v="1012" actId="1076"/>
          <ac:spMkLst>
            <pc:docMk/>
            <pc:sldMk cId="3300718578" sldId="362"/>
            <ac:spMk id="15" creationId="{29DFE176-70C8-49B1-8CF0-ED96B26FBD33}"/>
          </ac:spMkLst>
        </pc:spChg>
        <pc:spChg chg="add mod">
          <ac:chgData name="Ben Solomon" userId="d2764cdc-613c-4dba-a013-f6d4d09c2207" providerId="ADAL" clId="{1A8DE9F5-4A84-4645-85DD-80A11308D492}" dt="2018-02-15T18:19:36.318" v="1818" actId="14100"/>
          <ac:spMkLst>
            <pc:docMk/>
            <pc:sldMk cId="3300718578" sldId="362"/>
            <ac:spMk id="16" creationId="{3DDAAA85-59FC-4BC4-B4ED-FE3A24874DE7}"/>
          </ac:spMkLst>
        </pc:spChg>
      </pc:sldChg>
      <pc:sldChg chg="addSp delSp modSp add ord delAnim modNotesTx">
        <pc:chgData name="Ben Solomon" userId="d2764cdc-613c-4dba-a013-f6d4d09c2207" providerId="ADAL" clId="{1A8DE9F5-4A84-4645-85DD-80A11308D492}" dt="2018-02-15T17:11:14.931" v="1295" actId="20577"/>
        <pc:sldMkLst>
          <pc:docMk/>
          <pc:sldMk cId="3809325836" sldId="363"/>
        </pc:sldMkLst>
        <pc:spChg chg="del">
          <ac:chgData name="Ben Solomon" userId="d2764cdc-613c-4dba-a013-f6d4d09c2207" providerId="ADAL" clId="{1A8DE9F5-4A84-4645-85DD-80A11308D492}" dt="2018-02-15T17:10:20.606" v="1189" actId="478"/>
          <ac:spMkLst>
            <pc:docMk/>
            <pc:sldMk cId="3809325836" sldId="363"/>
            <ac:spMk id="9" creationId="{00000000-0000-0000-0000-000000000000}"/>
          </ac:spMkLst>
        </pc:spChg>
        <pc:spChg chg="mod">
          <ac:chgData name="Ben Solomon" userId="d2764cdc-613c-4dba-a013-f6d4d09c2207" providerId="ADAL" clId="{1A8DE9F5-4A84-4645-85DD-80A11308D492}" dt="2018-02-15T17:10:33.542" v="1192" actId="1076"/>
          <ac:spMkLst>
            <pc:docMk/>
            <pc:sldMk cId="3809325836" sldId="363"/>
            <ac:spMk id="11" creationId="{00000000-0000-0000-0000-000000000000}"/>
          </ac:spMkLst>
        </pc:spChg>
        <pc:spChg chg="mod">
          <ac:chgData name="Ben Solomon" userId="d2764cdc-613c-4dba-a013-f6d4d09c2207" providerId="ADAL" clId="{1A8DE9F5-4A84-4645-85DD-80A11308D492}" dt="2018-02-15T17:10:28.232" v="1190" actId="1076"/>
          <ac:spMkLst>
            <pc:docMk/>
            <pc:sldMk cId="3809325836" sldId="363"/>
            <ac:spMk id="12" creationId="{00000000-0000-0000-0000-000000000000}"/>
          </ac:spMkLst>
        </pc:spChg>
        <pc:spChg chg="mod">
          <ac:chgData name="Ben Solomon" userId="d2764cdc-613c-4dba-a013-f6d4d09c2207" providerId="ADAL" clId="{1A8DE9F5-4A84-4645-85DD-80A11308D492}" dt="2018-02-15T17:10:36.843" v="1193" actId="1076"/>
          <ac:spMkLst>
            <pc:docMk/>
            <pc:sldMk cId="3809325836" sldId="363"/>
            <ac:spMk id="13" creationId="{00000000-0000-0000-0000-000000000000}"/>
          </ac:spMkLst>
        </pc:spChg>
        <pc:spChg chg="mod">
          <ac:chgData name="Ben Solomon" userId="d2764cdc-613c-4dba-a013-f6d4d09c2207" providerId="ADAL" clId="{1A8DE9F5-4A84-4645-85DD-80A11308D492}" dt="2018-02-15T17:10:31.488" v="1191" actId="1076"/>
          <ac:spMkLst>
            <pc:docMk/>
            <pc:sldMk cId="3809325836" sldId="363"/>
            <ac:spMk id="14" creationId="{00000000-0000-0000-0000-000000000000}"/>
          </ac:spMkLst>
        </pc:spChg>
        <pc:spChg chg="add mod">
          <ac:chgData name="Ben Solomon" userId="d2764cdc-613c-4dba-a013-f6d4d09c2207" providerId="ADAL" clId="{1A8DE9F5-4A84-4645-85DD-80A11308D492}" dt="2018-02-15T17:11:14.931" v="1295" actId="20577"/>
          <ac:spMkLst>
            <pc:docMk/>
            <pc:sldMk cId="3809325836" sldId="363"/>
            <ac:spMk id="16" creationId="{B42BAB67-DCA1-45D5-B162-33FC09D1A75D}"/>
          </ac:spMkLst>
        </pc:spChg>
      </pc:sldChg>
      <pc:sldChg chg="delSp modSp add ord delAnim modAnim modNotesTx">
        <pc:chgData name="Ben Solomon" userId="d2764cdc-613c-4dba-a013-f6d4d09c2207" providerId="ADAL" clId="{1A8DE9F5-4A84-4645-85DD-80A11308D492}" dt="2018-02-15T18:26:03.299" v="1891"/>
        <pc:sldMkLst>
          <pc:docMk/>
          <pc:sldMk cId="2923047141" sldId="364"/>
        </pc:sldMkLst>
        <pc:spChg chg="mod">
          <ac:chgData name="Ben Solomon" userId="d2764cdc-613c-4dba-a013-f6d4d09c2207" providerId="ADAL" clId="{1A8DE9F5-4A84-4645-85DD-80A11308D492}" dt="2018-02-15T18:25:42.808" v="1889" actId="20577"/>
          <ac:spMkLst>
            <pc:docMk/>
            <pc:sldMk cId="2923047141" sldId="364"/>
            <ac:spMk id="3" creationId="{00000000-0000-0000-0000-000000000000}"/>
          </ac:spMkLst>
        </pc:spChg>
        <pc:spChg chg="del">
          <ac:chgData name="Ben Solomon" userId="d2764cdc-613c-4dba-a013-f6d4d09c2207" providerId="ADAL" clId="{1A8DE9F5-4A84-4645-85DD-80A11308D492}" dt="2018-02-15T17:17:01.488" v="1299" actId="478"/>
          <ac:spMkLst>
            <pc:docMk/>
            <pc:sldMk cId="2923047141" sldId="364"/>
            <ac:spMk id="9" creationId="{00000000-0000-0000-0000-000000000000}"/>
          </ac:spMkLst>
        </pc:spChg>
      </pc:sldChg>
      <pc:sldChg chg="modSp add modAnim">
        <pc:chgData name="Ben Solomon" userId="d2764cdc-613c-4dba-a013-f6d4d09c2207" providerId="ADAL" clId="{1A8DE9F5-4A84-4645-85DD-80A11308D492}" dt="2018-02-15T18:26:39.271" v="1892"/>
        <pc:sldMkLst>
          <pc:docMk/>
          <pc:sldMk cId="2698273078" sldId="365"/>
        </pc:sldMkLst>
        <pc:spChg chg="mod">
          <ac:chgData name="Ben Solomon" userId="d2764cdc-613c-4dba-a013-f6d4d09c2207" providerId="ADAL" clId="{1A8DE9F5-4A84-4645-85DD-80A11308D492}" dt="2018-02-15T18:16:24.314" v="1791"/>
          <ac:spMkLst>
            <pc:docMk/>
            <pc:sldMk cId="2698273078" sldId="36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632268B-5F1A-4DF4-9379-0C60FF7EAC3B}" type="datetimeFigureOut">
              <a:rPr lang="en-US" smtClean="0"/>
              <a:pPr/>
              <a:t>8/20/2018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7735611-39FE-4696-919A-836A9CF417A9}" type="slidenum">
              <a:rPr lang="en-US" smtClean="0"/>
              <a:pPr/>
              <a:t>‹#›</a:t>
            </a:fld>
            <a:endParaRPr lang="en-US"/>
          </a:p>
        </p:txBody>
      </p:sp>
    </p:spTree>
    <p:extLst>
      <p:ext uri="{BB962C8B-B14F-4D97-AF65-F5344CB8AC3E}">
        <p14:creationId xmlns:p14="http://schemas.microsoft.com/office/powerpoint/2010/main" xmlns="" val="2046188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023FD-1F35-45EC-AD16-42A08FBDB950}" type="datetimeFigureOut">
              <a:rPr lang="en-US" smtClean="0"/>
              <a:pPr/>
              <a:t>8/20/2018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A16F37-57D5-40B5-9171-548113C08DF8}" type="slidenum">
              <a:rPr lang="en-US" smtClean="0"/>
              <a:pPr/>
              <a:t>‹#›</a:t>
            </a:fld>
            <a:endParaRPr lang="en-US"/>
          </a:p>
        </p:txBody>
      </p:sp>
    </p:spTree>
    <p:extLst>
      <p:ext uri="{BB962C8B-B14F-4D97-AF65-F5344CB8AC3E}">
        <p14:creationId xmlns:p14="http://schemas.microsoft.com/office/powerpoint/2010/main" xmlns="" val="982830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1</a:t>
            </a:fld>
            <a:endParaRPr lang="en-US"/>
          </a:p>
        </p:txBody>
      </p:sp>
    </p:spTree>
    <p:extLst>
      <p:ext uri="{BB962C8B-B14F-4D97-AF65-F5344CB8AC3E}">
        <p14:creationId xmlns:p14="http://schemas.microsoft.com/office/powerpoint/2010/main" xmlns="" val="42924196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fourth phase of focused note-taking</a:t>
            </a:r>
            <a:r>
              <a:rPr lang="en-US" baseline="0" dirty="0"/>
              <a:t>, students summarize and reflect on the learning from the notes. </a:t>
            </a:r>
            <a:r>
              <a:rPr lang="en-US" sz="1200" kern="1200" dirty="0">
                <a:solidFill>
                  <a:schemeClr val="tx1"/>
                </a:solidFill>
                <a:effectLst/>
                <a:latin typeface="+mn-lt"/>
                <a:ea typeface="+mn-ea"/>
                <a:cs typeface="+mn-cs"/>
              </a:rPr>
              <a:t>Summarizing is crucial to student understanding of a source because it requires learners to sift through the information, sort out the big ideas from the less significant details, consider how the pieces fit together, and communicate the big idea in several succinct sentences.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Adding a reflective element to the formal closure of the note-taking process helps students identify how the notes will be useful to them. The note-taker once again considers the note-taking objective and engages in metacognitive reflection about the notes’ relevance. This helps the student answer the question, “Where do I go from here?”</a:t>
            </a:r>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10</a:t>
            </a:fld>
            <a:endParaRPr lang="en-US"/>
          </a:p>
        </p:txBody>
      </p:sp>
    </p:spTree>
    <p:extLst>
      <p:ext uri="{BB962C8B-B14F-4D97-AF65-F5344CB8AC3E}">
        <p14:creationId xmlns:p14="http://schemas.microsoft.com/office/powerpoint/2010/main" xmlns="" val="3904614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focused note-taking process is not meaningful unless the notes serve a purpose and help the note-taker achieve that purpose. Otherwise, there was no need to take the notes in the first place. Going through the phases of the focused note-taking process prepares students to apply their learning. Often, students try to apply learning without having done the prior work; this makes it difficult to deepen learning. When students reach the final phase and see the fruits of their labors, the notes have a satisfying “so what” to them. This is when educators achieve buy-in from their students about the worth of the note-taking process in its entirety.</a:t>
            </a:r>
          </a:p>
          <a:p>
            <a:endParaRPr lang="en-US" dirty="0"/>
          </a:p>
          <a:p>
            <a:r>
              <a:rPr lang="en-US" sz="1200" kern="1200" dirty="0">
                <a:solidFill>
                  <a:schemeClr val="tx1"/>
                </a:solidFill>
                <a:effectLst/>
                <a:latin typeface="+mn-lt"/>
                <a:ea typeface="+mn-ea"/>
                <a:cs typeface="+mn-cs"/>
              </a:rPr>
              <a:t>With deliberate planning, educators can design learning experiences in which note-taking plays a vital part in student success. Ensuring that learning opportunities require a depth of understanding makes the phases of focused note-taking essential. Students who have thought </a:t>
            </a:r>
            <a:r>
              <a:rPr lang="en-US" sz="1200" i="1" kern="1200" dirty="0">
                <a:solidFill>
                  <a:schemeClr val="tx1"/>
                </a:solidFill>
                <a:effectLst/>
                <a:latin typeface="+mn-lt"/>
                <a:ea typeface="+mn-ea"/>
                <a:cs typeface="+mn-cs"/>
              </a:rPr>
              <a:t>about</a:t>
            </a:r>
            <a:r>
              <a:rPr lang="en-US" sz="1200" kern="1200" dirty="0">
                <a:solidFill>
                  <a:schemeClr val="tx1"/>
                </a:solidFill>
                <a:effectLst/>
                <a:latin typeface="+mn-lt"/>
                <a:ea typeface="+mn-ea"/>
                <a:cs typeface="+mn-cs"/>
              </a:rPr>
              <a:t> their notes, thought </a:t>
            </a:r>
            <a:r>
              <a:rPr lang="en-US" sz="1200" i="1" kern="1200" dirty="0">
                <a:solidFill>
                  <a:schemeClr val="tx1"/>
                </a:solidFill>
                <a:effectLst/>
                <a:latin typeface="+mn-lt"/>
                <a:ea typeface="+mn-ea"/>
                <a:cs typeface="+mn-cs"/>
              </a:rPr>
              <a:t>beyond</a:t>
            </a:r>
            <a:r>
              <a:rPr lang="en-US" sz="1200" kern="1200" dirty="0">
                <a:solidFill>
                  <a:schemeClr val="tx1"/>
                </a:solidFill>
                <a:effectLst/>
                <a:latin typeface="+mn-lt"/>
                <a:ea typeface="+mn-ea"/>
                <a:cs typeface="+mn-cs"/>
              </a:rPr>
              <a:t> their notes, and reflected on their notes as a whole are prepared for cognitively rigorous work involving the content or topic they are learning.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Often</a:t>
            </a:r>
            <a:r>
              <a:rPr lang="en-US" sz="1200" kern="1200" baseline="0" dirty="0">
                <a:solidFill>
                  <a:schemeClr val="tx1"/>
                </a:solidFill>
                <a:effectLst/>
                <a:latin typeface="+mn-lt"/>
                <a:ea typeface="+mn-ea"/>
                <a:cs typeface="+mn-cs"/>
              </a:rPr>
              <a:t> in school, notes are used for the purpose of studying material for an exam or other assessment.  The focused note-taking process itself helps students digest the content in their notes, but instructors can assist students by teaching and modeling ways to use the notes for active studying and test preparation. </a:t>
            </a:r>
          </a:p>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11</a:t>
            </a:fld>
            <a:endParaRPr lang="en-US"/>
          </a:p>
        </p:txBody>
      </p:sp>
    </p:spTree>
    <p:extLst>
      <p:ext uri="{BB962C8B-B14F-4D97-AF65-F5344CB8AC3E}">
        <p14:creationId xmlns:p14="http://schemas.microsoft.com/office/powerpoint/2010/main" xmlns="" val="4097538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12</a:t>
            </a:fld>
            <a:endParaRPr lang="en-US"/>
          </a:p>
        </p:txBody>
      </p:sp>
    </p:spTree>
    <p:extLst>
      <p:ext uri="{BB962C8B-B14F-4D97-AF65-F5344CB8AC3E}">
        <p14:creationId xmlns:p14="http://schemas.microsoft.com/office/powerpoint/2010/main" xmlns="" val="649590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Phase 1: Taking Notes</a:t>
            </a:r>
          </a:p>
          <a:p>
            <a:endParaRPr lang="en-US" dirty="0"/>
          </a:p>
          <a:p>
            <a:r>
              <a:rPr lang="en-US" dirty="0"/>
              <a:t>This is the stage during which</a:t>
            </a:r>
            <a:r>
              <a:rPr lang="en-US" baseline="0" dirty="0"/>
              <a:t> the notes themselves are created. But before any note-taking begins, it’s important to establish a note-taking purpose and objective and choose the format best suited to the purpose. Educators should never assign notes that students will not use for a specific purpose, and that purpose should be communicated to the learners in advance because the purpose influences what will be included in the notes.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13</a:t>
            </a:fld>
            <a:endParaRPr lang="en-US"/>
          </a:p>
        </p:txBody>
      </p:sp>
    </p:spTree>
    <p:extLst>
      <p:ext uri="{BB962C8B-B14F-4D97-AF65-F5344CB8AC3E}">
        <p14:creationId xmlns:p14="http://schemas.microsoft.com/office/powerpoint/2010/main" xmlns="" val="39848529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As</a:t>
            </a:r>
            <a:r>
              <a:rPr lang="en-US" baseline="0" dirty="0"/>
              <a:t> learners revise their notes, the notes themselves may get a little messy, which might be an indication that some thoughtful interaction is occurring. Processing notes involves identifying the most important information, sorting through the content, clarifying what’s there, and identifying the organizational scheme within the notes. </a:t>
            </a:r>
            <a:endParaRPr lang="en-US" dirty="0"/>
          </a:p>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14</a:t>
            </a:fld>
            <a:endParaRPr lang="en-US"/>
          </a:p>
        </p:txBody>
      </p:sp>
    </p:spTree>
    <p:extLst>
      <p:ext uri="{BB962C8B-B14F-4D97-AF65-F5344CB8AC3E}">
        <p14:creationId xmlns:p14="http://schemas.microsoft.com/office/powerpoint/2010/main" xmlns="" val="38063799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15</a:t>
            </a:fld>
            <a:endParaRPr lang="en-US"/>
          </a:p>
        </p:txBody>
      </p:sp>
    </p:spTree>
    <p:extLst>
      <p:ext uri="{BB962C8B-B14F-4D97-AF65-F5344CB8AC3E}">
        <p14:creationId xmlns:p14="http://schemas.microsoft.com/office/powerpoint/2010/main" xmlns="" val="18129185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baseline="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16</a:t>
            </a:fld>
            <a:endParaRPr lang="en-US"/>
          </a:p>
        </p:txBody>
      </p:sp>
    </p:spTree>
    <p:extLst>
      <p:ext uri="{BB962C8B-B14F-4D97-AF65-F5344CB8AC3E}">
        <p14:creationId xmlns:p14="http://schemas.microsoft.com/office/powerpoint/2010/main" xmlns="" val="1954794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17</a:t>
            </a:fld>
            <a:endParaRPr lang="en-US"/>
          </a:p>
        </p:txBody>
      </p:sp>
    </p:spTree>
    <p:extLst>
      <p:ext uri="{BB962C8B-B14F-4D97-AF65-F5344CB8AC3E}">
        <p14:creationId xmlns:p14="http://schemas.microsoft.com/office/powerpoint/2010/main" xmlns="" val="28761237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18</a:t>
            </a:fld>
            <a:endParaRPr lang="en-US"/>
          </a:p>
        </p:txBody>
      </p:sp>
    </p:spTree>
    <p:extLst>
      <p:ext uri="{BB962C8B-B14F-4D97-AF65-F5344CB8AC3E}">
        <p14:creationId xmlns:p14="http://schemas.microsoft.com/office/powerpoint/2010/main" xmlns="" val="3115890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19</a:t>
            </a:fld>
            <a:endParaRPr lang="en-US"/>
          </a:p>
        </p:txBody>
      </p:sp>
    </p:spTree>
    <p:extLst>
      <p:ext uri="{BB962C8B-B14F-4D97-AF65-F5344CB8AC3E}">
        <p14:creationId xmlns:p14="http://schemas.microsoft.com/office/powerpoint/2010/main" xmlns="" val="2295312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AVID’s focused</a:t>
            </a:r>
            <a:r>
              <a:rPr lang="en-US" baseline="0" dirty="0"/>
              <a:t> note-taking process embodies research-based best practices for note-taking and using notes for learning and other applications. The five stages in the process apply to a number of formats for notes and work with all ages of note-takers. </a:t>
            </a:r>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2</a:t>
            </a:fld>
            <a:endParaRPr lang="en-US"/>
          </a:p>
        </p:txBody>
      </p:sp>
    </p:spTree>
    <p:extLst>
      <p:ext uri="{BB962C8B-B14F-4D97-AF65-F5344CB8AC3E}">
        <p14:creationId xmlns:p14="http://schemas.microsoft.com/office/powerpoint/2010/main" xmlns="" val="2391731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a:t>AVID’s curriculum guide</a:t>
            </a:r>
            <a:r>
              <a:rPr lang="en-US" baseline="0" dirty="0"/>
              <a:t> </a:t>
            </a:r>
            <a:r>
              <a:rPr lang="en-US" i="1" dirty="0"/>
              <a:t>Writing</a:t>
            </a:r>
            <a:r>
              <a:rPr lang="en-US" i="1" baseline="0" dirty="0"/>
              <a:t> for Disciplinary Literacy: A Schoolwide Approach</a:t>
            </a:r>
            <a:r>
              <a:rPr lang="en-US" i="0" baseline="0" dirty="0"/>
              <a:t> identifies guiding principles for each chapter, and the three on this slide are among the ones in the chapter on focused note-taking. These emphasize some of the most important aspects for educators and students when incorporating focused note-taking into their academic routines. </a:t>
            </a:r>
          </a:p>
          <a:p>
            <a:endParaRPr lang="en-US" i="0" baseline="0" dirty="0"/>
          </a:p>
          <a:p>
            <a:r>
              <a:rPr lang="en-US" i="0" baseline="0" dirty="0"/>
              <a:t>First, the note-taking process must be taught. Most students don’t know how to take notes and, without understanding the “why” behind the process, are likely to look at the stages of the focused note-taking process as needless extra work. By providing explicit instruction in the “how” of focused note-taking and by allowing for practice during class time, educators can maximize student buy-in and demonstrate the usefulness of the process. </a:t>
            </a:r>
          </a:p>
          <a:p>
            <a:endParaRPr lang="en-US" i="0" baseline="0" dirty="0"/>
          </a:p>
          <a:p>
            <a:r>
              <a:rPr lang="en-US" i="0" baseline="0" dirty="0"/>
              <a:t>Much of the focused note-taking philosophy rests on the shoulders of work done by German psychologist Hermann Ebbinghaus in the late 1800s. </a:t>
            </a:r>
            <a:r>
              <a:rPr lang="en-US" i="0" baseline="0" dirty="0" err="1"/>
              <a:t>Ebbinghaus</a:t>
            </a:r>
            <a:r>
              <a:rPr lang="en-US" i="0" baseline="0" dirty="0"/>
              <a:t> studied memory and retention of learning and concluded that the key to learning was deliberate, mindful repetition. The more times and the larger variety of ways learners interact with information, the more likely they are to understand and remember. This research underscored the work of Walter </a:t>
            </a:r>
            <a:r>
              <a:rPr lang="en-US" i="0" baseline="0" dirty="0" err="1"/>
              <a:t>Pauk</a:t>
            </a:r>
            <a:r>
              <a:rPr lang="en-US" i="0" baseline="0" dirty="0"/>
              <a:t>, who devised the Cornell Note-Taking system in the 1950s. Cornell Notes provide designated space for each stage of the focused note-taking process to take place, but the steps of the process can occur with any type of notes.</a:t>
            </a:r>
          </a:p>
          <a:p>
            <a:endParaRPr lang="en-US" i="0" baseline="0" dirty="0"/>
          </a:p>
          <a:p>
            <a:r>
              <a:rPr lang="en-US" i="0" baseline="0" dirty="0"/>
              <a:t>Finally, inquiry—the I in WICOR—is at the center of every stage in the note-taking process. Learners who adopt an attitude of curiosity and question themselves as learner, the notes they take, and the content in the notes experience maximum success. </a:t>
            </a:r>
          </a:p>
          <a:p>
            <a:endParaRPr lang="en-US" i="1"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3</a:t>
            </a:fld>
            <a:endParaRPr lang="en-US"/>
          </a:p>
        </p:txBody>
      </p:sp>
    </p:spTree>
    <p:extLst>
      <p:ext uri="{BB962C8B-B14F-4D97-AF65-F5344CB8AC3E}">
        <p14:creationId xmlns:p14="http://schemas.microsoft.com/office/powerpoint/2010/main" xmlns="" val="2305752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Phase 1: Taking Notes</a:t>
            </a:r>
          </a:p>
          <a:p>
            <a:endParaRPr lang="en-US" dirty="0"/>
          </a:p>
          <a:p>
            <a:r>
              <a:rPr lang="en-US" dirty="0"/>
              <a:t>This is the stage during which</a:t>
            </a:r>
            <a:r>
              <a:rPr lang="en-US" baseline="0" dirty="0"/>
              <a:t> the notes themselves are created. But before any note-taking begins, it’s important to establish a note-taking purpose and objective and choose the format best suited to the purpose. Educators should never assign notes that students will not use for a specific purpose, and that purpose should be communicated to the learners in advance because the purpose influences what will be included in the notes.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4</a:t>
            </a:fld>
            <a:endParaRPr lang="en-US"/>
          </a:p>
        </p:txBody>
      </p:sp>
    </p:spTree>
    <p:extLst>
      <p:ext uri="{BB962C8B-B14F-4D97-AF65-F5344CB8AC3E}">
        <p14:creationId xmlns:p14="http://schemas.microsoft.com/office/powerpoint/2010/main" xmlns="" val="605995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Notes</a:t>
            </a:r>
            <a:r>
              <a:rPr lang="en-US" baseline="0" dirty="0"/>
              <a:t> can come in many forms and are suited for a variety of purposes. </a:t>
            </a:r>
          </a:p>
          <a:p>
            <a:endParaRPr lang="en-US" baseline="0" dirty="0"/>
          </a:p>
          <a:p>
            <a:r>
              <a:rPr lang="en-US" baseline="0" dirty="0"/>
              <a:t>Cornell Notes provide space on the right for taking notes, a column for connecting thinking, and a place for a summary reflection at the end of the notes. </a:t>
            </a:r>
          </a:p>
          <a:p>
            <a:endParaRPr lang="en-US" baseline="0" dirty="0"/>
          </a:p>
          <a:p>
            <a:r>
              <a:rPr lang="en-US" baseline="0" dirty="0"/>
              <a:t>Two- and three-column notes are a structured method of taking notes by designating columns that meet the note-taking objective. Columns often include space for input from the source from which notes are taken and space for students to provide examples, write questions, or connect their learning in other ways. </a:t>
            </a:r>
          </a:p>
          <a:p>
            <a:endParaRPr lang="en-US" baseline="0" dirty="0"/>
          </a:p>
          <a:p>
            <a:r>
              <a:rPr lang="en-US" baseline="0" dirty="0"/>
              <a:t>Mind maps (sometimes called webs) are free-form graphic organizers in which notes are arranged spatially on a page. This visual method of note-taking allows learners to easily show the relative importance of information and the interrelationships between ideas. </a:t>
            </a:r>
            <a:r>
              <a:rPr lang="en-US" baseline="0" dirty="0" err="1"/>
              <a:t>Sketchnotes</a:t>
            </a:r>
            <a:r>
              <a:rPr lang="en-US" baseline="0" dirty="0"/>
              <a:t> and one-pagers are other visual forms of notes. </a:t>
            </a:r>
          </a:p>
          <a:p>
            <a:endParaRPr lang="en-US" baseline="0" dirty="0"/>
          </a:p>
          <a:p>
            <a:r>
              <a:rPr lang="en-US" baseline="0" dirty="0"/>
              <a:t>Graphic organizers are structured ways to show connections among ideas. Venn Diagrams can show comparisons and contrasts. Flowcharts can demonstrate cause and effect or outline a process or procedure. </a:t>
            </a:r>
          </a:p>
          <a:p>
            <a:endParaRPr lang="en-US" baseline="0" dirty="0"/>
          </a:p>
          <a:p>
            <a:r>
              <a:rPr lang="en-US" sz="1200" kern="1200" dirty="0">
                <a:solidFill>
                  <a:schemeClr val="tx1"/>
                </a:solidFill>
                <a:effectLst/>
                <a:latin typeface="+mn-lt"/>
                <a:ea typeface="+mn-ea"/>
                <a:cs typeface="+mn-cs"/>
              </a:rPr>
              <a:t>An interactive notebook is living archive of student learning, set up on facing pages in a notebook. Typically, right-side pages are used for teacher input (notes, texts, handouts, etc.) while the left-side pages are designated for student processing and reflection on the content on the facing page.</a:t>
            </a:r>
            <a:endParaRPr lang="en-US" baseline="0" dirty="0"/>
          </a:p>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5</a:t>
            </a:fld>
            <a:endParaRPr lang="en-US"/>
          </a:p>
        </p:txBody>
      </p:sp>
    </p:spTree>
    <p:extLst>
      <p:ext uri="{BB962C8B-B14F-4D97-AF65-F5344CB8AC3E}">
        <p14:creationId xmlns:p14="http://schemas.microsoft.com/office/powerpoint/2010/main" xmlns="" val="3180746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Learners</a:t>
            </a:r>
            <a:r>
              <a:rPr lang="en-US" baseline="0" dirty="0"/>
              <a:t> should return to their notes within a day to review and revise them. During this phase, students thoughtfully revisit their notes to clarify and organize their notes further, making them as complete and useful as possible. </a:t>
            </a:r>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6</a:t>
            </a:fld>
            <a:endParaRPr lang="en-US"/>
          </a:p>
        </p:txBody>
      </p:sp>
    </p:spTree>
    <p:extLst>
      <p:ext uri="{BB962C8B-B14F-4D97-AF65-F5344CB8AC3E}">
        <p14:creationId xmlns:p14="http://schemas.microsoft.com/office/powerpoint/2010/main" xmlns="" val="792879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As</a:t>
            </a:r>
            <a:r>
              <a:rPr lang="en-US" baseline="0" dirty="0"/>
              <a:t> learners revise their notes, the notes themselves may get a little messy, which might be an indication that some thoughtful interaction is occurring. Processing notes involves identifying the most important information, sorting through the content, clarifying what’s there, and identifying the organizational scheme within the notes. </a:t>
            </a:r>
            <a:endParaRPr lang="en-US" dirty="0"/>
          </a:p>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7</a:t>
            </a:fld>
            <a:endParaRPr lang="en-US"/>
          </a:p>
        </p:txBody>
      </p:sp>
    </p:spTree>
    <p:extLst>
      <p:ext uri="{BB962C8B-B14F-4D97-AF65-F5344CB8AC3E}">
        <p14:creationId xmlns:p14="http://schemas.microsoft.com/office/powerpoint/2010/main" xmlns="" val="2150189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Phase 3, Connecting Thinking,</a:t>
            </a:r>
            <a:r>
              <a:rPr lang="en-US" baseline="0" dirty="0"/>
              <a:t> asks learners to use inquiry to think beyond the notes. Rather than adding lower-level recall questions and instructor-provided examples, curious learners can deepen their understanding by asking “wonderment” questions: </a:t>
            </a:r>
          </a:p>
          <a:p>
            <a:endParaRPr lang="en-US" baseline="0" dirty="0"/>
          </a:p>
          <a:p>
            <a:r>
              <a:rPr lang="en-US" sz="1200" kern="1200" dirty="0" err="1">
                <a:solidFill>
                  <a:schemeClr val="tx1"/>
                </a:solidFill>
                <a:effectLst/>
                <a:latin typeface="+mn-lt"/>
                <a:ea typeface="+mn-ea"/>
                <a:cs typeface="+mn-cs"/>
              </a:rPr>
              <a:t>Scardamalia</a:t>
            </a:r>
            <a:r>
              <a:rPr lang="en-US" sz="1200" kern="1200" dirty="0">
                <a:solidFill>
                  <a:schemeClr val="tx1"/>
                </a:solidFill>
                <a:effectLst/>
                <a:latin typeface="+mn-lt"/>
                <a:ea typeface="+mn-ea"/>
                <a:cs typeface="+mn-cs"/>
              </a:rPr>
              <a:t> and </a:t>
            </a:r>
            <a:r>
              <a:rPr lang="en-US" sz="1200" kern="1200" dirty="0" err="1">
                <a:solidFill>
                  <a:schemeClr val="tx1"/>
                </a:solidFill>
                <a:effectLst/>
                <a:latin typeface="+mn-lt"/>
                <a:ea typeface="+mn-ea"/>
                <a:cs typeface="+mn-cs"/>
              </a:rPr>
              <a:t>Bereiter</a:t>
            </a:r>
            <a:r>
              <a:rPr lang="en-US" sz="1200" kern="1200" dirty="0">
                <a:solidFill>
                  <a:schemeClr val="tx1"/>
                </a:solidFill>
                <a:effectLst/>
                <a:latin typeface="+mn-lt"/>
                <a:ea typeface="+mn-ea"/>
                <a:cs typeface="+mn-cs"/>
              </a:rPr>
              <a:t> (as cited in Chin, 2001) developed</a:t>
            </a:r>
            <a:r>
              <a:rPr lang="en-US" sz="1200" kern="1200" baseline="0" dirty="0">
                <a:solidFill>
                  <a:schemeClr val="tx1"/>
                </a:solidFill>
                <a:effectLst/>
                <a:latin typeface="+mn-lt"/>
                <a:ea typeface="+mn-ea"/>
                <a:cs typeface="+mn-cs"/>
              </a:rPr>
              <a:t> five categories of </a:t>
            </a:r>
            <a:r>
              <a:rPr lang="en-US" sz="1200" kern="1200" dirty="0">
                <a:solidFill>
                  <a:schemeClr val="tx1"/>
                </a:solidFill>
                <a:effectLst/>
                <a:latin typeface="+mn-lt"/>
                <a:ea typeface="+mn-ea"/>
                <a:cs typeface="+mn-cs"/>
              </a:rPr>
              <a:t>wonderment questions:</a:t>
            </a:r>
          </a:p>
          <a:p>
            <a:pPr lvl="0"/>
            <a:r>
              <a:rPr lang="en-US" sz="1200" kern="1200" dirty="0">
                <a:solidFill>
                  <a:schemeClr val="tx1"/>
                </a:solidFill>
                <a:effectLst/>
                <a:latin typeface="+mn-lt"/>
                <a:ea typeface="+mn-ea"/>
                <a:cs typeface="+mn-cs"/>
              </a:rPr>
              <a:t>  1.  Comprehension questions seeking an explanation of something not yet understood</a:t>
            </a:r>
          </a:p>
          <a:p>
            <a:pPr lvl="0"/>
            <a:r>
              <a:rPr lang="en-US" sz="1200" kern="1200" dirty="0">
                <a:solidFill>
                  <a:schemeClr val="tx1"/>
                </a:solidFill>
                <a:effectLst/>
                <a:latin typeface="+mn-lt"/>
                <a:ea typeface="+mn-ea"/>
                <a:cs typeface="+mn-cs"/>
              </a:rPr>
              <a:t>  2.  Prediction questions (“What would happen if…”)</a:t>
            </a:r>
          </a:p>
          <a:p>
            <a:pPr lvl="0"/>
            <a:r>
              <a:rPr lang="en-US" sz="1200" kern="1200" dirty="0">
                <a:solidFill>
                  <a:schemeClr val="tx1"/>
                </a:solidFill>
                <a:effectLst/>
                <a:latin typeface="+mn-lt"/>
                <a:ea typeface="+mn-ea"/>
                <a:cs typeface="+mn-cs"/>
              </a:rPr>
              <a:t>  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Anomaly detection questions, where students try to resolve some cognitive conflict caused by the information or to address an identified discrepancy or anomaly in their notes</a:t>
            </a:r>
          </a:p>
          <a:p>
            <a:pPr lvl="0"/>
            <a:r>
              <a:rPr lang="en-US" sz="1200" kern="1200" dirty="0">
                <a:solidFill>
                  <a:schemeClr val="tx1"/>
                </a:solidFill>
                <a:effectLst/>
                <a:latin typeface="+mn-lt"/>
                <a:ea typeface="+mn-ea"/>
                <a:cs typeface="+mn-cs"/>
              </a:rPr>
              <a:t>  4.  Application questions, where students ponder the usefulness of the information </a:t>
            </a:r>
          </a:p>
          <a:p>
            <a:pPr lvl="0"/>
            <a:r>
              <a:rPr lang="en-US" sz="1200" kern="1200" dirty="0">
                <a:solidFill>
                  <a:schemeClr val="tx1"/>
                </a:solidFill>
                <a:effectLst/>
                <a:latin typeface="+mn-lt"/>
                <a:ea typeface="+mn-ea"/>
                <a:cs typeface="+mn-cs"/>
              </a:rPr>
              <a:t>  5.  Planning or strategy questions, in which students contemplate what to do or where to go next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Levels 2 and 3 of Costas’s Levels of Thinking can</a:t>
            </a:r>
            <a:r>
              <a:rPr lang="en-US" sz="1200" kern="1200" baseline="0" dirty="0">
                <a:solidFill>
                  <a:schemeClr val="tx1"/>
                </a:solidFill>
                <a:effectLst/>
                <a:latin typeface="+mn-lt"/>
                <a:ea typeface="+mn-ea"/>
                <a:cs typeface="+mn-cs"/>
              </a:rPr>
              <a:t> also produce effective questions and connections. </a:t>
            </a:r>
          </a:p>
          <a:p>
            <a:pPr lvl="0"/>
            <a:endParaRPr lang="en-US" sz="1200" kern="1200" baseline="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8</a:t>
            </a:fld>
            <a:endParaRPr lang="en-US"/>
          </a:p>
        </p:txBody>
      </p:sp>
    </p:spTree>
    <p:extLst>
      <p:ext uri="{BB962C8B-B14F-4D97-AF65-F5344CB8AC3E}">
        <p14:creationId xmlns:p14="http://schemas.microsoft.com/office/powerpoint/2010/main" xmlns="" val="3268926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make the most of this phase of</a:t>
            </a:r>
            <a:r>
              <a:rPr lang="en-US" baseline="0" dirty="0"/>
              <a:t> focused note-taking, instructors should emphasize the importance of asking authentic questions that truly interest the note-taker, not simple questions that are easily answerable in the notes themselves. Asking themselves questions to which they already know the answers is a waste of time.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EAA16F37-57D5-40B5-9171-548113C08DF8}" type="slidenum">
              <a:rPr lang="en-US" smtClean="0"/>
              <a:pPr/>
              <a:t>9</a:t>
            </a:fld>
            <a:endParaRPr lang="en-US"/>
          </a:p>
        </p:txBody>
      </p:sp>
    </p:spTree>
    <p:extLst>
      <p:ext uri="{BB962C8B-B14F-4D97-AF65-F5344CB8AC3E}">
        <p14:creationId xmlns:p14="http://schemas.microsoft.com/office/powerpoint/2010/main" xmlns="" val="2623972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Rectangle 4"/>
          <p:cNvSpPr/>
          <p:nvPr userDrawn="1"/>
        </p:nvSpPr>
        <p:spPr>
          <a:xfrm>
            <a:off x="-28576" y="6137566"/>
            <a:ext cx="9172575" cy="7204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userDrawn="1"/>
        </p:nvCxnSpPr>
        <p:spPr>
          <a:xfrm>
            <a:off x="0" y="6137566"/>
            <a:ext cx="9144000" cy="0"/>
          </a:xfrm>
          <a:prstGeom prst="line">
            <a:avLst/>
          </a:prstGeom>
          <a:ln w="38100">
            <a:solidFill>
              <a:srgbClr val="FFB517"/>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6"/>
            <a:ext cx="7772400" cy="1470025"/>
          </a:xfrm>
        </p:spPr>
        <p:txBody>
          <a:bodyPr/>
          <a:lstStyle>
            <a:lvl1pPr algn="l">
              <a:defRPr>
                <a:effectLs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i="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tretch>
            <a:fillRect/>
          </a:stretch>
        </p:blipFill>
        <p:spPr bwMode="auto">
          <a:xfrm>
            <a:off x="7597945" y="6208424"/>
            <a:ext cx="1012655" cy="6081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Box 6"/>
          <p:cNvSpPr txBox="1"/>
          <p:nvPr userDrawn="1"/>
        </p:nvSpPr>
        <p:spPr>
          <a:xfrm>
            <a:off x="533400" y="6324600"/>
            <a:ext cx="1447800" cy="381000"/>
          </a:xfrm>
          <a:prstGeom prst="rect">
            <a:avLst/>
          </a:prstGeom>
          <a:noFill/>
        </p:spPr>
        <p:txBody>
          <a:bodyPr wrap="square" rtlCol="0">
            <a:spAutoFit/>
          </a:bodyPr>
          <a:lstStyle/>
          <a:p>
            <a:r>
              <a:rPr lang="en-US" dirty="0">
                <a:solidFill>
                  <a:srgbClr val="22469C"/>
                </a:solidFill>
                <a:latin typeface="Franklin Gothic Book" panose="020B0503020102020204" pitchFamily="34" charset="0"/>
              </a:rPr>
              <a:t>Slide</a:t>
            </a:r>
            <a:r>
              <a:rPr lang="en-US" baseline="0" dirty="0">
                <a:solidFill>
                  <a:srgbClr val="22469C"/>
                </a:solidFill>
                <a:latin typeface="Franklin Gothic Book" panose="020B0503020102020204" pitchFamily="34" charset="0"/>
              </a:rPr>
              <a:t> </a:t>
            </a:r>
            <a:fld id="{CDA36FE5-B3A9-41FF-9C4B-5E4456769738}" type="slidenum">
              <a:rPr lang="en-US" baseline="0" smtClean="0">
                <a:solidFill>
                  <a:srgbClr val="22469C"/>
                </a:solidFill>
                <a:latin typeface="Franklin Gothic Book" panose="020B0503020102020204" pitchFamily="34" charset="0"/>
              </a:rPr>
              <a:pPr/>
              <a:t>‹#›</a:t>
            </a:fld>
            <a:endParaRPr lang="en-US" dirty="0">
              <a:solidFill>
                <a:srgbClr val="22469C"/>
              </a:solidFill>
              <a:latin typeface="Franklin Gothic Book" panose="020B05030201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effectLst/>
                <a:latin typeface="Franklin Gothic Demi" panose="020B0703020102020204" pitchFamily="34" charset="0"/>
              </a:defRPr>
            </a:lvl1pPr>
          </a:lstStyle>
          <a:p>
            <a:endParaRPr lang="en-US"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4"/>
          <p:cNvSpPr>
            <a:spLocks noGrp="1"/>
          </p:cNvSpPr>
          <p:nvPr>
            <p:ph type="body" sz="quarter" idx="10" hasCustomPrompt="1"/>
          </p:nvPr>
        </p:nvSpPr>
        <p:spPr>
          <a:xfrm>
            <a:off x="5257800" y="6324600"/>
            <a:ext cx="2057400" cy="381000"/>
          </a:xfrm>
        </p:spPr>
        <p:txBody>
          <a:bodyPr>
            <a:noAutofit/>
          </a:bodyPr>
          <a:lstStyle>
            <a:lvl1pPr marL="0" indent="0">
              <a:buNone/>
              <a:defRPr sz="1800" baseline="0">
                <a:solidFill>
                  <a:srgbClr val="22469C"/>
                </a:solidFill>
              </a:defRPr>
            </a:lvl1pPr>
            <a:lvl2pPr marL="457200" indent="0">
              <a:buNone/>
              <a:defRPr sz="1800">
                <a:solidFill>
                  <a:srgbClr val="22469C"/>
                </a:solidFill>
              </a:defRPr>
            </a:lvl2pPr>
            <a:lvl3pPr marL="914400" indent="0">
              <a:buNone/>
              <a:defRPr sz="1800">
                <a:solidFill>
                  <a:srgbClr val="22469C"/>
                </a:solidFill>
              </a:defRPr>
            </a:lvl3pPr>
            <a:lvl4pPr marL="1371600" indent="0">
              <a:buNone/>
              <a:defRPr sz="1800">
                <a:solidFill>
                  <a:srgbClr val="22469C"/>
                </a:solidFill>
              </a:defRPr>
            </a:lvl4pPr>
            <a:lvl5pPr marL="1828800" indent="0">
              <a:buNone/>
              <a:defRPr sz="1800">
                <a:solidFill>
                  <a:srgbClr val="22469C"/>
                </a:solidFill>
              </a:defRPr>
            </a:lvl5pPr>
          </a:lstStyle>
          <a:p>
            <a:pPr lvl="0"/>
            <a:r>
              <a:rPr lang="en-US" dirty="0"/>
              <a:t>Curriculum, p. #</a:t>
            </a:r>
          </a:p>
        </p:txBody>
      </p:sp>
      <p:sp>
        <p:nvSpPr>
          <p:cNvPr id="8" name="Text Placeholder 8"/>
          <p:cNvSpPr>
            <a:spLocks noGrp="1"/>
          </p:cNvSpPr>
          <p:nvPr>
            <p:ph type="body" sz="quarter" idx="11" hasCustomPrompt="1"/>
          </p:nvPr>
        </p:nvSpPr>
        <p:spPr>
          <a:xfrm>
            <a:off x="7391400" y="6324600"/>
            <a:ext cx="1219200" cy="381000"/>
          </a:xfrm>
        </p:spPr>
        <p:txBody>
          <a:bodyPr>
            <a:normAutofit/>
          </a:bodyPr>
          <a:lstStyle>
            <a:lvl1pPr marL="0" indent="0">
              <a:buNone/>
              <a:defRPr sz="1800">
                <a:solidFill>
                  <a:srgbClr val="22469C"/>
                </a:solidFill>
              </a:defRPr>
            </a:lvl1pPr>
          </a:lstStyle>
          <a:p>
            <a:pPr lvl="0"/>
            <a:r>
              <a:rPr lang="en-US" dirty="0"/>
              <a:t>Handout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10" hasCustomPrompt="1"/>
          </p:nvPr>
        </p:nvSpPr>
        <p:spPr>
          <a:xfrm>
            <a:off x="5257800" y="6324600"/>
            <a:ext cx="2057400" cy="381000"/>
          </a:xfrm>
        </p:spPr>
        <p:txBody>
          <a:bodyPr>
            <a:noAutofit/>
          </a:bodyPr>
          <a:lstStyle>
            <a:lvl1pPr marL="0" indent="0">
              <a:buNone/>
              <a:defRPr sz="1800" baseline="0">
                <a:solidFill>
                  <a:schemeClr val="bg1"/>
                </a:solidFill>
              </a:defRPr>
            </a:lvl1pPr>
            <a:lvl2pPr marL="457200" indent="0">
              <a:buNone/>
              <a:defRPr sz="1800">
                <a:solidFill>
                  <a:srgbClr val="22469C"/>
                </a:solidFill>
              </a:defRPr>
            </a:lvl2pPr>
            <a:lvl3pPr marL="914400" indent="0">
              <a:buNone/>
              <a:defRPr sz="1800">
                <a:solidFill>
                  <a:srgbClr val="22469C"/>
                </a:solidFill>
              </a:defRPr>
            </a:lvl3pPr>
            <a:lvl4pPr marL="1371600" indent="0">
              <a:buNone/>
              <a:defRPr sz="1800">
                <a:solidFill>
                  <a:srgbClr val="22469C"/>
                </a:solidFill>
              </a:defRPr>
            </a:lvl4pPr>
            <a:lvl5pPr marL="1828800" indent="0">
              <a:buNone/>
              <a:defRPr sz="1800">
                <a:solidFill>
                  <a:srgbClr val="22469C"/>
                </a:solidFill>
              </a:defRPr>
            </a:lvl5pPr>
          </a:lstStyle>
          <a:p>
            <a:pPr lvl="0"/>
            <a:r>
              <a:rPr lang="en-US" dirty="0"/>
              <a:t>Curriculum, p. #</a:t>
            </a:r>
          </a:p>
        </p:txBody>
      </p:sp>
      <p:sp>
        <p:nvSpPr>
          <p:cNvPr id="6" name="Text Placeholder 8"/>
          <p:cNvSpPr>
            <a:spLocks noGrp="1"/>
          </p:cNvSpPr>
          <p:nvPr>
            <p:ph type="body" sz="quarter" idx="11" hasCustomPrompt="1"/>
          </p:nvPr>
        </p:nvSpPr>
        <p:spPr>
          <a:xfrm>
            <a:off x="7391400" y="6324600"/>
            <a:ext cx="1219200" cy="381000"/>
          </a:xfrm>
        </p:spPr>
        <p:txBody>
          <a:bodyPr>
            <a:normAutofit/>
          </a:bodyPr>
          <a:lstStyle>
            <a:lvl1pPr marL="0" indent="0">
              <a:buNone/>
              <a:defRPr sz="1800">
                <a:solidFill>
                  <a:schemeClr val="bg1"/>
                </a:solidFill>
              </a:defRPr>
            </a:lvl1pPr>
          </a:lstStyle>
          <a:p>
            <a:pPr lvl="0"/>
            <a:r>
              <a:rPr lang="en-US" dirty="0"/>
              <a:t>Handout #</a:t>
            </a:r>
          </a:p>
        </p:txBody>
      </p:sp>
    </p:spTree>
    <p:extLst>
      <p:ext uri="{BB962C8B-B14F-4D97-AF65-F5344CB8AC3E}">
        <p14:creationId xmlns:p14="http://schemas.microsoft.com/office/powerpoint/2010/main" xmlns="" val="281833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a:t>Click to edit Master title style</a:t>
            </a:r>
          </a:p>
        </p:txBody>
      </p:sp>
      <p:sp>
        <p:nvSpPr>
          <p:cNvPr id="3" name="Text Placeholder 4"/>
          <p:cNvSpPr>
            <a:spLocks noGrp="1"/>
          </p:cNvSpPr>
          <p:nvPr>
            <p:ph type="body" sz="quarter" idx="10" hasCustomPrompt="1"/>
          </p:nvPr>
        </p:nvSpPr>
        <p:spPr>
          <a:xfrm>
            <a:off x="5257800" y="6324600"/>
            <a:ext cx="2057400" cy="381000"/>
          </a:xfrm>
        </p:spPr>
        <p:txBody>
          <a:bodyPr>
            <a:noAutofit/>
          </a:bodyPr>
          <a:lstStyle>
            <a:lvl1pPr marL="0" indent="0">
              <a:buNone/>
              <a:defRPr sz="1800" baseline="0">
                <a:solidFill>
                  <a:schemeClr val="bg1"/>
                </a:solidFill>
              </a:defRPr>
            </a:lvl1pPr>
            <a:lvl2pPr marL="457200" indent="0">
              <a:buNone/>
              <a:defRPr sz="1800">
                <a:solidFill>
                  <a:srgbClr val="22469C"/>
                </a:solidFill>
              </a:defRPr>
            </a:lvl2pPr>
            <a:lvl3pPr marL="914400" indent="0">
              <a:buNone/>
              <a:defRPr sz="1800">
                <a:solidFill>
                  <a:srgbClr val="22469C"/>
                </a:solidFill>
              </a:defRPr>
            </a:lvl3pPr>
            <a:lvl4pPr marL="1371600" indent="0">
              <a:buNone/>
              <a:defRPr sz="1800">
                <a:solidFill>
                  <a:srgbClr val="22469C"/>
                </a:solidFill>
              </a:defRPr>
            </a:lvl4pPr>
            <a:lvl5pPr marL="1828800" indent="0">
              <a:buNone/>
              <a:defRPr sz="1800">
                <a:solidFill>
                  <a:srgbClr val="22469C"/>
                </a:solidFill>
              </a:defRPr>
            </a:lvl5pPr>
          </a:lstStyle>
          <a:p>
            <a:pPr lvl="0"/>
            <a:r>
              <a:rPr lang="en-US" dirty="0"/>
              <a:t>Curriculum, p. #</a:t>
            </a:r>
          </a:p>
        </p:txBody>
      </p:sp>
      <p:sp>
        <p:nvSpPr>
          <p:cNvPr id="4" name="Text Placeholder 8"/>
          <p:cNvSpPr>
            <a:spLocks noGrp="1"/>
          </p:cNvSpPr>
          <p:nvPr>
            <p:ph type="body" sz="quarter" idx="11" hasCustomPrompt="1"/>
          </p:nvPr>
        </p:nvSpPr>
        <p:spPr>
          <a:xfrm>
            <a:off x="7391400" y="6324600"/>
            <a:ext cx="1219200" cy="381000"/>
          </a:xfrm>
        </p:spPr>
        <p:txBody>
          <a:bodyPr>
            <a:normAutofit/>
          </a:bodyPr>
          <a:lstStyle>
            <a:lvl1pPr marL="0" indent="0">
              <a:buNone/>
              <a:defRPr sz="1800">
                <a:solidFill>
                  <a:schemeClr val="bg1"/>
                </a:solidFill>
              </a:defRPr>
            </a:lvl1pPr>
          </a:lstStyle>
          <a:p>
            <a:pPr lvl="0"/>
            <a:r>
              <a:rPr lang="en-US" dirty="0"/>
              <a:t>Handout #</a:t>
            </a:r>
          </a:p>
        </p:txBody>
      </p:sp>
    </p:spTree>
    <p:extLst>
      <p:ext uri="{BB962C8B-B14F-4D97-AF65-F5344CB8AC3E}">
        <p14:creationId xmlns:p14="http://schemas.microsoft.com/office/powerpoint/2010/main" xmlns="" val="3664764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ext Placeholder 4"/>
          <p:cNvSpPr>
            <a:spLocks noGrp="1"/>
          </p:cNvSpPr>
          <p:nvPr>
            <p:ph type="body" sz="quarter" idx="10" hasCustomPrompt="1"/>
          </p:nvPr>
        </p:nvSpPr>
        <p:spPr>
          <a:xfrm>
            <a:off x="5257800" y="6324600"/>
            <a:ext cx="2057400" cy="381000"/>
          </a:xfrm>
        </p:spPr>
        <p:txBody>
          <a:bodyPr>
            <a:noAutofit/>
          </a:bodyPr>
          <a:lstStyle>
            <a:lvl1pPr marL="0" indent="0">
              <a:buNone/>
              <a:defRPr sz="1800" baseline="0">
                <a:solidFill>
                  <a:schemeClr val="bg1"/>
                </a:solidFill>
              </a:defRPr>
            </a:lvl1pPr>
            <a:lvl2pPr marL="457200" indent="0">
              <a:buNone/>
              <a:defRPr sz="1800">
                <a:solidFill>
                  <a:srgbClr val="22469C"/>
                </a:solidFill>
              </a:defRPr>
            </a:lvl2pPr>
            <a:lvl3pPr marL="914400" indent="0">
              <a:buNone/>
              <a:defRPr sz="1800">
                <a:solidFill>
                  <a:srgbClr val="22469C"/>
                </a:solidFill>
              </a:defRPr>
            </a:lvl3pPr>
            <a:lvl4pPr marL="1371600" indent="0">
              <a:buNone/>
              <a:defRPr sz="1800">
                <a:solidFill>
                  <a:srgbClr val="22469C"/>
                </a:solidFill>
              </a:defRPr>
            </a:lvl4pPr>
            <a:lvl5pPr marL="1828800" indent="0">
              <a:buNone/>
              <a:defRPr sz="1800">
                <a:solidFill>
                  <a:srgbClr val="22469C"/>
                </a:solidFill>
              </a:defRPr>
            </a:lvl5pPr>
          </a:lstStyle>
          <a:p>
            <a:pPr lvl="0"/>
            <a:r>
              <a:rPr lang="en-US" dirty="0"/>
              <a:t>Curriculum, p. #</a:t>
            </a:r>
          </a:p>
        </p:txBody>
      </p:sp>
      <p:sp>
        <p:nvSpPr>
          <p:cNvPr id="3" name="Text Placeholder 8"/>
          <p:cNvSpPr>
            <a:spLocks noGrp="1"/>
          </p:cNvSpPr>
          <p:nvPr>
            <p:ph type="body" sz="quarter" idx="11" hasCustomPrompt="1"/>
          </p:nvPr>
        </p:nvSpPr>
        <p:spPr>
          <a:xfrm>
            <a:off x="7391400" y="6324600"/>
            <a:ext cx="1219200" cy="381000"/>
          </a:xfrm>
        </p:spPr>
        <p:txBody>
          <a:bodyPr>
            <a:normAutofit/>
          </a:bodyPr>
          <a:lstStyle>
            <a:lvl1pPr marL="0" indent="0">
              <a:buNone/>
              <a:defRPr sz="1800">
                <a:solidFill>
                  <a:schemeClr val="bg1"/>
                </a:solidFill>
              </a:defRPr>
            </a:lvl1pPr>
          </a:lstStyle>
          <a:p>
            <a:pPr lvl="0"/>
            <a:r>
              <a:rPr lang="en-US" dirty="0"/>
              <a:t>Handout #</a:t>
            </a:r>
          </a:p>
        </p:txBody>
      </p:sp>
    </p:spTree>
    <p:extLst>
      <p:ext uri="{BB962C8B-B14F-4D97-AF65-F5344CB8AC3E}">
        <p14:creationId xmlns:p14="http://schemas.microsoft.com/office/powerpoint/2010/main" xmlns="" val="3458106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5257800" y="6324600"/>
            <a:ext cx="2057400" cy="381000"/>
          </a:xfrm>
        </p:spPr>
        <p:txBody>
          <a:bodyPr>
            <a:noAutofit/>
          </a:bodyPr>
          <a:lstStyle>
            <a:lvl1pPr marL="0" indent="0">
              <a:buNone/>
              <a:defRPr sz="1800">
                <a:solidFill>
                  <a:srgbClr val="22469C"/>
                </a:solidFill>
              </a:defRPr>
            </a:lvl1pPr>
            <a:lvl2pPr marL="457200" indent="0">
              <a:buNone/>
              <a:defRPr sz="1800">
                <a:solidFill>
                  <a:srgbClr val="22469C"/>
                </a:solidFill>
              </a:defRPr>
            </a:lvl2pPr>
            <a:lvl3pPr marL="914400" indent="0">
              <a:buNone/>
              <a:defRPr sz="1800">
                <a:solidFill>
                  <a:srgbClr val="22469C"/>
                </a:solidFill>
              </a:defRPr>
            </a:lvl3pPr>
            <a:lvl4pPr marL="1371600" indent="0">
              <a:buNone/>
              <a:defRPr sz="1800">
                <a:solidFill>
                  <a:srgbClr val="22469C"/>
                </a:solidFill>
              </a:defRPr>
            </a:lvl4pPr>
            <a:lvl5pPr marL="1828800" indent="0">
              <a:buNone/>
              <a:defRPr sz="1800">
                <a:solidFill>
                  <a:srgbClr val="22469C"/>
                </a:solidFill>
              </a:defRPr>
            </a:lvl5pPr>
          </a:lstStyle>
          <a:p>
            <a:pPr lvl="0"/>
            <a:r>
              <a:rPr lang="en-US" dirty="0"/>
              <a:t>Curriculum, p. #</a:t>
            </a:r>
          </a:p>
        </p:txBody>
      </p:sp>
      <p:sp>
        <p:nvSpPr>
          <p:cNvPr id="9" name="Text Placeholder 8"/>
          <p:cNvSpPr>
            <a:spLocks noGrp="1"/>
          </p:cNvSpPr>
          <p:nvPr>
            <p:ph type="body" sz="quarter" idx="11" hasCustomPrompt="1"/>
          </p:nvPr>
        </p:nvSpPr>
        <p:spPr>
          <a:xfrm>
            <a:off x="7391400" y="6324600"/>
            <a:ext cx="1219200" cy="381000"/>
          </a:xfrm>
        </p:spPr>
        <p:txBody>
          <a:bodyPr>
            <a:normAutofit/>
          </a:bodyPr>
          <a:lstStyle>
            <a:lvl1pPr marL="0" indent="0">
              <a:buNone/>
              <a:defRPr sz="1800">
                <a:solidFill>
                  <a:srgbClr val="22469C"/>
                </a:solidFill>
              </a:defRPr>
            </a:lvl1pPr>
          </a:lstStyle>
          <a:p>
            <a:pPr lvl="0"/>
            <a:r>
              <a:rPr lang="en-US" dirty="0"/>
              <a:t>Handout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6" name="Rectangle 5"/>
          <p:cNvSpPr/>
          <p:nvPr userDrawn="1"/>
        </p:nvSpPr>
        <p:spPr>
          <a:xfrm>
            <a:off x="-28576" y="6137566"/>
            <a:ext cx="9172575" cy="7204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userDrawn="1"/>
        </p:nvCxnSpPr>
        <p:spPr>
          <a:xfrm>
            <a:off x="0" y="6137566"/>
            <a:ext cx="9144000" cy="0"/>
          </a:xfrm>
          <a:prstGeom prst="line">
            <a:avLst/>
          </a:prstGeom>
          <a:ln w="38100">
            <a:solidFill>
              <a:srgbClr val="FFB517"/>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4406900"/>
            <a:ext cx="7772400" cy="1362075"/>
          </a:xfrm>
        </p:spPr>
        <p:txBody>
          <a:bodyPr anchor="t"/>
          <a:lstStyle>
            <a:lvl1pPr algn="l">
              <a:defRPr sz="4000" b="0" cap="all">
                <a:effectLst/>
                <a:latin typeface="Franklin Gothic Demi" panose="020B0703020102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tretch>
            <a:fillRect/>
          </a:stretch>
        </p:blipFill>
        <p:spPr bwMode="auto">
          <a:xfrm>
            <a:off x="7597945" y="6208424"/>
            <a:ext cx="1012655" cy="6081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Box 4"/>
          <p:cNvSpPr txBox="1"/>
          <p:nvPr userDrawn="1"/>
        </p:nvSpPr>
        <p:spPr>
          <a:xfrm>
            <a:off x="533400" y="6324600"/>
            <a:ext cx="1447800" cy="381000"/>
          </a:xfrm>
          <a:prstGeom prst="rect">
            <a:avLst/>
          </a:prstGeom>
          <a:noFill/>
        </p:spPr>
        <p:txBody>
          <a:bodyPr wrap="square" rtlCol="0">
            <a:spAutoFit/>
          </a:bodyPr>
          <a:lstStyle/>
          <a:p>
            <a:r>
              <a:rPr lang="en-US" dirty="0">
                <a:solidFill>
                  <a:srgbClr val="22469C"/>
                </a:solidFill>
                <a:latin typeface="Franklin Gothic Book" panose="020B0503020102020204" pitchFamily="34" charset="0"/>
              </a:rPr>
              <a:t>Slide</a:t>
            </a:r>
            <a:r>
              <a:rPr lang="en-US" baseline="0" dirty="0">
                <a:solidFill>
                  <a:srgbClr val="22469C"/>
                </a:solidFill>
                <a:latin typeface="Franklin Gothic Book" panose="020B0503020102020204" pitchFamily="34" charset="0"/>
              </a:rPr>
              <a:t> </a:t>
            </a:r>
            <a:fld id="{CDA36FE5-B3A9-41FF-9C4B-5E4456769738}" type="slidenum">
              <a:rPr lang="en-US" baseline="0" smtClean="0">
                <a:solidFill>
                  <a:srgbClr val="22469C"/>
                </a:solidFill>
                <a:latin typeface="Franklin Gothic Book" panose="020B0503020102020204" pitchFamily="34" charset="0"/>
              </a:rPr>
              <a:pPr/>
              <a:t>‹#›</a:t>
            </a:fld>
            <a:endParaRPr lang="en-US" dirty="0">
              <a:solidFill>
                <a:srgbClr val="22469C"/>
              </a:solidFill>
              <a:latin typeface="Franklin Gothic Book" panose="020B05030201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4"/>
          <p:cNvSpPr>
            <a:spLocks noGrp="1"/>
          </p:cNvSpPr>
          <p:nvPr>
            <p:ph type="body" sz="quarter" idx="10" hasCustomPrompt="1"/>
          </p:nvPr>
        </p:nvSpPr>
        <p:spPr>
          <a:xfrm>
            <a:off x="5257800" y="6324600"/>
            <a:ext cx="2057400" cy="381000"/>
          </a:xfrm>
        </p:spPr>
        <p:txBody>
          <a:bodyPr>
            <a:noAutofit/>
          </a:bodyPr>
          <a:lstStyle>
            <a:lvl1pPr marL="0" indent="0">
              <a:buNone/>
              <a:defRPr sz="1800">
                <a:solidFill>
                  <a:srgbClr val="22469C"/>
                </a:solidFill>
              </a:defRPr>
            </a:lvl1pPr>
            <a:lvl2pPr marL="457200" indent="0">
              <a:buNone/>
              <a:defRPr sz="1800">
                <a:solidFill>
                  <a:srgbClr val="22469C"/>
                </a:solidFill>
              </a:defRPr>
            </a:lvl2pPr>
            <a:lvl3pPr marL="914400" indent="0">
              <a:buNone/>
              <a:defRPr sz="1800">
                <a:solidFill>
                  <a:srgbClr val="22469C"/>
                </a:solidFill>
              </a:defRPr>
            </a:lvl3pPr>
            <a:lvl4pPr marL="1371600" indent="0">
              <a:buNone/>
              <a:defRPr sz="1800">
                <a:solidFill>
                  <a:srgbClr val="22469C"/>
                </a:solidFill>
              </a:defRPr>
            </a:lvl4pPr>
            <a:lvl5pPr marL="1828800" indent="0">
              <a:buNone/>
              <a:defRPr sz="1800">
                <a:solidFill>
                  <a:srgbClr val="22469C"/>
                </a:solidFill>
              </a:defRPr>
            </a:lvl5pPr>
          </a:lstStyle>
          <a:p>
            <a:pPr lvl="0"/>
            <a:r>
              <a:rPr lang="en-US" dirty="0"/>
              <a:t>Curriculum, p. #</a:t>
            </a:r>
          </a:p>
        </p:txBody>
      </p:sp>
      <p:sp>
        <p:nvSpPr>
          <p:cNvPr id="7" name="Text Placeholder 8"/>
          <p:cNvSpPr>
            <a:spLocks noGrp="1"/>
          </p:cNvSpPr>
          <p:nvPr>
            <p:ph type="body" sz="quarter" idx="11" hasCustomPrompt="1"/>
          </p:nvPr>
        </p:nvSpPr>
        <p:spPr>
          <a:xfrm>
            <a:off x="7391400" y="6324600"/>
            <a:ext cx="1219200" cy="381000"/>
          </a:xfrm>
        </p:spPr>
        <p:txBody>
          <a:bodyPr>
            <a:normAutofit/>
          </a:bodyPr>
          <a:lstStyle>
            <a:lvl1pPr marL="0" indent="0">
              <a:buNone/>
              <a:defRPr sz="1800">
                <a:solidFill>
                  <a:srgbClr val="22469C"/>
                </a:solidFill>
              </a:defRPr>
            </a:lvl1pPr>
          </a:lstStyle>
          <a:p>
            <a:pPr lvl="0"/>
            <a:r>
              <a:rPr lang="en-US" dirty="0"/>
              <a:t>Handout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latin typeface="Franklin Gothic Demi" panose="020B0703020102020204" pitchFamily="34" charset="0"/>
              </a:defRPr>
            </a:lvl1pPr>
          </a:lstStyle>
          <a:p>
            <a:r>
              <a:rPr lang="en-US" dirty="0"/>
              <a:t>Click to edit Master title style</a:t>
            </a:r>
          </a:p>
        </p:txBody>
      </p:sp>
      <p:sp>
        <p:nvSpPr>
          <p:cNvPr id="3" name="Text Placeholder 4"/>
          <p:cNvSpPr>
            <a:spLocks noGrp="1"/>
          </p:cNvSpPr>
          <p:nvPr>
            <p:ph type="body" sz="quarter" idx="10" hasCustomPrompt="1"/>
          </p:nvPr>
        </p:nvSpPr>
        <p:spPr>
          <a:xfrm>
            <a:off x="5257800" y="6324600"/>
            <a:ext cx="2057400" cy="381000"/>
          </a:xfrm>
        </p:spPr>
        <p:txBody>
          <a:bodyPr>
            <a:noAutofit/>
          </a:bodyPr>
          <a:lstStyle>
            <a:lvl1pPr marL="0" indent="0">
              <a:buNone/>
              <a:defRPr sz="1800" baseline="0">
                <a:solidFill>
                  <a:srgbClr val="22469C"/>
                </a:solidFill>
              </a:defRPr>
            </a:lvl1pPr>
            <a:lvl2pPr marL="457200" indent="0">
              <a:buNone/>
              <a:defRPr sz="1800">
                <a:solidFill>
                  <a:srgbClr val="22469C"/>
                </a:solidFill>
              </a:defRPr>
            </a:lvl2pPr>
            <a:lvl3pPr marL="914400" indent="0">
              <a:buNone/>
              <a:defRPr sz="1800">
                <a:solidFill>
                  <a:srgbClr val="22469C"/>
                </a:solidFill>
              </a:defRPr>
            </a:lvl3pPr>
            <a:lvl4pPr marL="1371600" indent="0">
              <a:buNone/>
              <a:defRPr sz="1800">
                <a:solidFill>
                  <a:srgbClr val="22469C"/>
                </a:solidFill>
              </a:defRPr>
            </a:lvl4pPr>
            <a:lvl5pPr marL="1828800" indent="0">
              <a:buNone/>
              <a:defRPr sz="1800">
                <a:solidFill>
                  <a:srgbClr val="22469C"/>
                </a:solidFill>
              </a:defRPr>
            </a:lvl5pPr>
          </a:lstStyle>
          <a:p>
            <a:pPr lvl="0"/>
            <a:r>
              <a:rPr lang="en-US" dirty="0"/>
              <a:t>Curriculum, p. #</a:t>
            </a:r>
          </a:p>
        </p:txBody>
      </p:sp>
      <p:sp>
        <p:nvSpPr>
          <p:cNvPr id="4" name="Text Placeholder 8"/>
          <p:cNvSpPr>
            <a:spLocks noGrp="1"/>
          </p:cNvSpPr>
          <p:nvPr>
            <p:ph type="body" sz="quarter" idx="11" hasCustomPrompt="1"/>
          </p:nvPr>
        </p:nvSpPr>
        <p:spPr>
          <a:xfrm>
            <a:off x="7391400" y="6324600"/>
            <a:ext cx="1219200" cy="381000"/>
          </a:xfrm>
        </p:spPr>
        <p:txBody>
          <a:bodyPr>
            <a:normAutofit/>
          </a:bodyPr>
          <a:lstStyle>
            <a:lvl1pPr marL="0" indent="0">
              <a:buNone/>
              <a:defRPr sz="1800">
                <a:solidFill>
                  <a:srgbClr val="22469C"/>
                </a:solidFill>
              </a:defRPr>
            </a:lvl1pPr>
          </a:lstStyle>
          <a:p>
            <a:pPr lvl="0"/>
            <a:r>
              <a:rPr lang="en-US" dirty="0"/>
              <a:t>Handout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with Footer">
    <p:spTree>
      <p:nvGrpSpPr>
        <p:cNvPr id="1" name=""/>
        <p:cNvGrpSpPr/>
        <p:nvPr/>
      </p:nvGrpSpPr>
      <p:grpSpPr>
        <a:xfrm>
          <a:off x="0" y="0"/>
          <a:ext cx="0" cy="0"/>
          <a:chOff x="0" y="0"/>
          <a:chExt cx="0" cy="0"/>
        </a:xfrm>
      </p:grpSpPr>
      <p:sp>
        <p:nvSpPr>
          <p:cNvPr id="2" name="Text Placeholder 4"/>
          <p:cNvSpPr>
            <a:spLocks noGrp="1"/>
          </p:cNvSpPr>
          <p:nvPr>
            <p:ph type="body" sz="quarter" idx="10" hasCustomPrompt="1"/>
          </p:nvPr>
        </p:nvSpPr>
        <p:spPr>
          <a:xfrm>
            <a:off x="5257800" y="6324600"/>
            <a:ext cx="2057400" cy="381000"/>
          </a:xfrm>
        </p:spPr>
        <p:txBody>
          <a:bodyPr>
            <a:noAutofit/>
          </a:bodyPr>
          <a:lstStyle>
            <a:lvl1pPr marL="0" indent="0">
              <a:buNone/>
              <a:defRPr sz="1800" baseline="0">
                <a:solidFill>
                  <a:srgbClr val="22469C"/>
                </a:solidFill>
              </a:defRPr>
            </a:lvl1pPr>
            <a:lvl2pPr marL="457200" indent="0">
              <a:buNone/>
              <a:defRPr sz="1800">
                <a:solidFill>
                  <a:srgbClr val="22469C"/>
                </a:solidFill>
              </a:defRPr>
            </a:lvl2pPr>
            <a:lvl3pPr marL="914400" indent="0">
              <a:buNone/>
              <a:defRPr sz="1800">
                <a:solidFill>
                  <a:srgbClr val="22469C"/>
                </a:solidFill>
              </a:defRPr>
            </a:lvl3pPr>
            <a:lvl4pPr marL="1371600" indent="0">
              <a:buNone/>
              <a:defRPr sz="1800">
                <a:solidFill>
                  <a:srgbClr val="22469C"/>
                </a:solidFill>
              </a:defRPr>
            </a:lvl4pPr>
            <a:lvl5pPr marL="1828800" indent="0">
              <a:buNone/>
              <a:defRPr sz="1800">
                <a:solidFill>
                  <a:srgbClr val="22469C"/>
                </a:solidFill>
              </a:defRPr>
            </a:lvl5pPr>
          </a:lstStyle>
          <a:p>
            <a:pPr lvl="0"/>
            <a:r>
              <a:rPr lang="en-US" dirty="0"/>
              <a:t>Curriculum, p. #</a:t>
            </a:r>
          </a:p>
        </p:txBody>
      </p:sp>
      <p:sp>
        <p:nvSpPr>
          <p:cNvPr id="3" name="Text Placeholder 8"/>
          <p:cNvSpPr>
            <a:spLocks noGrp="1"/>
          </p:cNvSpPr>
          <p:nvPr>
            <p:ph type="body" sz="quarter" idx="11" hasCustomPrompt="1"/>
          </p:nvPr>
        </p:nvSpPr>
        <p:spPr>
          <a:xfrm>
            <a:off x="7391400" y="6324600"/>
            <a:ext cx="1219200" cy="381000"/>
          </a:xfrm>
        </p:spPr>
        <p:txBody>
          <a:bodyPr>
            <a:normAutofit/>
          </a:bodyPr>
          <a:lstStyle>
            <a:lvl1pPr marL="0" indent="0">
              <a:buNone/>
              <a:defRPr sz="1800">
                <a:solidFill>
                  <a:srgbClr val="22469C"/>
                </a:solidFill>
              </a:defRPr>
            </a:lvl1pPr>
          </a:lstStyle>
          <a:p>
            <a:pPr lvl="0"/>
            <a:r>
              <a:rPr lang="en-US" dirty="0"/>
              <a:t>Handout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528019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umbered Lis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000">
                <a:effectLst/>
                <a:latin typeface="Franklin Gothic Demi" panose="020B0703020102020204" pitchFamily="34" charset="0"/>
              </a:defRPr>
            </a:lvl1pPr>
          </a:lstStyle>
          <a:p>
            <a:r>
              <a:rPr lang="en-US" dirty="0"/>
              <a:t>Numbered List Title</a:t>
            </a:r>
          </a:p>
        </p:txBody>
      </p:sp>
      <p:sp>
        <p:nvSpPr>
          <p:cNvPr id="3" name="Content Placeholder 2"/>
          <p:cNvSpPr>
            <a:spLocks noGrp="1"/>
          </p:cNvSpPr>
          <p:nvPr>
            <p:ph idx="1" hasCustomPrompt="1"/>
          </p:nvPr>
        </p:nvSpPr>
        <p:spPr/>
        <p:txBody>
          <a:bodyPr/>
          <a:lstStyle>
            <a:lvl1pPr marL="514350" indent="-514350">
              <a:buClr>
                <a:schemeClr val="bg1"/>
              </a:buClr>
              <a:buFont typeface="+mj-lt"/>
              <a:buAutoNum type="arabicPeriod"/>
              <a:defRPr baseline="0"/>
            </a:lvl1pPr>
          </a:lstStyle>
          <a:p>
            <a:pPr lvl="0"/>
            <a:r>
              <a:rPr lang="en-US" dirty="0"/>
              <a:t>List 1</a:t>
            </a:r>
          </a:p>
          <a:p>
            <a:pPr lvl="0"/>
            <a:r>
              <a:rPr lang="en-US" dirty="0"/>
              <a:t>List 2</a:t>
            </a:r>
          </a:p>
          <a:p>
            <a:pPr lvl="0"/>
            <a:r>
              <a:rPr lang="en-US" dirty="0"/>
              <a:t>List 3</a:t>
            </a:r>
          </a:p>
          <a:p>
            <a:pPr lvl="0"/>
            <a:r>
              <a:rPr lang="en-US" dirty="0"/>
              <a:t>…</a:t>
            </a:r>
          </a:p>
        </p:txBody>
      </p:sp>
      <p:sp>
        <p:nvSpPr>
          <p:cNvPr id="4" name="Text Placeholder 4"/>
          <p:cNvSpPr>
            <a:spLocks noGrp="1"/>
          </p:cNvSpPr>
          <p:nvPr>
            <p:ph type="body" sz="quarter" idx="10" hasCustomPrompt="1"/>
          </p:nvPr>
        </p:nvSpPr>
        <p:spPr>
          <a:xfrm>
            <a:off x="5257800" y="6324600"/>
            <a:ext cx="2057400" cy="381000"/>
          </a:xfrm>
        </p:spPr>
        <p:txBody>
          <a:bodyPr>
            <a:noAutofit/>
          </a:bodyPr>
          <a:lstStyle>
            <a:lvl1pPr marL="0" indent="0">
              <a:buNone/>
              <a:defRPr sz="1800" baseline="0">
                <a:solidFill>
                  <a:srgbClr val="22469C"/>
                </a:solidFill>
              </a:defRPr>
            </a:lvl1pPr>
            <a:lvl2pPr marL="457200" indent="0">
              <a:buNone/>
              <a:defRPr sz="1800">
                <a:solidFill>
                  <a:srgbClr val="22469C"/>
                </a:solidFill>
              </a:defRPr>
            </a:lvl2pPr>
            <a:lvl3pPr marL="914400" indent="0">
              <a:buNone/>
              <a:defRPr sz="1800">
                <a:solidFill>
                  <a:srgbClr val="22469C"/>
                </a:solidFill>
              </a:defRPr>
            </a:lvl3pPr>
            <a:lvl4pPr marL="1371600" indent="0">
              <a:buNone/>
              <a:defRPr sz="1800">
                <a:solidFill>
                  <a:srgbClr val="22469C"/>
                </a:solidFill>
              </a:defRPr>
            </a:lvl4pPr>
            <a:lvl5pPr marL="1828800" indent="0">
              <a:buNone/>
              <a:defRPr sz="1800">
                <a:solidFill>
                  <a:srgbClr val="22469C"/>
                </a:solidFill>
              </a:defRPr>
            </a:lvl5pPr>
          </a:lstStyle>
          <a:p>
            <a:pPr lvl="0"/>
            <a:r>
              <a:rPr lang="en-US" dirty="0"/>
              <a:t>Curriculum, p. #</a:t>
            </a:r>
          </a:p>
        </p:txBody>
      </p:sp>
      <p:sp>
        <p:nvSpPr>
          <p:cNvPr id="5" name="Text Placeholder 8"/>
          <p:cNvSpPr>
            <a:spLocks noGrp="1"/>
          </p:cNvSpPr>
          <p:nvPr>
            <p:ph type="body" sz="quarter" idx="11" hasCustomPrompt="1"/>
          </p:nvPr>
        </p:nvSpPr>
        <p:spPr>
          <a:xfrm>
            <a:off x="7391400" y="6324600"/>
            <a:ext cx="1219200" cy="381000"/>
          </a:xfrm>
        </p:spPr>
        <p:txBody>
          <a:bodyPr>
            <a:normAutofit/>
          </a:bodyPr>
          <a:lstStyle>
            <a:lvl1pPr marL="0" indent="0">
              <a:buNone/>
              <a:defRPr sz="1800">
                <a:solidFill>
                  <a:srgbClr val="22469C"/>
                </a:solidFill>
              </a:defRPr>
            </a:lvl1pPr>
          </a:lstStyle>
          <a:p>
            <a:pPr lvl="0"/>
            <a:r>
              <a:rPr lang="en-US" dirty="0"/>
              <a:t>Handout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000">
                <a:effectLst/>
                <a:latin typeface="Franklin Gothic Demi" panose="020B0703020102020204" pitchFamily="34" charset="0"/>
              </a:defRPr>
            </a:lvl1pPr>
          </a:lstStyle>
          <a:p>
            <a:r>
              <a:rPr lang="en-US" dirty="0"/>
              <a:t>Bulleted List Title</a:t>
            </a:r>
          </a:p>
        </p:txBody>
      </p:sp>
      <p:sp>
        <p:nvSpPr>
          <p:cNvPr id="3" name="Content Placeholder 2"/>
          <p:cNvSpPr>
            <a:spLocks noGrp="1"/>
          </p:cNvSpPr>
          <p:nvPr>
            <p:ph idx="1" hasCustomPrompt="1"/>
          </p:nvPr>
        </p:nvSpPr>
        <p:spPr/>
        <p:txBody>
          <a:bodyPr/>
          <a:lstStyle>
            <a:lvl1pPr marL="514350" indent="-514350">
              <a:buClr>
                <a:srgbClr val="E0AA0F"/>
              </a:buClr>
              <a:buFont typeface="Arial" pitchFamily="34" charset="0"/>
              <a:buChar char="•"/>
              <a:defRPr baseline="0"/>
            </a:lvl1pPr>
          </a:lstStyle>
          <a:p>
            <a:pPr lvl="0"/>
            <a:r>
              <a:rPr lang="en-US" dirty="0"/>
              <a:t>List 1</a:t>
            </a:r>
          </a:p>
          <a:p>
            <a:pPr lvl="0"/>
            <a:r>
              <a:rPr lang="en-US" dirty="0"/>
              <a:t>List 2</a:t>
            </a:r>
          </a:p>
          <a:p>
            <a:pPr lvl="0"/>
            <a:r>
              <a:rPr lang="en-US" dirty="0"/>
              <a:t>List 3</a:t>
            </a:r>
          </a:p>
          <a:p>
            <a:pPr lvl="0"/>
            <a:endParaRPr lang="en-US" dirty="0"/>
          </a:p>
          <a:p>
            <a:pPr lvl="0"/>
            <a:r>
              <a:rPr lang="en-US" dirty="0"/>
              <a:t>…</a:t>
            </a:r>
          </a:p>
        </p:txBody>
      </p:sp>
      <p:sp>
        <p:nvSpPr>
          <p:cNvPr id="4" name="Text Placeholder 4"/>
          <p:cNvSpPr>
            <a:spLocks noGrp="1"/>
          </p:cNvSpPr>
          <p:nvPr>
            <p:ph type="body" sz="quarter" idx="10" hasCustomPrompt="1"/>
          </p:nvPr>
        </p:nvSpPr>
        <p:spPr>
          <a:xfrm>
            <a:off x="5257800" y="6324600"/>
            <a:ext cx="2057400" cy="381000"/>
          </a:xfrm>
        </p:spPr>
        <p:txBody>
          <a:bodyPr>
            <a:noAutofit/>
          </a:bodyPr>
          <a:lstStyle>
            <a:lvl1pPr marL="0" indent="0">
              <a:buNone/>
              <a:defRPr sz="1800" baseline="0">
                <a:solidFill>
                  <a:srgbClr val="22469C"/>
                </a:solidFill>
              </a:defRPr>
            </a:lvl1pPr>
            <a:lvl2pPr marL="457200" indent="0">
              <a:buNone/>
              <a:defRPr sz="1800">
                <a:solidFill>
                  <a:srgbClr val="22469C"/>
                </a:solidFill>
              </a:defRPr>
            </a:lvl2pPr>
            <a:lvl3pPr marL="914400" indent="0">
              <a:buNone/>
              <a:defRPr sz="1800">
                <a:solidFill>
                  <a:srgbClr val="22469C"/>
                </a:solidFill>
              </a:defRPr>
            </a:lvl3pPr>
            <a:lvl4pPr marL="1371600" indent="0">
              <a:buNone/>
              <a:defRPr sz="1800">
                <a:solidFill>
                  <a:srgbClr val="22469C"/>
                </a:solidFill>
              </a:defRPr>
            </a:lvl4pPr>
            <a:lvl5pPr marL="1828800" indent="0">
              <a:buNone/>
              <a:defRPr sz="1800">
                <a:solidFill>
                  <a:srgbClr val="22469C"/>
                </a:solidFill>
              </a:defRPr>
            </a:lvl5pPr>
          </a:lstStyle>
          <a:p>
            <a:pPr lvl="0"/>
            <a:r>
              <a:rPr lang="en-US" dirty="0"/>
              <a:t>Curriculum, p. #</a:t>
            </a:r>
          </a:p>
        </p:txBody>
      </p:sp>
      <p:sp>
        <p:nvSpPr>
          <p:cNvPr id="5" name="Text Placeholder 8"/>
          <p:cNvSpPr>
            <a:spLocks noGrp="1"/>
          </p:cNvSpPr>
          <p:nvPr>
            <p:ph type="body" sz="quarter" idx="11" hasCustomPrompt="1"/>
          </p:nvPr>
        </p:nvSpPr>
        <p:spPr>
          <a:xfrm>
            <a:off x="7391400" y="6324600"/>
            <a:ext cx="1219200" cy="381000"/>
          </a:xfrm>
        </p:spPr>
        <p:txBody>
          <a:bodyPr>
            <a:normAutofit/>
          </a:bodyPr>
          <a:lstStyle>
            <a:lvl1pPr marL="0" indent="0">
              <a:buNone/>
              <a:defRPr sz="1800">
                <a:solidFill>
                  <a:srgbClr val="22469C"/>
                </a:solidFill>
              </a:defRPr>
            </a:lvl1pPr>
          </a:lstStyle>
          <a:p>
            <a:pPr lvl="0"/>
            <a:r>
              <a:rPr lang="en-US" dirty="0"/>
              <a:t>Handout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469C"/>
        </a:solidFill>
        <a:effectLst/>
      </p:bgPr>
    </p:bg>
    <p:spTree>
      <p:nvGrpSpPr>
        <p:cNvPr id="1" name=""/>
        <p:cNvGrpSpPr/>
        <p:nvPr/>
      </p:nvGrpSpPr>
      <p:grpSpPr>
        <a:xfrm>
          <a:off x="0" y="0"/>
          <a:ext cx="0" cy="0"/>
          <a:chOff x="0" y="0"/>
          <a:chExt cx="0" cy="0"/>
        </a:xfrm>
      </p:grpSpPr>
      <p:sp>
        <p:nvSpPr>
          <p:cNvPr id="4" name="Rectangle 3"/>
          <p:cNvSpPr/>
          <p:nvPr userDrawn="1"/>
        </p:nvSpPr>
        <p:spPr>
          <a:xfrm>
            <a:off x="-28576" y="6137566"/>
            <a:ext cx="9172575" cy="7204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0" y="6137566"/>
            <a:ext cx="9144000" cy="0"/>
          </a:xfrm>
          <a:prstGeom prst="line">
            <a:avLst/>
          </a:prstGeom>
          <a:ln w="38100">
            <a:solidFill>
              <a:srgbClr val="FFB517"/>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457200" y="6324600"/>
            <a:ext cx="1447800" cy="381000"/>
          </a:xfrm>
          <a:prstGeom prst="rect">
            <a:avLst/>
          </a:prstGeom>
          <a:noFill/>
        </p:spPr>
        <p:txBody>
          <a:bodyPr wrap="square" rtlCol="0">
            <a:spAutoFit/>
          </a:bodyPr>
          <a:lstStyle/>
          <a:p>
            <a:r>
              <a:rPr lang="en-US" dirty="0">
                <a:solidFill>
                  <a:srgbClr val="22469C"/>
                </a:solidFill>
                <a:latin typeface="Franklin Gothic Book" panose="020B0503020102020204" pitchFamily="34" charset="0"/>
              </a:rPr>
              <a:t>Slide</a:t>
            </a:r>
            <a:r>
              <a:rPr lang="en-US" baseline="0" dirty="0">
                <a:solidFill>
                  <a:srgbClr val="22469C"/>
                </a:solidFill>
                <a:latin typeface="Franklin Gothic Book" panose="020B0503020102020204" pitchFamily="34" charset="0"/>
              </a:rPr>
              <a:t> </a:t>
            </a:r>
            <a:fld id="{CDA36FE5-B3A9-41FF-9C4B-5E4456769738}" type="slidenum">
              <a:rPr lang="en-US" baseline="0" smtClean="0">
                <a:solidFill>
                  <a:srgbClr val="22469C"/>
                </a:solidFill>
                <a:latin typeface="Franklin Gothic Book" panose="020B0503020102020204" pitchFamily="34" charset="0"/>
              </a:rPr>
              <a:pPr/>
              <a:t>‹#›</a:t>
            </a:fld>
            <a:endParaRPr lang="en-US" dirty="0">
              <a:solidFill>
                <a:srgbClr val="22469C"/>
              </a:solidFill>
              <a:latin typeface="Franklin Gothic Book" panose="020B0503020102020204" pitchFamily="34" charset="0"/>
            </a:endParaRPr>
          </a:p>
        </p:txBody>
      </p:sp>
      <p:sp>
        <p:nvSpPr>
          <p:cNvPr id="6" name="TextBox 5"/>
          <p:cNvSpPr txBox="1"/>
          <p:nvPr userDrawn="1"/>
        </p:nvSpPr>
        <p:spPr>
          <a:xfrm>
            <a:off x="6781800" y="6324600"/>
            <a:ext cx="457200" cy="369332"/>
          </a:xfrm>
          <a:prstGeom prst="rect">
            <a:avLst/>
          </a:prstGeom>
          <a:noFill/>
        </p:spPr>
        <p:txBody>
          <a:bodyPr wrap="square" rtlCol="0">
            <a:spAutoFit/>
          </a:bodyP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66" r:id="rId7"/>
    <p:sldLayoutId id="2147483664" r:id="rId8"/>
    <p:sldLayoutId id="2147483665" r:id="rId9"/>
    <p:sldLayoutId id="2147483653" r:id="rId10"/>
  </p:sldLayoutIdLst>
  <p:hf hdr="0" ftr="0" dt="0"/>
  <p:txStyles>
    <p:titleStyle>
      <a:lvl1pPr algn="l" defTabSz="914400" rtl="0" eaLnBrk="1" latinLnBrk="0" hangingPunct="1">
        <a:spcBef>
          <a:spcPct val="0"/>
        </a:spcBef>
        <a:buNone/>
        <a:defRPr sz="4000" kern="1200">
          <a:solidFill>
            <a:schemeClr val="bg1"/>
          </a:solidFill>
          <a:effectLst/>
          <a:latin typeface="Franklin Gothic Demi" panose="020B0703020102020204" pitchFamily="34" charset="0"/>
          <a:ea typeface="+mj-ea"/>
          <a:cs typeface="Times New Roman" panose="02020603050405020304" pitchFamily="18" charset="0"/>
        </a:defRPr>
      </a:lvl1pPr>
    </p:titleStyle>
    <p:bodyStyle>
      <a:lvl1pPr marL="342900" indent="-342900" algn="l" defTabSz="914400" rtl="0" eaLnBrk="1" latinLnBrk="0" hangingPunct="1">
        <a:spcBef>
          <a:spcPct val="20000"/>
        </a:spcBef>
        <a:buClr>
          <a:srgbClr val="E0AA0F"/>
        </a:buClr>
        <a:buFont typeface="Arial" pitchFamily="34" charset="0"/>
        <a:buChar char="•"/>
        <a:defRPr sz="3200" kern="1200">
          <a:solidFill>
            <a:schemeClr val="bg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Clr>
          <a:srgbClr val="DCAE0F"/>
        </a:buClr>
        <a:buFont typeface="Wingdings" panose="05000000000000000000" pitchFamily="2" charset="2"/>
        <a:buChar char="§"/>
        <a:defRPr sz="2800" kern="1200">
          <a:solidFill>
            <a:schemeClr val="bg1"/>
          </a:solidFill>
          <a:latin typeface="Franklin Gothic Book" panose="020B0503020102020204" pitchFamily="34" charset="0"/>
          <a:ea typeface="+mn-ea"/>
          <a:cs typeface="+mn-cs"/>
        </a:defRPr>
      </a:lvl2pPr>
      <a:lvl3pPr marL="1257300" indent="-342900" algn="l" defTabSz="914400" rtl="0" eaLnBrk="1" latinLnBrk="0" hangingPunct="1">
        <a:spcBef>
          <a:spcPct val="20000"/>
        </a:spcBef>
        <a:buClr>
          <a:srgbClr val="E0AA0F"/>
        </a:buClr>
        <a:buFont typeface="Courier New" panose="02070309020205020404" pitchFamily="49" charset="0"/>
        <a:buChar char="o"/>
        <a:defRPr sz="2400" kern="1200">
          <a:solidFill>
            <a:schemeClr val="bg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Clr>
          <a:srgbClr val="DCAE0F"/>
        </a:buClr>
        <a:buFont typeface="Arial" pitchFamily="34" charset="0"/>
        <a:buChar char="–"/>
        <a:defRPr sz="2000" kern="1200">
          <a:solidFill>
            <a:schemeClr val="bg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Clr>
          <a:srgbClr val="E0AA0F"/>
        </a:buClr>
        <a:buFont typeface="Arial" pitchFamily="34" charset="0"/>
        <a:buChar char="»"/>
        <a:defRPr sz="2000" kern="1200">
          <a:solidFill>
            <a:schemeClr val="bg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0" y="6137566"/>
            <a:ext cx="9144000" cy="720434"/>
          </a:xfrm>
          <a:prstGeom prst="rect">
            <a:avLst/>
          </a:prstGeom>
          <a:solidFill>
            <a:srgbClr val="2246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0" y="6137566"/>
            <a:ext cx="9144000" cy="0"/>
          </a:xfrm>
          <a:prstGeom prst="line">
            <a:avLst/>
          </a:prstGeom>
          <a:ln w="38100">
            <a:solidFill>
              <a:srgbClr val="FFB517"/>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57200" y="6324600"/>
            <a:ext cx="1447800" cy="381000"/>
          </a:xfrm>
          <a:prstGeom prst="rect">
            <a:avLst/>
          </a:prstGeom>
          <a:noFill/>
        </p:spPr>
        <p:txBody>
          <a:bodyPr wrap="square" rtlCol="0">
            <a:spAutoFit/>
          </a:bodyPr>
          <a:lstStyle/>
          <a:p>
            <a:r>
              <a:rPr lang="en-US" dirty="0">
                <a:solidFill>
                  <a:schemeClr val="bg1"/>
                </a:solidFill>
                <a:latin typeface="Franklin Gothic Book" panose="020B0503020102020204" pitchFamily="34" charset="0"/>
              </a:rPr>
              <a:t>Slide</a:t>
            </a:r>
            <a:r>
              <a:rPr lang="en-US" baseline="0" dirty="0">
                <a:solidFill>
                  <a:schemeClr val="bg1"/>
                </a:solidFill>
                <a:latin typeface="Franklin Gothic Book" panose="020B0503020102020204" pitchFamily="34" charset="0"/>
              </a:rPr>
              <a:t> </a:t>
            </a:r>
            <a:fld id="{CDA36FE5-B3A9-41FF-9C4B-5E4456769738}" type="slidenum">
              <a:rPr lang="en-US" baseline="0" smtClean="0">
                <a:solidFill>
                  <a:schemeClr val="bg1"/>
                </a:solidFill>
                <a:latin typeface="Franklin Gothic Book" panose="020B0503020102020204" pitchFamily="34" charset="0"/>
              </a:rPr>
              <a:pPr/>
              <a:t>‹#›</a:t>
            </a:fld>
            <a:endParaRPr lang="en-US" dirty="0">
              <a:solidFill>
                <a:schemeClr val="bg1"/>
              </a:solidFill>
              <a:latin typeface="Franklin Gothic Book" panose="020B0503020102020204" pitchFamily="34" charset="0"/>
            </a:endParaRPr>
          </a:p>
        </p:txBody>
      </p:sp>
    </p:spTree>
    <p:extLst>
      <p:ext uri="{BB962C8B-B14F-4D97-AF65-F5344CB8AC3E}">
        <p14:creationId xmlns:p14="http://schemas.microsoft.com/office/powerpoint/2010/main" xmlns="" val="322282962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hf hdr="0" ftr="0" dt="0"/>
  <p:txStyles>
    <p:titleStyle>
      <a:lvl1pPr algn="l" defTabSz="914400" rtl="0" eaLnBrk="1" latinLnBrk="0" hangingPunct="1">
        <a:spcBef>
          <a:spcPct val="0"/>
        </a:spcBef>
        <a:buNone/>
        <a:defRPr sz="4000" kern="1200">
          <a:solidFill>
            <a:srgbClr val="22469C"/>
          </a:solidFill>
          <a:effectLst/>
          <a:latin typeface="Franklin Gothic Demi" panose="020B0703020102020204" pitchFamily="34" charset="0"/>
          <a:ea typeface="+mj-ea"/>
          <a:cs typeface="Times New Roman" panose="02020603050405020304" pitchFamily="18" charset="0"/>
        </a:defRPr>
      </a:lvl1pPr>
    </p:titleStyle>
    <p:bodyStyle>
      <a:lvl1pPr marL="342900" indent="-342900" algn="l" defTabSz="914400" rtl="0" eaLnBrk="1" latinLnBrk="0" hangingPunct="1">
        <a:spcBef>
          <a:spcPct val="20000"/>
        </a:spcBef>
        <a:buClr>
          <a:srgbClr val="E0AA0F"/>
        </a:buClr>
        <a:buFont typeface="Arial" pitchFamily="34" charset="0"/>
        <a:buChar char="•"/>
        <a:defRPr sz="3200" kern="1200">
          <a:solidFill>
            <a:srgbClr val="22469C"/>
          </a:solidFill>
          <a:latin typeface="Franklin Gothic Book" panose="020B0503020102020204" pitchFamily="34" charset="0"/>
          <a:ea typeface="+mn-ea"/>
          <a:cs typeface="+mn-cs"/>
        </a:defRPr>
      </a:lvl1pPr>
      <a:lvl2pPr marL="742950" indent="-285750" algn="l" defTabSz="914400" rtl="0" eaLnBrk="1" latinLnBrk="0" hangingPunct="1">
        <a:spcBef>
          <a:spcPct val="20000"/>
        </a:spcBef>
        <a:buClr>
          <a:srgbClr val="DCAE0F"/>
        </a:buClr>
        <a:buFont typeface="Wingdings" panose="05000000000000000000" pitchFamily="2" charset="2"/>
        <a:buChar char="§"/>
        <a:defRPr sz="2800" kern="1200">
          <a:solidFill>
            <a:srgbClr val="22469C"/>
          </a:solidFill>
          <a:latin typeface="Franklin Gothic Book" panose="020B0503020102020204" pitchFamily="34" charset="0"/>
          <a:ea typeface="+mn-ea"/>
          <a:cs typeface="+mn-cs"/>
        </a:defRPr>
      </a:lvl2pPr>
      <a:lvl3pPr marL="1257300" indent="-342900" algn="l" defTabSz="914400" rtl="0" eaLnBrk="1" latinLnBrk="0" hangingPunct="1">
        <a:spcBef>
          <a:spcPct val="20000"/>
        </a:spcBef>
        <a:buClr>
          <a:srgbClr val="E0AA0F"/>
        </a:buClr>
        <a:buFont typeface="Courier New" panose="02070309020205020404" pitchFamily="49" charset="0"/>
        <a:buChar char="o"/>
        <a:defRPr sz="2400" kern="1200">
          <a:solidFill>
            <a:srgbClr val="22469C"/>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Clr>
          <a:srgbClr val="DCAE0F"/>
        </a:buClr>
        <a:buFont typeface="Arial" pitchFamily="34" charset="0"/>
        <a:buChar char="–"/>
        <a:defRPr sz="2000" kern="1200">
          <a:solidFill>
            <a:srgbClr val="22469C"/>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Clr>
          <a:srgbClr val="E0AA0F"/>
        </a:buClr>
        <a:buFont typeface="Arial" pitchFamily="34" charset="0"/>
        <a:buChar char="»"/>
        <a:defRPr sz="2000" kern="1200">
          <a:solidFill>
            <a:srgbClr val="22469C"/>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 y="533400"/>
            <a:ext cx="8610600" cy="4648200"/>
          </a:xfrm>
        </p:spPr>
        <p:txBody>
          <a:bodyPr>
            <a:normAutofit/>
          </a:bodyPr>
          <a:lstStyle/>
          <a:p>
            <a:pPr>
              <a:spcAft>
                <a:spcPts val="300"/>
              </a:spcAft>
            </a:pPr>
            <a:r>
              <a:rPr lang="en-US" sz="6000" dirty="0"/>
              <a:t>Focused Note-Taking</a:t>
            </a:r>
            <a:r>
              <a:rPr lang="en-US" sz="5400" dirty="0"/>
              <a:t/>
            </a:r>
            <a:br>
              <a:rPr lang="en-US" sz="5400" dirty="0"/>
            </a:br>
            <a:r>
              <a:rPr lang="en-US" sz="4400" dirty="0">
                <a:solidFill>
                  <a:srgbClr val="FFB517"/>
                </a:solidFill>
              </a:rPr>
              <a:t>Five Steps to Success</a:t>
            </a:r>
            <a:r>
              <a:rPr lang="en-US" sz="3200" dirty="0">
                <a:solidFill>
                  <a:srgbClr val="FFB517"/>
                </a:solidFill>
              </a:rPr>
              <a:t/>
            </a:r>
            <a:br>
              <a:rPr lang="en-US" sz="3200" dirty="0">
                <a:solidFill>
                  <a:srgbClr val="FFB517"/>
                </a:solidFill>
              </a:rPr>
            </a:br>
            <a:r>
              <a:rPr lang="en-US" sz="3200" dirty="0">
                <a:solidFill>
                  <a:srgbClr val="FFB517"/>
                </a:solidFill>
              </a:rPr>
              <a:t/>
            </a:r>
            <a:br>
              <a:rPr lang="en-US" sz="3200" dirty="0">
                <a:solidFill>
                  <a:srgbClr val="FFB517"/>
                </a:solidFill>
              </a:rPr>
            </a:br>
            <a:r>
              <a:rPr lang="en-US" sz="3200" dirty="0"/>
              <a:t>Purpose – to demonstrate your understanding of the 5 Phases of the Focused Note-Taking process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5486400" cy="1143000"/>
          </a:xfrm>
        </p:spPr>
        <p:txBody>
          <a:bodyPr>
            <a:noAutofit/>
          </a:bodyPr>
          <a:lstStyle/>
          <a:p>
            <a:r>
              <a:rPr lang="en-US" dirty="0"/>
              <a:t>Summarizing and Reflecting on Learning</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4</a:t>
            </a:r>
          </a:p>
        </p:txBody>
      </p:sp>
      <p:sp>
        <p:nvSpPr>
          <p:cNvPr id="9" name="Flowchart: Alternate Process 8"/>
          <p:cNvSpPr/>
          <p:nvPr/>
        </p:nvSpPr>
        <p:spPr>
          <a:xfrm>
            <a:off x="381000" y="1828800"/>
            <a:ext cx="1333500" cy="3810000"/>
          </a:xfrm>
          <a:prstGeom prst="flowChartAlternateProcess">
            <a:avLst/>
          </a:prstGeom>
          <a:solidFill>
            <a:srgbClr val="FFB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Franklin Gothic Demi" panose="020B0703020102020204" pitchFamily="34" charset="0"/>
              </a:rPr>
              <a:t>Think about the notes as a whole. </a:t>
            </a:r>
          </a:p>
        </p:txBody>
      </p:sp>
      <p:sp>
        <p:nvSpPr>
          <p:cNvPr id="11" name="Flowchart: Alternate Process 10"/>
          <p:cNvSpPr/>
          <p:nvPr/>
        </p:nvSpPr>
        <p:spPr>
          <a:xfrm>
            <a:off x="2093089" y="2057400"/>
            <a:ext cx="2209800" cy="1371600"/>
          </a:xfrm>
          <a:prstGeom prst="flowChartAlternateProcess">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b="1" dirty="0">
                <a:latin typeface="Franklin Gothic Book" panose="020B0503020102020204" pitchFamily="34" charset="0"/>
              </a:rPr>
              <a:t>Summarize</a:t>
            </a:r>
          </a:p>
        </p:txBody>
      </p:sp>
      <p:sp>
        <p:nvSpPr>
          <p:cNvPr id="12" name="Flowchart: Alternate Process 11"/>
          <p:cNvSpPr/>
          <p:nvPr/>
        </p:nvSpPr>
        <p:spPr>
          <a:xfrm>
            <a:off x="2109487" y="3862086"/>
            <a:ext cx="2209800" cy="1371600"/>
          </a:xfrm>
          <a:prstGeom prst="flowChartAlternateProcess">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b="1" dirty="0">
                <a:latin typeface="Franklin Gothic Book" panose="020B0503020102020204" pitchFamily="34" charset="0"/>
              </a:rPr>
              <a:t>Reflect</a:t>
            </a:r>
          </a:p>
        </p:txBody>
      </p:sp>
      <p:sp>
        <p:nvSpPr>
          <p:cNvPr id="13" name="Rectangle 12"/>
          <p:cNvSpPr/>
          <p:nvPr/>
        </p:nvSpPr>
        <p:spPr>
          <a:xfrm>
            <a:off x="4953000" y="2133600"/>
            <a:ext cx="3886200" cy="1219200"/>
          </a:xfrm>
          <a:prstGeom prst="rect">
            <a:avLst/>
          </a:prstGeom>
          <a:ln w="38100">
            <a:solidFill>
              <a:srgbClr val="FFB517"/>
            </a:solidFill>
          </a:ln>
        </p:spPr>
        <p:style>
          <a:lnRef idx="2">
            <a:schemeClr val="accent6"/>
          </a:lnRef>
          <a:fillRef idx="1">
            <a:schemeClr val="lt1"/>
          </a:fillRef>
          <a:effectRef idx="0">
            <a:schemeClr val="accent6"/>
          </a:effectRef>
          <a:fontRef idx="minor">
            <a:schemeClr val="dk1"/>
          </a:fontRef>
        </p:style>
        <p:txBody>
          <a:bodyPr rtlCol="0" anchor="ctr"/>
          <a:lstStyle/>
          <a:p>
            <a:r>
              <a:rPr lang="en-US" b="1" dirty="0">
                <a:latin typeface="Franklin Gothic Book" panose="020B0503020102020204" pitchFamily="34" charset="0"/>
              </a:rPr>
              <a:t>What have I learned?</a:t>
            </a:r>
          </a:p>
          <a:p>
            <a:pPr marL="285750" indent="-285750">
              <a:buFont typeface="Arial" panose="020B0604020202020204" pitchFamily="34" charset="0"/>
              <a:buChar char="•"/>
            </a:pPr>
            <a:r>
              <a:rPr lang="en-US" dirty="0">
                <a:latin typeface="Franklin Gothic Book" panose="020B0503020102020204" pitchFamily="34" charset="0"/>
              </a:rPr>
              <a:t>Capture the most important aspects of your notes</a:t>
            </a:r>
          </a:p>
          <a:p>
            <a:pPr marL="285750" indent="-285750">
              <a:buFont typeface="Arial" panose="020B0604020202020204" pitchFamily="34" charset="0"/>
              <a:buChar char="•"/>
            </a:pPr>
            <a:r>
              <a:rPr lang="en-US" dirty="0">
                <a:latin typeface="Franklin Gothic Book" panose="020B0503020102020204" pitchFamily="34" charset="0"/>
              </a:rPr>
              <a:t>Answer the Essential Question</a:t>
            </a:r>
          </a:p>
        </p:txBody>
      </p:sp>
      <p:sp>
        <p:nvSpPr>
          <p:cNvPr id="14" name="Rectangle 13"/>
          <p:cNvSpPr/>
          <p:nvPr/>
        </p:nvSpPr>
        <p:spPr>
          <a:xfrm>
            <a:off x="4953000" y="3938286"/>
            <a:ext cx="3886200" cy="1219200"/>
          </a:xfrm>
          <a:prstGeom prst="rect">
            <a:avLst/>
          </a:prstGeom>
          <a:ln w="38100">
            <a:solidFill>
              <a:srgbClr val="FFB517"/>
            </a:solidFill>
          </a:ln>
        </p:spPr>
        <p:style>
          <a:lnRef idx="2">
            <a:schemeClr val="accent6"/>
          </a:lnRef>
          <a:fillRef idx="1">
            <a:schemeClr val="lt1"/>
          </a:fillRef>
          <a:effectRef idx="0">
            <a:schemeClr val="accent6"/>
          </a:effectRef>
          <a:fontRef idx="minor">
            <a:schemeClr val="dk1"/>
          </a:fontRef>
        </p:style>
        <p:txBody>
          <a:bodyPr rtlCol="0" anchor="ctr"/>
          <a:lstStyle/>
          <a:p>
            <a:r>
              <a:rPr lang="en-US" b="1" dirty="0">
                <a:latin typeface="Franklin Gothic Book" panose="020B0503020102020204" pitchFamily="34" charset="0"/>
              </a:rPr>
              <a:t>How will this be useful?</a:t>
            </a:r>
          </a:p>
          <a:p>
            <a:pPr marL="285750" indent="-285750">
              <a:buFont typeface="Arial" panose="020B0604020202020204" pitchFamily="34" charset="0"/>
              <a:buChar char="•"/>
            </a:pPr>
            <a:r>
              <a:rPr lang="en-US" dirty="0">
                <a:latin typeface="Franklin Gothic Book" panose="020B0503020102020204" pitchFamily="34" charset="0"/>
              </a:rPr>
              <a:t>Consider how the learning helps you meet the note-taking objective</a:t>
            </a:r>
          </a:p>
          <a:p>
            <a:pPr marL="285750" indent="-285750">
              <a:buFont typeface="Arial" panose="020B0604020202020204" pitchFamily="34" charset="0"/>
              <a:buChar char="•"/>
            </a:pPr>
            <a:r>
              <a:rPr lang="en-US" dirty="0">
                <a:latin typeface="Franklin Gothic Book" panose="020B0503020102020204" pitchFamily="34" charset="0"/>
              </a:rPr>
              <a:t>Plan where you go from here</a:t>
            </a:r>
          </a:p>
        </p:txBody>
      </p:sp>
      <p:pic>
        <p:nvPicPr>
          <p:cNvPr id="15" name="Picture 14">
            <a:extLst>
              <a:ext uri="{FF2B5EF4-FFF2-40B4-BE49-F238E27FC236}">
                <a16:creationId xmlns:a16="http://schemas.microsoft.com/office/drawing/2014/main" xmlns="" id="{2599F09E-752A-4496-94DB-3F840E7420B6}"/>
              </a:ext>
            </a:extLst>
          </p:cNvPr>
          <p:cNvPicPr>
            <a:picLocks noChangeAspect="1"/>
          </p:cNvPicPr>
          <p:nvPr/>
        </p:nvPicPr>
        <p:blipFill>
          <a:blip r:embed="rId3" cstate="print"/>
          <a:stretch>
            <a:fillRect/>
          </a:stretch>
        </p:blipFill>
        <p:spPr>
          <a:xfrm>
            <a:off x="7828268" y="0"/>
            <a:ext cx="1293962" cy="1295400"/>
          </a:xfrm>
          <a:prstGeom prst="rect">
            <a:avLst/>
          </a:prstGeom>
        </p:spPr>
      </p:pic>
    </p:spTree>
    <p:extLst>
      <p:ext uri="{BB962C8B-B14F-4D97-AF65-F5344CB8AC3E}">
        <p14:creationId xmlns:p14="http://schemas.microsoft.com/office/powerpoint/2010/main" xmlns="" val="62529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6477000" cy="1143000"/>
          </a:xfrm>
        </p:spPr>
        <p:txBody>
          <a:bodyPr>
            <a:normAutofit/>
          </a:bodyPr>
          <a:lstStyle/>
          <a:p>
            <a:r>
              <a:rPr lang="en-US" sz="4400" dirty="0"/>
              <a:t>Applying Learning</a:t>
            </a:r>
          </a:p>
        </p:txBody>
      </p:sp>
      <p:sp>
        <p:nvSpPr>
          <p:cNvPr id="3" name="Content Placeholder 2"/>
          <p:cNvSpPr>
            <a:spLocks noGrp="1"/>
          </p:cNvSpPr>
          <p:nvPr>
            <p:ph idx="1"/>
          </p:nvPr>
        </p:nvSpPr>
        <p:spPr/>
        <p:txBody>
          <a:bodyPr/>
          <a:lstStyle/>
          <a:p>
            <a:r>
              <a:rPr lang="en-US" dirty="0"/>
              <a:t>Use the notes for their intended purpose.</a:t>
            </a:r>
          </a:p>
          <a:p>
            <a:r>
              <a:rPr lang="en-US" dirty="0"/>
              <a:t>Demonstrate what you’ve learned or apply it to a new situation.</a:t>
            </a:r>
          </a:p>
          <a:p>
            <a:pPr marL="0" indent="0">
              <a:buNone/>
            </a:pPr>
            <a:r>
              <a:rPr lang="en-US" dirty="0"/>
              <a:t>  </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5</a:t>
            </a:r>
          </a:p>
        </p:txBody>
      </p:sp>
      <p:sp>
        <p:nvSpPr>
          <p:cNvPr id="9" name="TextBox 8"/>
          <p:cNvSpPr txBox="1"/>
          <p:nvPr/>
        </p:nvSpPr>
        <p:spPr>
          <a:xfrm>
            <a:off x="0" y="3429000"/>
            <a:ext cx="9144000" cy="2677656"/>
          </a:xfrm>
          <a:prstGeom prst="rect">
            <a:avLst/>
          </a:prstGeom>
          <a:solidFill>
            <a:schemeClr val="bg1"/>
          </a:solidFill>
        </p:spPr>
        <p:txBody>
          <a:bodyPr wrap="square" rtlCol="0">
            <a:spAutoFit/>
          </a:bodyPr>
          <a:lstStyle/>
          <a:p>
            <a:pPr algn="just"/>
            <a:r>
              <a:rPr lang="en-US" sz="2800" b="1" dirty="0">
                <a:solidFill>
                  <a:srgbClr val="FF0000"/>
                </a:solidFill>
                <a:latin typeface="Franklin Gothic Book" panose="020B0503020102020204" pitchFamily="34" charset="0"/>
              </a:rPr>
              <a:t>Socratic Seminar </a:t>
            </a:r>
            <a:r>
              <a:rPr lang="en-US" sz="2800" b="1" dirty="0">
                <a:solidFill>
                  <a:srgbClr val="00B0F0"/>
                </a:solidFill>
                <a:latin typeface="Franklin Gothic Book" panose="020B0503020102020204" pitchFamily="34" charset="0"/>
              </a:rPr>
              <a:t>Philosophical Chairs </a:t>
            </a:r>
            <a:r>
              <a:rPr lang="en-US" sz="2800" b="1" dirty="0">
                <a:solidFill>
                  <a:srgbClr val="FFC000"/>
                </a:solidFill>
                <a:latin typeface="Franklin Gothic Book" panose="020B0503020102020204" pitchFamily="34" charset="0"/>
              </a:rPr>
              <a:t>Debates</a:t>
            </a:r>
            <a:r>
              <a:rPr lang="en-US" sz="2800" b="1" dirty="0">
                <a:latin typeface="Franklin Gothic Book" panose="020B0503020102020204" pitchFamily="34" charset="0"/>
              </a:rPr>
              <a:t>  </a:t>
            </a:r>
            <a:r>
              <a:rPr lang="en-US" sz="2800" b="1" dirty="0">
                <a:solidFill>
                  <a:srgbClr val="00B050"/>
                </a:solidFill>
                <a:latin typeface="Franklin Gothic Book" panose="020B0503020102020204" pitchFamily="34" charset="0"/>
              </a:rPr>
              <a:t>Problem- solving</a:t>
            </a:r>
            <a:r>
              <a:rPr lang="en-US" sz="2800" b="1" dirty="0">
                <a:latin typeface="Franklin Gothic Book" panose="020B0503020102020204" pitchFamily="34" charset="0"/>
              </a:rPr>
              <a:t> </a:t>
            </a:r>
            <a:r>
              <a:rPr lang="en-US" sz="2800" b="1" dirty="0">
                <a:solidFill>
                  <a:srgbClr val="7030A0"/>
                </a:solidFill>
                <a:latin typeface="Franklin Gothic Book" panose="020B0503020102020204" pitchFamily="34" charset="0"/>
              </a:rPr>
              <a:t>Researching</a:t>
            </a:r>
            <a:r>
              <a:rPr lang="en-US" sz="2800" b="1" dirty="0">
                <a:latin typeface="Franklin Gothic Book" panose="020B0503020102020204" pitchFamily="34" charset="0"/>
              </a:rPr>
              <a:t> </a:t>
            </a:r>
            <a:r>
              <a:rPr lang="en-US" sz="2800" b="1" dirty="0">
                <a:solidFill>
                  <a:schemeClr val="accent6"/>
                </a:solidFill>
                <a:latin typeface="Franklin Gothic Book" panose="020B0503020102020204" pitchFamily="34" charset="0"/>
              </a:rPr>
              <a:t>Writing</a:t>
            </a:r>
            <a:r>
              <a:rPr lang="en-US" sz="2800" b="1" dirty="0">
                <a:latin typeface="Franklin Gothic Book" panose="020B0503020102020204" pitchFamily="34" charset="0"/>
              </a:rPr>
              <a:t>  </a:t>
            </a:r>
            <a:r>
              <a:rPr lang="en-US" sz="2800" b="1" dirty="0">
                <a:solidFill>
                  <a:srgbClr val="FF00FF"/>
                </a:solidFill>
                <a:latin typeface="Franklin Gothic Book" panose="020B0503020102020204" pitchFamily="34" charset="0"/>
              </a:rPr>
              <a:t>Narratives</a:t>
            </a:r>
            <a:r>
              <a:rPr lang="en-US" sz="2800" b="1" dirty="0">
                <a:latin typeface="Franklin Gothic Book" panose="020B0503020102020204" pitchFamily="34" charset="0"/>
              </a:rPr>
              <a:t> </a:t>
            </a:r>
            <a:r>
              <a:rPr lang="en-US" sz="2800" b="1" dirty="0">
                <a:solidFill>
                  <a:srgbClr val="FF0000"/>
                </a:solidFill>
                <a:latin typeface="Franklin Gothic Book" panose="020B0503020102020204" pitchFamily="34" charset="0"/>
              </a:rPr>
              <a:t>Arguments</a:t>
            </a:r>
            <a:r>
              <a:rPr lang="en-US" sz="2800" b="1" dirty="0">
                <a:latin typeface="Franklin Gothic Book" panose="020B0503020102020204" pitchFamily="34" charset="0"/>
              </a:rPr>
              <a:t> </a:t>
            </a:r>
            <a:r>
              <a:rPr lang="en-US" sz="2800" b="1" dirty="0">
                <a:solidFill>
                  <a:srgbClr val="00B0F0"/>
                </a:solidFill>
                <a:latin typeface="Franklin Gothic Book" panose="020B0503020102020204" pitchFamily="34" charset="0"/>
              </a:rPr>
              <a:t>Essays</a:t>
            </a:r>
            <a:r>
              <a:rPr lang="en-US" sz="2800" b="1" dirty="0">
                <a:latin typeface="Franklin Gothic Book" panose="020B0503020102020204" pitchFamily="34" charset="0"/>
              </a:rPr>
              <a:t> </a:t>
            </a:r>
            <a:r>
              <a:rPr lang="en-US" sz="2800" b="1" dirty="0">
                <a:solidFill>
                  <a:srgbClr val="FFB517"/>
                </a:solidFill>
                <a:latin typeface="Franklin Gothic Book" panose="020B0503020102020204" pitchFamily="34" charset="0"/>
              </a:rPr>
              <a:t>Reports</a:t>
            </a:r>
            <a:r>
              <a:rPr lang="en-US" sz="2800" b="1" dirty="0">
                <a:latin typeface="Franklin Gothic Book" panose="020B0503020102020204" pitchFamily="34" charset="0"/>
              </a:rPr>
              <a:t> </a:t>
            </a:r>
            <a:r>
              <a:rPr lang="en-US" sz="2800" b="1" dirty="0">
                <a:solidFill>
                  <a:srgbClr val="92D050"/>
                </a:solidFill>
                <a:latin typeface="Franklin Gothic Book" panose="020B0503020102020204" pitchFamily="34" charset="0"/>
              </a:rPr>
              <a:t>Presentations</a:t>
            </a:r>
            <a:r>
              <a:rPr lang="en-US" sz="2800" b="1" dirty="0">
                <a:latin typeface="Franklin Gothic Book" panose="020B0503020102020204" pitchFamily="34" charset="0"/>
              </a:rPr>
              <a:t> </a:t>
            </a:r>
            <a:r>
              <a:rPr lang="en-US" sz="2800" b="1" dirty="0">
                <a:solidFill>
                  <a:srgbClr val="7030A0"/>
                </a:solidFill>
                <a:latin typeface="Franklin Gothic Book" panose="020B0503020102020204" pitchFamily="34" charset="0"/>
              </a:rPr>
              <a:t>Proposals </a:t>
            </a:r>
            <a:r>
              <a:rPr lang="en-US" sz="2800" b="1" dirty="0">
                <a:solidFill>
                  <a:schemeClr val="accent6"/>
                </a:solidFill>
                <a:latin typeface="Franklin Gothic Book" panose="020B0503020102020204" pitchFamily="34" charset="0"/>
              </a:rPr>
              <a:t>Speeches</a:t>
            </a:r>
            <a:r>
              <a:rPr lang="en-US" sz="2800" b="1" dirty="0">
                <a:latin typeface="Franklin Gothic Book" panose="020B0503020102020204" pitchFamily="34" charset="0"/>
              </a:rPr>
              <a:t> </a:t>
            </a:r>
            <a:r>
              <a:rPr lang="en-US" sz="2800" b="1" dirty="0">
                <a:solidFill>
                  <a:srgbClr val="FF00FF"/>
                </a:solidFill>
                <a:latin typeface="Franklin Gothic Book" panose="020B0503020102020204" pitchFamily="34" charset="0"/>
              </a:rPr>
              <a:t>Teaching others  </a:t>
            </a:r>
            <a:r>
              <a:rPr lang="en-US" sz="2800" b="1" dirty="0">
                <a:solidFill>
                  <a:srgbClr val="FF0000"/>
                </a:solidFill>
                <a:latin typeface="Franklin Gothic Book" panose="020B0503020102020204" pitchFamily="34" charset="0"/>
              </a:rPr>
              <a:t>Panel Discussions </a:t>
            </a:r>
            <a:r>
              <a:rPr lang="en-US" sz="2800" b="1" dirty="0">
                <a:solidFill>
                  <a:srgbClr val="00B0F0"/>
                </a:solidFill>
                <a:latin typeface="Franklin Gothic Book" panose="020B0503020102020204" pitchFamily="34" charset="0"/>
              </a:rPr>
              <a:t>Project-Based Learning</a:t>
            </a:r>
            <a:r>
              <a:rPr lang="en-US" sz="2800" b="1" dirty="0">
                <a:latin typeface="Franklin Gothic Book" panose="020B0503020102020204" pitchFamily="34" charset="0"/>
              </a:rPr>
              <a:t> </a:t>
            </a:r>
            <a:r>
              <a:rPr lang="en-US" sz="2800" b="1" dirty="0">
                <a:solidFill>
                  <a:srgbClr val="FFB517"/>
                </a:solidFill>
                <a:latin typeface="Franklin Gothic Book" panose="020B0503020102020204" pitchFamily="34" charset="0"/>
              </a:rPr>
              <a:t>Quizzes </a:t>
            </a:r>
            <a:r>
              <a:rPr lang="en-US" sz="2800" b="1" dirty="0">
                <a:solidFill>
                  <a:srgbClr val="4DB125"/>
                </a:solidFill>
                <a:latin typeface="Franklin Gothic Book" panose="020B0503020102020204" pitchFamily="34" charset="0"/>
              </a:rPr>
              <a:t>Tests</a:t>
            </a:r>
            <a:r>
              <a:rPr lang="en-US" sz="2800" b="1" dirty="0">
                <a:solidFill>
                  <a:srgbClr val="FFB517"/>
                </a:solidFill>
                <a:latin typeface="Franklin Gothic Book" panose="020B0503020102020204" pitchFamily="34" charset="0"/>
              </a:rPr>
              <a:t> </a:t>
            </a:r>
            <a:r>
              <a:rPr lang="en-US" sz="2800" b="1" dirty="0">
                <a:solidFill>
                  <a:srgbClr val="7030A0"/>
                </a:solidFill>
                <a:latin typeface="Franklin Gothic Book" panose="020B0503020102020204" pitchFamily="34" charset="0"/>
              </a:rPr>
              <a:t>Studying</a:t>
            </a:r>
            <a:r>
              <a:rPr lang="en-US" sz="2800" b="1" dirty="0">
                <a:latin typeface="Franklin Gothic Book" panose="020B0503020102020204" pitchFamily="34" charset="0"/>
              </a:rPr>
              <a:t> </a:t>
            </a:r>
            <a:r>
              <a:rPr lang="en-US" sz="2800" b="1" dirty="0">
                <a:solidFill>
                  <a:schemeClr val="accent6"/>
                </a:solidFill>
                <a:latin typeface="Franklin Gothic Book" panose="020B0503020102020204" pitchFamily="34" charset="0"/>
              </a:rPr>
              <a:t>Letters</a:t>
            </a:r>
            <a:r>
              <a:rPr lang="en-US" sz="2800" b="1" dirty="0">
                <a:latin typeface="Franklin Gothic Book" panose="020B0503020102020204" pitchFamily="34" charset="0"/>
              </a:rPr>
              <a:t>  </a:t>
            </a:r>
            <a:r>
              <a:rPr lang="en-US" sz="2800" b="1" dirty="0">
                <a:solidFill>
                  <a:srgbClr val="FF00FF"/>
                </a:solidFill>
                <a:latin typeface="Franklin Gothic Book" panose="020B0503020102020204" pitchFamily="34" charset="0"/>
              </a:rPr>
              <a:t>Articles</a:t>
            </a:r>
            <a:r>
              <a:rPr lang="en-US" sz="2800" b="1" dirty="0">
                <a:latin typeface="Franklin Gothic Book" panose="020B0503020102020204" pitchFamily="34" charset="0"/>
              </a:rPr>
              <a:t> </a:t>
            </a:r>
            <a:r>
              <a:rPr lang="en-US" sz="2800" b="1" dirty="0">
                <a:solidFill>
                  <a:srgbClr val="FF0000"/>
                </a:solidFill>
                <a:latin typeface="Franklin Gothic Book" panose="020B0503020102020204" pitchFamily="34" charset="0"/>
              </a:rPr>
              <a:t>Scripts</a:t>
            </a:r>
            <a:r>
              <a:rPr lang="en-US" sz="2800" b="1" dirty="0">
                <a:latin typeface="Franklin Gothic Book" panose="020B0503020102020204" pitchFamily="34" charset="0"/>
              </a:rPr>
              <a:t> </a:t>
            </a:r>
            <a:r>
              <a:rPr lang="en-US" sz="2800" b="1" dirty="0">
                <a:solidFill>
                  <a:srgbClr val="00B0F0"/>
                </a:solidFill>
                <a:latin typeface="Franklin Gothic Book" panose="020B0503020102020204" pitchFamily="34" charset="0"/>
              </a:rPr>
              <a:t>Documentaries</a:t>
            </a:r>
            <a:r>
              <a:rPr lang="en-US" sz="2800" b="1" dirty="0">
                <a:latin typeface="Franklin Gothic Book" panose="020B0503020102020204" pitchFamily="34" charset="0"/>
              </a:rPr>
              <a:t> </a:t>
            </a:r>
            <a:r>
              <a:rPr lang="en-US" sz="2800" b="1" dirty="0">
                <a:solidFill>
                  <a:srgbClr val="FFB517"/>
                </a:solidFill>
                <a:latin typeface="Franklin Gothic Book" panose="020B0503020102020204" pitchFamily="34" charset="0"/>
              </a:rPr>
              <a:t>Reviews</a:t>
            </a:r>
            <a:r>
              <a:rPr lang="en-US" sz="2800" b="1" dirty="0">
                <a:latin typeface="Franklin Gothic Book" panose="020B0503020102020204" pitchFamily="34" charset="0"/>
              </a:rPr>
              <a:t> </a:t>
            </a:r>
            <a:r>
              <a:rPr lang="en-US" sz="2800" b="1" dirty="0">
                <a:solidFill>
                  <a:srgbClr val="92D050"/>
                </a:solidFill>
                <a:latin typeface="Franklin Gothic Book" panose="020B0503020102020204" pitchFamily="34" charset="0"/>
              </a:rPr>
              <a:t>Critiques</a:t>
            </a:r>
            <a:r>
              <a:rPr lang="en-US" sz="2800" b="1" dirty="0">
                <a:latin typeface="Franklin Gothic Book" panose="020B0503020102020204" pitchFamily="34" charset="0"/>
              </a:rPr>
              <a:t>  </a:t>
            </a:r>
            <a:r>
              <a:rPr lang="en-US" sz="2800" b="1" dirty="0">
                <a:solidFill>
                  <a:srgbClr val="7030A0"/>
                </a:solidFill>
                <a:latin typeface="Franklin Gothic Book" panose="020B0503020102020204" pitchFamily="34" charset="0"/>
              </a:rPr>
              <a:t>Experiments</a:t>
            </a:r>
            <a:r>
              <a:rPr lang="en-US" sz="2800" b="1" dirty="0">
                <a:latin typeface="Franklin Gothic Book" panose="020B0503020102020204" pitchFamily="34" charset="0"/>
              </a:rPr>
              <a:t>   </a:t>
            </a:r>
            <a:r>
              <a:rPr lang="en-US" sz="2800" b="1" dirty="0">
                <a:solidFill>
                  <a:schemeClr val="accent6"/>
                </a:solidFill>
                <a:latin typeface="Franklin Gothic Book" panose="020B0503020102020204" pitchFamily="34" charset="0"/>
              </a:rPr>
              <a:t>Blogs</a:t>
            </a:r>
            <a:r>
              <a:rPr lang="en-US" sz="2800" b="1" dirty="0">
                <a:latin typeface="Franklin Gothic Book" panose="020B0503020102020204" pitchFamily="34" charset="0"/>
              </a:rPr>
              <a:t>    </a:t>
            </a:r>
            <a:r>
              <a:rPr lang="en-US" sz="2800" b="1" dirty="0">
                <a:solidFill>
                  <a:srgbClr val="FF00FF"/>
                </a:solidFill>
                <a:latin typeface="Franklin Gothic Book" panose="020B0503020102020204" pitchFamily="34" charset="0"/>
              </a:rPr>
              <a:t>Dissertations</a:t>
            </a:r>
            <a:r>
              <a:rPr lang="en-US" sz="2800" b="1" dirty="0">
                <a:latin typeface="Franklin Gothic Book" panose="020B0503020102020204" pitchFamily="34" charset="0"/>
              </a:rPr>
              <a:t>   </a:t>
            </a:r>
            <a:r>
              <a:rPr lang="en-US" sz="2800" b="1" dirty="0">
                <a:solidFill>
                  <a:srgbClr val="FF0000"/>
                </a:solidFill>
                <a:latin typeface="Franklin Gothic Book" panose="020B0503020102020204" pitchFamily="34" charset="0"/>
              </a:rPr>
              <a:t>Conclusions</a:t>
            </a:r>
            <a:endParaRPr lang="en-US" sz="2000" b="1" dirty="0">
              <a:solidFill>
                <a:srgbClr val="FF0000"/>
              </a:solidFill>
            </a:endParaRPr>
          </a:p>
        </p:txBody>
      </p:sp>
      <p:pic>
        <p:nvPicPr>
          <p:cNvPr id="10" name="Picture 9">
            <a:extLst>
              <a:ext uri="{FF2B5EF4-FFF2-40B4-BE49-F238E27FC236}">
                <a16:creationId xmlns:a16="http://schemas.microsoft.com/office/drawing/2014/main" xmlns="" id="{AB76C86F-D739-48DF-B933-2BF73740EDCF}"/>
              </a:ext>
            </a:extLst>
          </p:cNvPr>
          <p:cNvPicPr>
            <a:picLocks noChangeAspect="1"/>
          </p:cNvPicPr>
          <p:nvPr/>
        </p:nvPicPr>
        <p:blipFill>
          <a:blip r:embed="rId3" cstate="print"/>
          <a:stretch>
            <a:fillRect/>
          </a:stretch>
        </p:blipFill>
        <p:spPr>
          <a:xfrm>
            <a:off x="7837714" y="0"/>
            <a:ext cx="1295400" cy="1295400"/>
          </a:xfrm>
          <a:prstGeom prst="rect">
            <a:avLst/>
          </a:prstGeom>
        </p:spPr>
      </p:pic>
    </p:spTree>
    <p:extLst>
      <p:ext uri="{BB962C8B-B14F-4D97-AF65-F5344CB8AC3E}">
        <p14:creationId xmlns:p14="http://schemas.microsoft.com/office/powerpoint/2010/main" xmlns="" val="62529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0790"/>
            <a:ext cx="8229600" cy="1143000"/>
          </a:xfrm>
        </p:spPr>
        <p:txBody>
          <a:bodyPr>
            <a:normAutofit fontScale="90000"/>
          </a:bodyPr>
          <a:lstStyle/>
          <a:p>
            <a:r>
              <a:rPr lang="en-US" sz="4400" dirty="0">
                <a:solidFill>
                  <a:srgbClr val="FFB517"/>
                </a:solidFill>
              </a:rPr>
              <a:t>Let’s practice the </a:t>
            </a:r>
            <a:br>
              <a:rPr lang="en-US" sz="4400" dirty="0">
                <a:solidFill>
                  <a:srgbClr val="FFB517"/>
                </a:solidFill>
              </a:rPr>
            </a:br>
            <a:r>
              <a:rPr lang="en-US" sz="4400" dirty="0">
                <a:solidFill>
                  <a:srgbClr val="FFB517"/>
                </a:solidFill>
              </a:rPr>
              <a:t>Focused Note-Taking Process!</a:t>
            </a:r>
          </a:p>
        </p:txBody>
      </p:sp>
      <p:sp>
        <p:nvSpPr>
          <p:cNvPr id="3" name="Content Placeholder 2"/>
          <p:cNvSpPr>
            <a:spLocks noGrp="1"/>
          </p:cNvSpPr>
          <p:nvPr>
            <p:ph idx="1"/>
          </p:nvPr>
        </p:nvSpPr>
        <p:spPr>
          <a:xfrm>
            <a:off x="1286421" y="1381209"/>
            <a:ext cx="7467600" cy="4525963"/>
          </a:xfrm>
        </p:spPr>
        <p:txBody>
          <a:bodyPr/>
          <a:lstStyle/>
          <a:p>
            <a:pPr marL="0" indent="0">
              <a:spcBef>
                <a:spcPts val="0"/>
              </a:spcBef>
              <a:spcAft>
                <a:spcPts val="3000"/>
              </a:spcAft>
              <a:buNone/>
            </a:pPr>
            <a:r>
              <a:rPr lang="en-US" dirty="0"/>
              <a:t>Taking Notes</a:t>
            </a:r>
          </a:p>
          <a:p>
            <a:pPr marL="0" indent="0">
              <a:spcBef>
                <a:spcPts val="0"/>
              </a:spcBef>
              <a:spcAft>
                <a:spcPts val="3000"/>
              </a:spcAft>
              <a:buNone/>
            </a:pPr>
            <a:r>
              <a:rPr lang="en-US" dirty="0"/>
              <a:t>Processing Notes</a:t>
            </a:r>
          </a:p>
          <a:p>
            <a:pPr marL="0" indent="0">
              <a:spcBef>
                <a:spcPts val="0"/>
              </a:spcBef>
              <a:spcAft>
                <a:spcPts val="3000"/>
              </a:spcAft>
              <a:buNone/>
            </a:pPr>
            <a:r>
              <a:rPr lang="en-US" dirty="0"/>
              <a:t>Connecting Thinking</a:t>
            </a:r>
          </a:p>
          <a:p>
            <a:pPr marL="0" indent="0">
              <a:spcBef>
                <a:spcPts val="0"/>
              </a:spcBef>
              <a:spcAft>
                <a:spcPts val="3000"/>
              </a:spcAft>
              <a:buNone/>
            </a:pPr>
            <a:r>
              <a:rPr lang="en-US" dirty="0"/>
              <a:t>Summarizing and Reflecting on Learning</a:t>
            </a:r>
          </a:p>
          <a:p>
            <a:pPr marL="0" indent="0">
              <a:spcBef>
                <a:spcPts val="0"/>
              </a:spcBef>
              <a:spcAft>
                <a:spcPts val="3000"/>
              </a:spcAft>
              <a:buNone/>
            </a:pPr>
            <a:r>
              <a:rPr lang="en-US" dirty="0"/>
              <a:t>Applying Learning</a:t>
            </a:r>
          </a:p>
          <a:p>
            <a:endParaRPr lang="en-US" dirty="0"/>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pic>
        <p:nvPicPr>
          <p:cNvPr id="12" name="Picture 11">
            <a:extLst>
              <a:ext uri="{FF2B5EF4-FFF2-40B4-BE49-F238E27FC236}">
                <a16:creationId xmlns:a16="http://schemas.microsoft.com/office/drawing/2014/main" xmlns="" id="{CE18F5D5-BB6C-4E51-9A8E-E347B4E0325B}"/>
              </a:ext>
            </a:extLst>
          </p:cNvPr>
          <p:cNvPicPr>
            <a:picLocks noChangeAspect="1"/>
          </p:cNvPicPr>
          <p:nvPr/>
        </p:nvPicPr>
        <p:blipFill>
          <a:blip r:embed="rId3" cstate="print"/>
          <a:stretch>
            <a:fillRect/>
          </a:stretch>
        </p:blipFill>
        <p:spPr>
          <a:xfrm>
            <a:off x="295794" y="1201994"/>
            <a:ext cx="1051564" cy="1051564"/>
          </a:xfrm>
          <a:prstGeom prst="rect">
            <a:avLst/>
          </a:prstGeom>
        </p:spPr>
      </p:pic>
      <p:pic>
        <p:nvPicPr>
          <p:cNvPr id="14" name="Picture 13">
            <a:extLst>
              <a:ext uri="{FF2B5EF4-FFF2-40B4-BE49-F238E27FC236}">
                <a16:creationId xmlns:a16="http://schemas.microsoft.com/office/drawing/2014/main" xmlns="" id="{40198527-451D-4D17-B93C-ECE1431C76D1}"/>
              </a:ext>
            </a:extLst>
          </p:cNvPr>
          <p:cNvPicPr>
            <a:picLocks noChangeAspect="1"/>
          </p:cNvPicPr>
          <p:nvPr/>
        </p:nvPicPr>
        <p:blipFill>
          <a:blip r:embed="rId4" cstate="print"/>
          <a:stretch>
            <a:fillRect/>
          </a:stretch>
        </p:blipFill>
        <p:spPr>
          <a:xfrm>
            <a:off x="295794" y="2052723"/>
            <a:ext cx="1051564" cy="1050396"/>
          </a:xfrm>
          <a:prstGeom prst="rect">
            <a:avLst/>
          </a:prstGeom>
        </p:spPr>
      </p:pic>
      <p:pic>
        <p:nvPicPr>
          <p:cNvPr id="16" name="Picture 15">
            <a:extLst>
              <a:ext uri="{FF2B5EF4-FFF2-40B4-BE49-F238E27FC236}">
                <a16:creationId xmlns:a16="http://schemas.microsoft.com/office/drawing/2014/main" xmlns="" id="{D2BF8506-3494-4473-9F09-E0E44D4FFDAF}"/>
              </a:ext>
            </a:extLst>
          </p:cNvPr>
          <p:cNvPicPr>
            <a:picLocks noChangeAspect="1"/>
          </p:cNvPicPr>
          <p:nvPr/>
        </p:nvPicPr>
        <p:blipFill>
          <a:blip r:embed="rId5" cstate="print"/>
          <a:stretch>
            <a:fillRect/>
          </a:stretch>
        </p:blipFill>
        <p:spPr>
          <a:xfrm>
            <a:off x="304586" y="2901435"/>
            <a:ext cx="1052729" cy="1051560"/>
          </a:xfrm>
          <a:prstGeom prst="rect">
            <a:avLst/>
          </a:prstGeom>
        </p:spPr>
      </p:pic>
      <p:pic>
        <p:nvPicPr>
          <p:cNvPr id="18" name="Picture 17">
            <a:extLst>
              <a:ext uri="{FF2B5EF4-FFF2-40B4-BE49-F238E27FC236}">
                <a16:creationId xmlns:a16="http://schemas.microsoft.com/office/drawing/2014/main" xmlns="" id="{4BD97F7A-51B6-4FE5-BBE2-821FDC2A6876}"/>
              </a:ext>
            </a:extLst>
          </p:cNvPr>
          <p:cNvPicPr>
            <a:picLocks noChangeAspect="1"/>
          </p:cNvPicPr>
          <p:nvPr/>
        </p:nvPicPr>
        <p:blipFill>
          <a:blip r:embed="rId6" cstate="print"/>
          <a:stretch>
            <a:fillRect/>
          </a:stretch>
        </p:blipFill>
        <p:spPr>
          <a:xfrm>
            <a:off x="322509" y="3778357"/>
            <a:ext cx="1050393" cy="1051560"/>
          </a:xfrm>
          <a:prstGeom prst="rect">
            <a:avLst/>
          </a:prstGeom>
        </p:spPr>
      </p:pic>
      <p:pic>
        <p:nvPicPr>
          <p:cNvPr id="20" name="Picture 19">
            <a:extLst>
              <a:ext uri="{FF2B5EF4-FFF2-40B4-BE49-F238E27FC236}">
                <a16:creationId xmlns:a16="http://schemas.microsoft.com/office/drawing/2014/main" xmlns="" id="{42316578-A55B-49CE-A92E-EA27690682D2}"/>
              </a:ext>
            </a:extLst>
          </p:cNvPr>
          <p:cNvPicPr>
            <a:picLocks noChangeAspect="1"/>
          </p:cNvPicPr>
          <p:nvPr/>
        </p:nvPicPr>
        <p:blipFill>
          <a:blip r:embed="rId7" cstate="print"/>
          <a:stretch>
            <a:fillRect/>
          </a:stretch>
        </p:blipFill>
        <p:spPr>
          <a:xfrm>
            <a:off x="330134" y="4641914"/>
            <a:ext cx="1051560" cy="1051560"/>
          </a:xfrm>
          <a:prstGeom prst="rect">
            <a:avLst/>
          </a:prstGeom>
        </p:spPr>
      </p:pic>
    </p:spTree>
    <p:extLst>
      <p:ext uri="{BB962C8B-B14F-4D97-AF65-F5344CB8AC3E}">
        <p14:creationId xmlns:p14="http://schemas.microsoft.com/office/powerpoint/2010/main" xmlns="" val="261405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6477000" cy="1143000"/>
          </a:xfrm>
        </p:spPr>
        <p:txBody>
          <a:bodyPr/>
          <a:lstStyle/>
          <a:p>
            <a:r>
              <a:rPr lang="en-US" sz="4400" dirty="0"/>
              <a:t>Taking</a:t>
            </a:r>
            <a:r>
              <a:rPr lang="en-US" dirty="0"/>
              <a:t> </a:t>
            </a:r>
            <a:r>
              <a:rPr lang="en-US" sz="4400" dirty="0">
                <a:solidFill>
                  <a:srgbClr val="FFB517"/>
                </a:solidFill>
              </a:rPr>
              <a:t>Notes</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1</a:t>
            </a:r>
          </a:p>
        </p:txBody>
      </p:sp>
      <p:pic>
        <p:nvPicPr>
          <p:cNvPr id="20" name="Picture 19">
            <a:extLst>
              <a:ext uri="{FF2B5EF4-FFF2-40B4-BE49-F238E27FC236}">
                <a16:creationId xmlns:a16="http://schemas.microsoft.com/office/drawing/2014/main" xmlns="" id="{8BAA46F6-91B9-44D7-9D23-CB2E2210A996}"/>
              </a:ext>
            </a:extLst>
          </p:cNvPr>
          <p:cNvPicPr>
            <a:picLocks noChangeAspect="1"/>
          </p:cNvPicPr>
          <p:nvPr/>
        </p:nvPicPr>
        <p:blipFill>
          <a:blip r:embed="rId3" cstate="print"/>
          <a:stretch>
            <a:fillRect/>
          </a:stretch>
        </p:blipFill>
        <p:spPr>
          <a:xfrm>
            <a:off x="7741876" y="0"/>
            <a:ext cx="1371600" cy="1371600"/>
          </a:xfrm>
          <a:prstGeom prst="rect">
            <a:avLst/>
          </a:prstGeom>
        </p:spPr>
      </p:pic>
      <p:sp>
        <p:nvSpPr>
          <p:cNvPr id="21" name="Content Placeholder 2">
            <a:extLst>
              <a:ext uri="{FF2B5EF4-FFF2-40B4-BE49-F238E27FC236}">
                <a16:creationId xmlns:a16="http://schemas.microsoft.com/office/drawing/2014/main" xmlns="" id="{EA604F4A-9AA6-4B7B-8BB6-FA66EA406949}"/>
              </a:ext>
            </a:extLst>
          </p:cNvPr>
          <p:cNvSpPr>
            <a:spLocks noGrp="1"/>
          </p:cNvSpPr>
          <p:nvPr>
            <p:ph idx="1"/>
          </p:nvPr>
        </p:nvSpPr>
        <p:spPr>
          <a:xfrm>
            <a:off x="609600" y="1600201"/>
            <a:ext cx="8077200" cy="4114799"/>
          </a:xfrm>
        </p:spPr>
        <p:txBody>
          <a:bodyPr>
            <a:normAutofit fontScale="92500"/>
          </a:bodyPr>
          <a:lstStyle/>
          <a:p>
            <a:pPr marL="0" indent="0">
              <a:buNone/>
            </a:pPr>
            <a:r>
              <a:rPr lang="en-US" dirty="0"/>
              <a:t>Did you write down the note-taking purpose from slide 1? If not, ask an elbow partner!</a:t>
            </a:r>
          </a:p>
          <a:p>
            <a:pPr marL="0" indent="0">
              <a:buNone/>
            </a:pPr>
            <a:endParaRPr lang="en-US" dirty="0"/>
          </a:p>
          <a:p>
            <a:pPr marL="0" indent="0">
              <a:buNone/>
            </a:pPr>
            <a:r>
              <a:rPr lang="en-US" dirty="0"/>
              <a:t>Supplement the notes that you’ve already taken by adding notes from the</a:t>
            </a:r>
          </a:p>
          <a:p>
            <a:pPr marL="0" indent="0" algn="ctr">
              <a:buNone/>
            </a:pPr>
            <a:r>
              <a:rPr lang="en-US" sz="6600" dirty="0"/>
              <a:t>Student Overview Video</a:t>
            </a:r>
          </a:p>
        </p:txBody>
      </p:sp>
    </p:spTree>
    <p:extLst>
      <p:ext uri="{BB962C8B-B14F-4D97-AF65-F5344CB8AC3E}">
        <p14:creationId xmlns:p14="http://schemas.microsoft.com/office/powerpoint/2010/main" xmlns="" val="2257265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xEl>
                                              <p:pRg st="2" end="2"/>
                                            </p:txEl>
                                          </p:spTgt>
                                        </p:tgtEl>
                                        <p:attrNameLst>
                                          <p:attrName>style.visibility</p:attrName>
                                        </p:attrNameLst>
                                      </p:cBhvr>
                                      <p:to>
                                        <p:strVal val="visible"/>
                                      </p:to>
                                    </p:set>
                                    <p:animEffect transition="in" filter="fade">
                                      <p:cBhvr>
                                        <p:cTn id="7" dur="500"/>
                                        <p:tgtEl>
                                          <p:spTgt spid="21">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1">
                                            <p:txEl>
                                              <p:pRg st="3" end="3"/>
                                            </p:txEl>
                                          </p:spTgt>
                                        </p:tgtEl>
                                        <p:attrNameLst>
                                          <p:attrName>style.visibility</p:attrName>
                                        </p:attrNameLst>
                                      </p:cBhvr>
                                      <p:to>
                                        <p:strVal val="visible"/>
                                      </p:to>
                                    </p:set>
                                    <p:animEffect transition="in" filter="fade">
                                      <p:cBhvr>
                                        <p:cTn id="10" dur="500"/>
                                        <p:tgtEl>
                                          <p:spTgt spid="2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18"/>
          <p:cNvSpPr/>
          <p:nvPr/>
        </p:nvSpPr>
        <p:spPr>
          <a:xfrm rot="21005363">
            <a:off x="5117976" y="2130795"/>
            <a:ext cx="1829975" cy="304799"/>
          </a:xfrm>
          <a:custGeom>
            <a:avLst/>
            <a:gdLst>
              <a:gd name="connsiteX0" fmla="*/ 0 w 2042160"/>
              <a:gd name="connsiteY0" fmla="*/ 0 h 16055"/>
              <a:gd name="connsiteX1" fmla="*/ 2042160 w 2042160"/>
              <a:gd name="connsiteY1" fmla="*/ 15240 h 16055"/>
              <a:gd name="connsiteX2" fmla="*/ 0 w 2042160"/>
              <a:gd name="connsiteY2" fmla="*/ 0 h 16055"/>
            </a:gdLst>
            <a:ahLst/>
            <a:cxnLst>
              <a:cxn ang="0">
                <a:pos x="connsiteX0" y="connsiteY0"/>
              </a:cxn>
              <a:cxn ang="0">
                <a:pos x="connsiteX1" y="connsiteY1"/>
              </a:cxn>
              <a:cxn ang="0">
                <a:pos x="connsiteX2" y="connsiteY2"/>
              </a:cxn>
            </a:cxnLst>
            <a:rect l="l" t="t" r="r" b="b"/>
            <a:pathLst>
              <a:path w="2042160" h="16055">
                <a:moveTo>
                  <a:pt x="0" y="0"/>
                </a:moveTo>
                <a:lnTo>
                  <a:pt x="2042160" y="15240"/>
                </a:lnTo>
                <a:cubicBezTo>
                  <a:pt x="2042160" y="20320"/>
                  <a:pt x="0" y="0"/>
                  <a:pt x="0" y="0"/>
                </a:cubicBezTo>
                <a:close/>
              </a:path>
            </a:pathLst>
          </a:custGeom>
          <a:solidFill>
            <a:srgbClr val="92D050"/>
          </a:solidFill>
          <a:ln w="273050" cap="rnd">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209800" y="274638"/>
            <a:ext cx="6477000" cy="1143000"/>
          </a:xfrm>
        </p:spPr>
        <p:txBody>
          <a:bodyPr>
            <a:normAutofit/>
          </a:bodyPr>
          <a:lstStyle/>
          <a:p>
            <a:r>
              <a:rPr lang="en-US" sz="4400" dirty="0"/>
              <a:t>Processing Notes</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2</a:t>
            </a:r>
          </a:p>
        </p:txBody>
      </p:sp>
      <p:sp>
        <p:nvSpPr>
          <p:cNvPr id="9" name="Content Placeholder 2"/>
          <p:cNvSpPr txBox="1">
            <a:spLocks/>
          </p:cNvSpPr>
          <p:nvPr/>
        </p:nvSpPr>
        <p:spPr>
          <a:xfrm>
            <a:off x="228600" y="1416991"/>
            <a:ext cx="8839200" cy="63466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E0AA0F"/>
              </a:buClr>
              <a:buFont typeface="Arial" pitchFamily="34" charset="0"/>
              <a:buChar char="•"/>
              <a:defRPr sz="3200" kern="1200">
                <a:solidFill>
                  <a:schemeClr val="bg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Clr>
                <a:srgbClr val="DCAE0F"/>
              </a:buClr>
              <a:buFont typeface="Wingdings" panose="05000000000000000000" pitchFamily="2" charset="2"/>
              <a:buChar char="§"/>
              <a:defRPr sz="2800" kern="1200">
                <a:solidFill>
                  <a:schemeClr val="bg1"/>
                </a:solidFill>
                <a:latin typeface="Franklin Gothic Book" panose="020B0503020102020204" pitchFamily="34" charset="0"/>
                <a:ea typeface="+mn-ea"/>
                <a:cs typeface="+mn-cs"/>
              </a:defRPr>
            </a:lvl2pPr>
            <a:lvl3pPr marL="1257300" indent="-342900" algn="l" defTabSz="914400" rtl="0" eaLnBrk="1" latinLnBrk="0" hangingPunct="1">
              <a:spcBef>
                <a:spcPct val="20000"/>
              </a:spcBef>
              <a:buClr>
                <a:srgbClr val="E0AA0F"/>
              </a:buClr>
              <a:buFont typeface="Courier New" panose="02070309020205020404" pitchFamily="49" charset="0"/>
              <a:buChar char="o"/>
              <a:defRPr sz="2400" kern="1200">
                <a:solidFill>
                  <a:schemeClr val="bg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Clr>
                <a:srgbClr val="DCAE0F"/>
              </a:buClr>
              <a:buFont typeface="Arial" pitchFamily="34" charset="0"/>
              <a:buChar char="–"/>
              <a:defRPr sz="2000" kern="1200">
                <a:solidFill>
                  <a:schemeClr val="bg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Clr>
                <a:srgbClr val="E0AA0F"/>
              </a:buClr>
              <a:buFont typeface="Arial" pitchFamily="34" charset="0"/>
              <a:buChar char="»"/>
              <a:defRPr sz="2000" kern="1200">
                <a:solidFill>
                  <a:schemeClr val="bg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b="1" dirty="0"/>
              <a:t>Compare your notes with a partner and revise by…</a:t>
            </a:r>
          </a:p>
        </p:txBody>
      </p:sp>
      <p:grpSp>
        <p:nvGrpSpPr>
          <p:cNvPr id="21" name="Group 20"/>
          <p:cNvGrpSpPr/>
          <p:nvPr/>
        </p:nvGrpSpPr>
        <p:grpSpPr>
          <a:xfrm>
            <a:off x="2599590" y="2051653"/>
            <a:ext cx="5242560" cy="3763964"/>
            <a:chOff x="3200400" y="2209800"/>
            <a:chExt cx="5242560" cy="3763964"/>
          </a:xfrm>
        </p:grpSpPr>
        <p:sp>
          <p:nvSpPr>
            <p:cNvPr id="12" name="Content Placeholder 13"/>
            <p:cNvSpPr txBox="1">
              <a:spLocks/>
            </p:cNvSpPr>
            <p:nvPr/>
          </p:nvSpPr>
          <p:spPr>
            <a:xfrm>
              <a:off x="3200400" y="2209800"/>
              <a:ext cx="5242560" cy="37639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Clr>
                  <a:srgbClr val="E0AA0F"/>
                </a:buClr>
                <a:buFont typeface="Arial" pitchFamily="34" charset="0"/>
                <a:buChar char="•"/>
                <a:defRPr sz="3200" kern="1200">
                  <a:solidFill>
                    <a:schemeClr val="bg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Clr>
                  <a:srgbClr val="DCAE0F"/>
                </a:buClr>
                <a:buFont typeface="Wingdings" panose="05000000000000000000" pitchFamily="2" charset="2"/>
                <a:buChar char="§"/>
                <a:defRPr sz="2800" kern="1200">
                  <a:solidFill>
                    <a:schemeClr val="bg1"/>
                  </a:solidFill>
                  <a:latin typeface="Franklin Gothic Book" panose="020B0503020102020204" pitchFamily="34" charset="0"/>
                  <a:ea typeface="+mn-ea"/>
                  <a:cs typeface="+mn-cs"/>
                </a:defRPr>
              </a:lvl2pPr>
              <a:lvl3pPr marL="1257300" indent="-342900" algn="l" defTabSz="914400" rtl="0" eaLnBrk="1" latinLnBrk="0" hangingPunct="1">
                <a:spcBef>
                  <a:spcPct val="20000"/>
                </a:spcBef>
                <a:buClr>
                  <a:srgbClr val="E0AA0F"/>
                </a:buClr>
                <a:buFont typeface="Courier New" panose="02070309020205020404" pitchFamily="49" charset="0"/>
                <a:buChar char="o"/>
                <a:defRPr sz="2400" kern="1200">
                  <a:solidFill>
                    <a:schemeClr val="bg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Clr>
                  <a:srgbClr val="DCAE0F"/>
                </a:buClr>
                <a:buFont typeface="Arial" pitchFamily="34" charset="0"/>
                <a:buChar char="–"/>
                <a:defRPr sz="2000" kern="1200">
                  <a:solidFill>
                    <a:schemeClr val="bg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Clr>
                  <a:srgbClr val="E0AA0F"/>
                </a:buClr>
                <a:buFont typeface="Arial" pitchFamily="34" charset="0"/>
                <a:buChar char="»"/>
                <a:defRPr sz="2000" kern="1200">
                  <a:solidFill>
                    <a:schemeClr val="bg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u="sng" dirty="0"/>
                <a:t>underlining</a:t>
              </a:r>
              <a:r>
                <a:rPr lang="en-US" dirty="0"/>
                <a:t>, highlighting,   circling</a:t>
              </a:r>
            </a:p>
            <a:p>
              <a:r>
                <a:rPr lang="en-US" dirty="0"/>
                <a:t>questioning</a:t>
              </a:r>
            </a:p>
            <a:p>
              <a:r>
                <a:rPr lang="en-US" strike="sngStrike" dirty="0"/>
                <a:t>deleting</a:t>
              </a:r>
              <a:r>
                <a:rPr lang="en-US" dirty="0"/>
                <a:t> </a:t>
              </a:r>
            </a:p>
            <a:p>
              <a:r>
                <a:rPr lang="en-US" dirty="0"/>
                <a:t>classifying, organizing, chunking</a:t>
              </a:r>
            </a:p>
            <a:p>
              <a:r>
                <a:rPr lang="en-US" dirty="0"/>
                <a:t>main ideas</a:t>
              </a:r>
            </a:p>
            <a:p>
              <a:pPr lvl="1"/>
              <a:r>
                <a:rPr lang="en-US" dirty="0"/>
                <a:t>less important ideas</a:t>
              </a:r>
            </a:p>
            <a:p>
              <a:pPr lvl="2"/>
              <a:r>
                <a:rPr lang="en-US" dirty="0"/>
                <a:t>details</a:t>
              </a:r>
            </a:p>
          </p:txBody>
        </p:sp>
        <p:grpSp>
          <p:nvGrpSpPr>
            <p:cNvPr id="20" name="Group 19"/>
            <p:cNvGrpSpPr/>
            <p:nvPr/>
          </p:nvGrpSpPr>
          <p:grpSpPr>
            <a:xfrm>
              <a:off x="3376996" y="2548684"/>
              <a:ext cx="3205661" cy="708681"/>
              <a:chOff x="3376996" y="2548684"/>
              <a:chExt cx="3205661" cy="708681"/>
            </a:xfrm>
          </p:grpSpPr>
          <p:sp>
            <p:nvSpPr>
              <p:cNvPr id="15" name="Oval 14"/>
              <p:cNvSpPr/>
              <p:nvPr/>
            </p:nvSpPr>
            <p:spPr>
              <a:xfrm>
                <a:off x="3376996" y="2548684"/>
                <a:ext cx="1752600" cy="483791"/>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rot="20514489">
                <a:off x="5439657" y="2795700"/>
                <a:ext cx="1143000" cy="461665"/>
              </a:xfrm>
              <a:prstGeom prst="rect">
                <a:avLst/>
              </a:prstGeom>
              <a:noFill/>
            </p:spPr>
            <p:txBody>
              <a:bodyPr wrap="square" rtlCol="0">
                <a:spAutoFit/>
              </a:bodyPr>
              <a:lstStyle/>
              <a:p>
                <a:r>
                  <a:rPr lang="en-US" sz="2400" b="1" dirty="0">
                    <a:solidFill>
                      <a:srgbClr val="FFFF00"/>
                    </a:solidFill>
                    <a:latin typeface="Tempus Sans ITC" panose="04020404030D07020202" pitchFamily="82" charset="0"/>
                  </a:rPr>
                  <a:t>What?</a:t>
                </a:r>
              </a:p>
            </p:txBody>
          </p:sp>
        </p:grpSp>
        <p:sp>
          <p:nvSpPr>
            <p:cNvPr id="18" name="TextBox 17"/>
            <p:cNvSpPr txBox="1"/>
            <p:nvPr/>
          </p:nvSpPr>
          <p:spPr>
            <a:xfrm rot="411329">
              <a:off x="5029053" y="3446866"/>
              <a:ext cx="1676400" cy="523220"/>
            </a:xfrm>
            <a:prstGeom prst="rect">
              <a:avLst/>
            </a:prstGeom>
            <a:noFill/>
          </p:spPr>
          <p:txBody>
            <a:bodyPr wrap="square" rtlCol="0">
              <a:spAutoFit/>
            </a:bodyPr>
            <a:lstStyle/>
            <a:p>
              <a:r>
                <a:rPr lang="en-US" sz="2800" b="1" dirty="0">
                  <a:solidFill>
                    <a:schemeClr val="bg1"/>
                  </a:solidFill>
                  <a:latin typeface="Tempus Sans ITC" panose="04020404030D07020202" pitchFamily="82" charset="0"/>
                </a:rPr>
                <a:t>adding</a:t>
              </a:r>
            </a:p>
          </p:txBody>
        </p:sp>
      </p:grpSp>
      <p:pic>
        <p:nvPicPr>
          <p:cNvPr id="16" name="Picture 15">
            <a:extLst>
              <a:ext uri="{FF2B5EF4-FFF2-40B4-BE49-F238E27FC236}">
                <a16:creationId xmlns:a16="http://schemas.microsoft.com/office/drawing/2014/main" xmlns="" id="{030779D1-CAE5-41FD-916C-B3E72845A894}"/>
              </a:ext>
            </a:extLst>
          </p:cNvPr>
          <p:cNvPicPr>
            <a:picLocks noChangeAspect="1"/>
          </p:cNvPicPr>
          <p:nvPr/>
        </p:nvPicPr>
        <p:blipFill>
          <a:blip r:embed="rId3" cstate="print"/>
          <a:stretch>
            <a:fillRect/>
          </a:stretch>
        </p:blipFill>
        <p:spPr>
          <a:xfrm>
            <a:off x="7847161" y="0"/>
            <a:ext cx="1296840" cy="1295400"/>
          </a:xfrm>
          <a:prstGeom prst="rect">
            <a:avLst/>
          </a:prstGeom>
        </p:spPr>
      </p:pic>
    </p:spTree>
    <p:extLst>
      <p:ext uri="{BB962C8B-B14F-4D97-AF65-F5344CB8AC3E}">
        <p14:creationId xmlns:p14="http://schemas.microsoft.com/office/powerpoint/2010/main" xmlns="" val="1761180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6477000" cy="1143000"/>
          </a:xfrm>
        </p:spPr>
        <p:txBody>
          <a:bodyPr>
            <a:normAutofit/>
          </a:bodyPr>
          <a:lstStyle/>
          <a:p>
            <a:r>
              <a:rPr lang="en-US" sz="4400" dirty="0"/>
              <a:t>Processing Notes</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2</a:t>
            </a:r>
          </a:p>
        </p:txBody>
      </p:sp>
      <p:pic>
        <p:nvPicPr>
          <p:cNvPr id="16" name="Picture 15">
            <a:extLst>
              <a:ext uri="{FF2B5EF4-FFF2-40B4-BE49-F238E27FC236}">
                <a16:creationId xmlns:a16="http://schemas.microsoft.com/office/drawing/2014/main" xmlns="" id="{030779D1-CAE5-41FD-916C-B3E72845A894}"/>
              </a:ext>
            </a:extLst>
          </p:cNvPr>
          <p:cNvPicPr>
            <a:picLocks noChangeAspect="1"/>
          </p:cNvPicPr>
          <p:nvPr/>
        </p:nvPicPr>
        <p:blipFill>
          <a:blip r:embed="rId3" cstate="print"/>
          <a:stretch>
            <a:fillRect/>
          </a:stretch>
        </p:blipFill>
        <p:spPr>
          <a:xfrm>
            <a:off x="7847161" y="0"/>
            <a:ext cx="1296840" cy="1295400"/>
          </a:xfrm>
          <a:prstGeom prst="rect">
            <a:avLst/>
          </a:prstGeom>
        </p:spPr>
      </p:pic>
      <p:sp>
        <p:nvSpPr>
          <p:cNvPr id="22" name="Content Placeholder 9">
            <a:extLst>
              <a:ext uri="{FF2B5EF4-FFF2-40B4-BE49-F238E27FC236}">
                <a16:creationId xmlns:a16="http://schemas.microsoft.com/office/drawing/2014/main" xmlns="" id="{8E1C3C45-03F0-47A8-87C8-FADF4B4A5561}"/>
              </a:ext>
            </a:extLst>
          </p:cNvPr>
          <p:cNvSpPr txBox="1">
            <a:spLocks/>
          </p:cNvSpPr>
          <p:nvPr/>
        </p:nvSpPr>
        <p:spPr>
          <a:xfrm>
            <a:off x="685800" y="1692276"/>
            <a:ext cx="8077200" cy="4038600"/>
          </a:xfrm>
          <a:prstGeom prst="rect">
            <a:avLst/>
          </a:prstGeom>
        </p:spPr>
        <p:txBody>
          <a:bodyPr/>
          <a:lstStyle>
            <a:lvl1pPr marL="342900" indent="-342900" algn="l" defTabSz="914400" rtl="0" eaLnBrk="1" latinLnBrk="0" hangingPunct="1">
              <a:spcBef>
                <a:spcPct val="20000"/>
              </a:spcBef>
              <a:buClr>
                <a:srgbClr val="E0AA0F"/>
              </a:buClr>
              <a:buFont typeface="Arial" pitchFamily="34" charset="0"/>
              <a:buChar char="•"/>
              <a:defRPr sz="3200" kern="1200">
                <a:solidFill>
                  <a:schemeClr val="bg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Clr>
                <a:srgbClr val="DCAE0F"/>
              </a:buClr>
              <a:buFont typeface="Wingdings" panose="05000000000000000000" pitchFamily="2" charset="2"/>
              <a:buChar char="§"/>
              <a:defRPr sz="2800" kern="1200">
                <a:solidFill>
                  <a:schemeClr val="bg1"/>
                </a:solidFill>
                <a:latin typeface="Franklin Gothic Book" panose="020B0503020102020204" pitchFamily="34" charset="0"/>
                <a:ea typeface="+mn-ea"/>
                <a:cs typeface="+mn-cs"/>
              </a:defRPr>
            </a:lvl2pPr>
            <a:lvl3pPr marL="1257300" indent="-342900" algn="l" defTabSz="914400" rtl="0" eaLnBrk="1" latinLnBrk="0" hangingPunct="1">
              <a:spcBef>
                <a:spcPct val="20000"/>
              </a:spcBef>
              <a:buClr>
                <a:srgbClr val="E0AA0F"/>
              </a:buClr>
              <a:buFont typeface="Courier New" panose="02070309020205020404" pitchFamily="49" charset="0"/>
              <a:buChar char="o"/>
              <a:defRPr sz="2400" kern="1200">
                <a:solidFill>
                  <a:schemeClr val="bg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Clr>
                <a:srgbClr val="DCAE0F"/>
              </a:buClr>
              <a:buFont typeface="Arial" pitchFamily="34" charset="0"/>
              <a:buChar char="–"/>
              <a:defRPr sz="2000" kern="1200">
                <a:solidFill>
                  <a:schemeClr val="bg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Clr>
                <a:srgbClr val="E0AA0F"/>
              </a:buClr>
              <a:buFont typeface="Arial" pitchFamily="34" charset="0"/>
              <a:buChar char="»"/>
              <a:defRPr sz="2000" kern="1200">
                <a:solidFill>
                  <a:schemeClr val="bg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a:t>Divide your notes into “chunks”</a:t>
            </a:r>
          </a:p>
          <a:p>
            <a:pPr marL="0" indent="0">
              <a:buNone/>
            </a:pPr>
            <a:r>
              <a:rPr lang="en-US" dirty="0"/>
              <a:t>In the left column of your notes, write the Main Idea of each chunk/section of notes</a:t>
            </a:r>
          </a:p>
          <a:p>
            <a:pPr marL="0" indent="0">
              <a:buNone/>
            </a:pPr>
            <a:endParaRPr lang="en-US" dirty="0"/>
          </a:p>
          <a:p>
            <a:pPr marL="0" indent="0">
              <a:buNone/>
            </a:pPr>
            <a:r>
              <a:rPr lang="en-US" dirty="0"/>
              <a:t>Going above and beyond!</a:t>
            </a:r>
          </a:p>
          <a:p>
            <a:r>
              <a:rPr lang="en-US" dirty="0"/>
              <a:t>Using the words/phrases you circled and underlined in each chunk, write a one-sentence synthesis statement</a:t>
            </a:r>
          </a:p>
          <a:p>
            <a:pPr marL="457200" lvl="1" indent="0">
              <a:buFont typeface="Wingdings" panose="05000000000000000000" pitchFamily="2" charset="2"/>
              <a:buNone/>
            </a:pPr>
            <a:endParaRPr lang="en-US" dirty="0"/>
          </a:p>
        </p:txBody>
      </p:sp>
    </p:spTree>
    <p:extLst>
      <p:ext uri="{BB962C8B-B14F-4D97-AF65-F5344CB8AC3E}">
        <p14:creationId xmlns:p14="http://schemas.microsoft.com/office/powerpoint/2010/main" xmlns="" val="2822951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xEl>
                                              <p:pRg st="3" end="3"/>
                                            </p:txEl>
                                          </p:spTgt>
                                        </p:tgtEl>
                                        <p:attrNameLst>
                                          <p:attrName>style.visibility</p:attrName>
                                        </p:attrNameLst>
                                      </p:cBhvr>
                                      <p:to>
                                        <p:strVal val="visible"/>
                                      </p:to>
                                    </p:set>
                                    <p:animEffect transition="in" filter="fade">
                                      <p:cBhvr>
                                        <p:cTn id="7" dur="500"/>
                                        <p:tgtEl>
                                          <p:spTgt spid="22">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2">
                                            <p:txEl>
                                              <p:pRg st="4" end="4"/>
                                            </p:txEl>
                                          </p:spTgt>
                                        </p:tgtEl>
                                        <p:attrNameLst>
                                          <p:attrName>style.visibility</p:attrName>
                                        </p:attrNameLst>
                                      </p:cBhvr>
                                      <p:to>
                                        <p:strVal val="visible"/>
                                      </p:to>
                                    </p:set>
                                    <p:animEffect transition="in" filter="fade">
                                      <p:cBhvr>
                                        <p:cTn id="10" dur="500"/>
                                        <p:tgtEl>
                                          <p:spTgt spid="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6477000" cy="1143000"/>
          </a:xfrm>
        </p:spPr>
        <p:txBody>
          <a:bodyPr>
            <a:normAutofit/>
          </a:bodyPr>
          <a:lstStyle/>
          <a:p>
            <a:r>
              <a:rPr lang="en-US" sz="4400" dirty="0"/>
              <a:t>Connecting Thinking</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3</a:t>
            </a:r>
          </a:p>
        </p:txBody>
      </p:sp>
      <p:sp>
        <p:nvSpPr>
          <p:cNvPr id="9" name="Flowchart: Alternate Process 8"/>
          <p:cNvSpPr/>
          <p:nvPr/>
        </p:nvSpPr>
        <p:spPr>
          <a:xfrm>
            <a:off x="398318" y="3418582"/>
            <a:ext cx="3318164" cy="381000"/>
          </a:xfrm>
          <a:prstGeom prst="flowChartAlternateProcess">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Franklin Gothic Book" panose="020B0503020102020204" pitchFamily="34" charset="0"/>
              </a:rPr>
              <a:t>Ask questions about the notes</a:t>
            </a:r>
          </a:p>
        </p:txBody>
      </p:sp>
      <p:sp>
        <p:nvSpPr>
          <p:cNvPr id="13" name="Content Placeholder 13"/>
          <p:cNvSpPr>
            <a:spLocks noGrp="1"/>
          </p:cNvSpPr>
          <p:nvPr>
            <p:ph idx="1"/>
          </p:nvPr>
        </p:nvSpPr>
        <p:spPr>
          <a:xfrm>
            <a:off x="5075583" y="3872948"/>
            <a:ext cx="4038600" cy="2182091"/>
          </a:xfrm>
        </p:spPr>
        <p:txBody>
          <a:bodyPr>
            <a:normAutofit/>
          </a:bodyPr>
          <a:lstStyle/>
          <a:p>
            <a:pPr marL="0" indent="0">
              <a:spcBef>
                <a:spcPts val="0"/>
              </a:spcBef>
              <a:buNone/>
            </a:pPr>
            <a:r>
              <a:rPr lang="en-US" sz="2400" dirty="0"/>
              <a:t>Make connections to</a:t>
            </a:r>
            <a:endParaRPr lang="en-US" sz="1800" dirty="0"/>
          </a:p>
          <a:p>
            <a:pPr>
              <a:spcBef>
                <a:spcPts val="0"/>
              </a:spcBef>
            </a:pPr>
            <a:r>
              <a:rPr lang="en-US" sz="2000" dirty="0"/>
              <a:t>what you already know</a:t>
            </a:r>
          </a:p>
          <a:p>
            <a:pPr>
              <a:spcBef>
                <a:spcPts val="0"/>
              </a:spcBef>
            </a:pPr>
            <a:r>
              <a:rPr lang="en-US" sz="2000" dirty="0"/>
              <a:t>content from the course or from outside the course</a:t>
            </a:r>
          </a:p>
          <a:p>
            <a:pPr>
              <a:spcBef>
                <a:spcPts val="0"/>
              </a:spcBef>
            </a:pPr>
            <a:r>
              <a:rPr lang="en-US" sz="2000" dirty="0"/>
              <a:t>your life or the world around you</a:t>
            </a:r>
          </a:p>
          <a:p>
            <a:pPr>
              <a:spcBef>
                <a:spcPts val="0"/>
              </a:spcBef>
            </a:pPr>
            <a:r>
              <a:rPr lang="en-US" sz="2000" dirty="0"/>
              <a:t>your note-taking purpose</a:t>
            </a:r>
          </a:p>
          <a:p>
            <a:pPr>
              <a:spcBef>
                <a:spcPts val="0"/>
              </a:spcBef>
            </a:pPr>
            <a:endParaRPr lang="en-US" sz="2000" dirty="0"/>
          </a:p>
          <a:p>
            <a:endParaRPr lang="en-US" dirty="0"/>
          </a:p>
        </p:txBody>
      </p:sp>
      <p:sp>
        <p:nvSpPr>
          <p:cNvPr id="14" name="Content Placeholder 13"/>
          <p:cNvSpPr txBox="1">
            <a:spLocks/>
          </p:cNvSpPr>
          <p:nvPr/>
        </p:nvSpPr>
        <p:spPr>
          <a:xfrm>
            <a:off x="352840" y="3799582"/>
            <a:ext cx="3886200" cy="2209800"/>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Clr>
                <a:srgbClr val="E0AA0F"/>
              </a:buClr>
              <a:buFont typeface="Arial" pitchFamily="34" charset="0"/>
              <a:buChar char="•"/>
              <a:defRPr sz="3200" kern="1200">
                <a:solidFill>
                  <a:schemeClr val="bg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Clr>
                <a:srgbClr val="DCAE0F"/>
              </a:buClr>
              <a:buFont typeface="Wingdings" panose="05000000000000000000" pitchFamily="2" charset="2"/>
              <a:buChar char="§"/>
              <a:defRPr sz="2800" kern="1200">
                <a:solidFill>
                  <a:schemeClr val="bg1"/>
                </a:solidFill>
                <a:latin typeface="Franklin Gothic Book" panose="020B0503020102020204" pitchFamily="34" charset="0"/>
                <a:ea typeface="+mn-ea"/>
                <a:cs typeface="+mn-cs"/>
              </a:defRPr>
            </a:lvl2pPr>
            <a:lvl3pPr marL="1257300" indent="-342900" algn="l" defTabSz="914400" rtl="0" eaLnBrk="1" latinLnBrk="0" hangingPunct="1">
              <a:spcBef>
                <a:spcPct val="20000"/>
              </a:spcBef>
              <a:buClr>
                <a:srgbClr val="E0AA0F"/>
              </a:buClr>
              <a:buFont typeface="Courier New" panose="02070309020205020404" pitchFamily="49" charset="0"/>
              <a:buChar char="o"/>
              <a:defRPr sz="2400" kern="1200">
                <a:solidFill>
                  <a:schemeClr val="bg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Clr>
                <a:srgbClr val="DCAE0F"/>
              </a:buClr>
              <a:buFont typeface="Arial" pitchFamily="34" charset="0"/>
              <a:buChar char="–"/>
              <a:defRPr sz="2000" kern="1200">
                <a:solidFill>
                  <a:schemeClr val="bg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Clr>
                <a:srgbClr val="E0AA0F"/>
              </a:buClr>
              <a:buFont typeface="Arial" pitchFamily="34" charset="0"/>
              <a:buChar char="»"/>
              <a:defRPr sz="2000" kern="1200">
                <a:solidFill>
                  <a:schemeClr val="bg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spcBef>
                <a:spcPts val="0"/>
              </a:spcBef>
              <a:buFont typeface="Arial" pitchFamily="34" charset="0"/>
              <a:buNone/>
            </a:pPr>
            <a:r>
              <a:rPr lang="en-US" sz="4400" dirty="0"/>
              <a:t>Wonderment questions</a:t>
            </a:r>
          </a:p>
          <a:p>
            <a:pPr>
              <a:lnSpc>
                <a:spcPct val="120000"/>
              </a:lnSpc>
              <a:spcBef>
                <a:spcPts val="0"/>
              </a:spcBef>
            </a:pPr>
            <a:r>
              <a:rPr lang="en-US" dirty="0"/>
              <a:t>Comprehension</a:t>
            </a:r>
          </a:p>
          <a:p>
            <a:pPr>
              <a:lnSpc>
                <a:spcPct val="120000"/>
              </a:lnSpc>
              <a:spcBef>
                <a:spcPts val="0"/>
              </a:spcBef>
            </a:pPr>
            <a:r>
              <a:rPr lang="en-US" dirty="0"/>
              <a:t>Prediction</a:t>
            </a:r>
          </a:p>
          <a:p>
            <a:pPr>
              <a:lnSpc>
                <a:spcPct val="120000"/>
              </a:lnSpc>
              <a:spcBef>
                <a:spcPts val="0"/>
              </a:spcBef>
            </a:pPr>
            <a:r>
              <a:rPr lang="en-US" dirty="0"/>
              <a:t>Anomaly Detection</a:t>
            </a:r>
          </a:p>
          <a:p>
            <a:pPr>
              <a:lnSpc>
                <a:spcPct val="120000"/>
              </a:lnSpc>
              <a:spcBef>
                <a:spcPts val="0"/>
              </a:spcBef>
            </a:pPr>
            <a:r>
              <a:rPr lang="en-US" dirty="0"/>
              <a:t>Application</a:t>
            </a:r>
          </a:p>
          <a:p>
            <a:pPr>
              <a:lnSpc>
                <a:spcPct val="120000"/>
              </a:lnSpc>
              <a:spcBef>
                <a:spcPts val="0"/>
              </a:spcBef>
            </a:pPr>
            <a:r>
              <a:rPr lang="en-US" dirty="0"/>
              <a:t>Planning and Strategy</a:t>
            </a:r>
          </a:p>
          <a:p>
            <a:pPr marL="0" indent="0">
              <a:lnSpc>
                <a:spcPct val="120000"/>
              </a:lnSpc>
              <a:spcBef>
                <a:spcPts val="0"/>
              </a:spcBef>
              <a:buNone/>
            </a:pPr>
            <a:r>
              <a:rPr lang="en-US" sz="4400" dirty="0"/>
              <a:t>Costa’s Levels of Thinking</a:t>
            </a:r>
          </a:p>
          <a:p>
            <a:endParaRPr lang="en-US" dirty="0"/>
          </a:p>
          <a:p>
            <a:endParaRPr lang="en-US" dirty="0"/>
          </a:p>
        </p:txBody>
      </p:sp>
      <p:pic>
        <p:nvPicPr>
          <p:cNvPr id="12" name="Picture 11">
            <a:extLst>
              <a:ext uri="{FF2B5EF4-FFF2-40B4-BE49-F238E27FC236}">
                <a16:creationId xmlns:a16="http://schemas.microsoft.com/office/drawing/2014/main" xmlns="" id="{388D235D-679E-4646-9F26-63928FA7608A}"/>
              </a:ext>
            </a:extLst>
          </p:cNvPr>
          <p:cNvPicPr>
            <a:picLocks noChangeAspect="1"/>
          </p:cNvPicPr>
          <p:nvPr/>
        </p:nvPicPr>
        <p:blipFill>
          <a:blip r:embed="rId3" cstate="print"/>
          <a:stretch>
            <a:fillRect/>
          </a:stretch>
        </p:blipFill>
        <p:spPr>
          <a:xfrm>
            <a:off x="7848600" y="0"/>
            <a:ext cx="1295400" cy="1293962"/>
          </a:xfrm>
          <a:prstGeom prst="rect">
            <a:avLst/>
          </a:prstGeom>
        </p:spPr>
      </p:pic>
      <p:sp>
        <p:nvSpPr>
          <p:cNvPr id="15" name="Flowchart: Alternate Process 14">
            <a:extLst>
              <a:ext uri="{FF2B5EF4-FFF2-40B4-BE49-F238E27FC236}">
                <a16:creationId xmlns:a16="http://schemas.microsoft.com/office/drawing/2014/main" xmlns="" id="{29DFE176-70C8-49B1-8CF0-ED96B26FBD33}"/>
              </a:ext>
            </a:extLst>
          </p:cNvPr>
          <p:cNvSpPr/>
          <p:nvPr/>
        </p:nvSpPr>
        <p:spPr>
          <a:xfrm>
            <a:off x="5449957" y="3429000"/>
            <a:ext cx="3318164" cy="381000"/>
          </a:xfrm>
          <a:prstGeom prst="flowChartAlternateProcess">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Franklin Gothic Book" panose="020B0503020102020204" pitchFamily="34" charset="0"/>
              </a:rPr>
              <a:t>Add original thinking</a:t>
            </a:r>
          </a:p>
        </p:txBody>
      </p:sp>
      <p:sp>
        <p:nvSpPr>
          <p:cNvPr id="16" name="Content Placeholder 9">
            <a:extLst>
              <a:ext uri="{FF2B5EF4-FFF2-40B4-BE49-F238E27FC236}">
                <a16:creationId xmlns:a16="http://schemas.microsoft.com/office/drawing/2014/main" xmlns="" id="{3DDAAA85-59FC-4BC4-B4ED-FE3A24874DE7}"/>
              </a:ext>
            </a:extLst>
          </p:cNvPr>
          <p:cNvSpPr txBox="1">
            <a:spLocks/>
          </p:cNvSpPr>
          <p:nvPr/>
        </p:nvSpPr>
        <p:spPr>
          <a:xfrm>
            <a:off x="352840" y="1584087"/>
            <a:ext cx="8333960" cy="1670239"/>
          </a:xfrm>
          <a:prstGeom prst="rect">
            <a:avLst/>
          </a:prstGeom>
        </p:spPr>
        <p:txBody>
          <a:bodyPr/>
          <a:lstStyle>
            <a:lvl1pPr marL="342900" indent="-342900" algn="l" defTabSz="914400" rtl="0" eaLnBrk="1" latinLnBrk="0" hangingPunct="1">
              <a:spcBef>
                <a:spcPct val="20000"/>
              </a:spcBef>
              <a:buClr>
                <a:srgbClr val="E0AA0F"/>
              </a:buClr>
              <a:buFont typeface="Arial" pitchFamily="34" charset="0"/>
              <a:buChar char="•"/>
              <a:defRPr sz="3200" kern="1200">
                <a:solidFill>
                  <a:schemeClr val="bg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Clr>
                <a:srgbClr val="DCAE0F"/>
              </a:buClr>
              <a:buFont typeface="Wingdings" panose="05000000000000000000" pitchFamily="2" charset="2"/>
              <a:buChar char="§"/>
              <a:defRPr sz="2800" kern="1200">
                <a:solidFill>
                  <a:schemeClr val="bg1"/>
                </a:solidFill>
                <a:latin typeface="Franklin Gothic Book" panose="020B0503020102020204" pitchFamily="34" charset="0"/>
                <a:ea typeface="+mn-ea"/>
                <a:cs typeface="+mn-cs"/>
              </a:defRPr>
            </a:lvl2pPr>
            <a:lvl3pPr marL="1257300" indent="-342900" algn="l" defTabSz="914400" rtl="0" eaLnBrk="1" latinLnBrk="0" hangingPunct="1">
              <a:spcBef>
                <a:spcPct val="20000"/>
              </a:spcBef>
              <a:buClr>
                <a:srgbClr val="E0AA0F"/>
              </a:buClr>
              <a:buFont typeface="Courier New" panose="02070309020205020404" pitchFamily="49" charset="0"/>
              <a:buChar char="o"/>
              <a:defRPr sz="2400" kern="1200">
                <a:solidFill>
                  <a:schemeClr val="bg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Clr>
                <a:srgbClr val="DCAE0F"/>
              </a:buClr>
              <a:buFont typeface="Arial" pitchFamily="34" charset="0"/>
              <a:buChar char="–"/>
              <a:defRPr sz="2000" kern="1200">
                <a:solidFill>
                  <a:schemeClr val="bg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Clr>
                <a:srgbClr val="E0AA0F"/>
              </a:buClr>
              <a:buFont typeface="Arial" pitchFamily="34" charset="0"/>
              <a:buChar char="»"/>
              <a:defRPr sz="2000" kern="1200">
                <a:solidFill>
                  <a:schemeClr val="bg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As a class, </a:t>
            </a:r>
            <a:r>
              <a:rPr lang="en-US" b="1" u="sng" dirty="0"/>
              <a:t>think outside the notes</a:t>
            </a:r>
            <a:r>
              <a:rPr lang="en-US" b="1" dirty="0"/>
              <a:t> </a:t>
            </a:r>
            <a:r>
              <a:rPr lang="en-US" dirty="0"/>
              <a:t>by sharing questions and original thinking and writing those in the left column and/or in text.</a:t>
            </a:r>
          </a:p>
          <a:p>
            <a:pPr marL="457200" lvl="1" indent="0">
              <a:buFont typeface="Wingdings" panose="05000000000000000000" pitchFamily="2" charset="2"/>
              <a:buNone/>
            </a:pPr>
            <a:endParaRPr lang="en-US" dirty="0"/>
          </a:p>
        </p:txBody>
      </p:sp>
    </p:spTree>
    <p:extLst>
      <p:ext uri="{BB962C8B-B14F-4D97-AF65-F5344CB8AC3E}">
        <p14:creationId xmlns:p14="http://schemas.microsoft.com/office/powerpoint/2010/main" xmlns="" val="3300718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5486400" cy="1143000"/>
          </a:xfrm>
        </p:spPr>
        <p:txBody>
          <a:bodyPr>
            <a:noAutofit/>
          </a:bodyPr>
          <a:lstStyle/>
          <a:p>
            <a:r>
              <a:rPr lang="en-US" dirty="0"/>
              <a:t>Summarizing and Reflecting on Learning</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4</a:t>
            </a:r>
          </a:p>
        </p:txBody>
      </p:sp>
      <p:sp>
        <p:nvSpPr>
          <p:cNvPr id="11" name="Flowchart: Alternate Process 10"/>
          <p:cNvSpPr/>
          <p:nvPr/>
        </p:nvSpPr>
        <p:spPr>
          <a:xfrm>
            <a:off x="609600" y="2895600"/>
            <a:ext cx="2209800" cy="1371600"/>
          </a:xfrm>
          <a:prstGeom prst="flowChartAlternateProcess">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b="1" dirty="0">
                <a:latin typeface="Franklin Gothic Book" panose="020B0503020102020204" pitchFamily="34" charset="0"/>
              </a:rPr>
              <a:t>Summarize</a:t>
            </a:r>
          </a:p>
        </p:txBody>
      </p:sp>
      <p:sp>
        <p:nvSpPr>
          <p:cNvPr id="12" name="Flowchart: Alternate Process 11"/>
          <p:cNvSpPr/>
          <p:nvPr/>
        </p:nvSpPr>
        <p:spPr>
          <a:xfrm>
            <a:off x="609600" y="4547886"/>
            <a:ext cx="2209800" cy="1371600"/>
          </a:xfrm>
          <a:prstGeom prst="flowChartAlternateProcess">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b="1" dirty="0">
                <a:latin typeface="Franklin Gothic Book" panose="020B0503020102020204" pitchFamily="34" charset="0"/>
              </a:rPr>
              <a:t>Reflect</a:t>
            </a:r>
          </a:p>
        </p:txBody>
      </p:sp>
      <p:sp>
        <p:nvSpPr>
          <p:cNvPr id="13" name="Rectangle 12"/>
          <p:cNvSpPr/>
          <p:nvPr/>
        </p:nvSpPr>
        <p:spPr>
          <a:xfrm>
            <a:off x="3806687" y="2971800"/>
            <a:ext cx="3886200" cy="1219200"/>
          </a:xfrm>
          <a:prstGeom prst="rect">
            <a:avLst/>
          </a:prstGeom>
          <a:ln w="38100">
            <a:solidFill>
              <a:srgbClr val="FFB517"/>
            </a:solidFill>
          </a:ln>
        </p:spPr>
        <p:style>
          <a:lnRef idx="2">
            <a:schemeClr val="accent6"/>
          </a:lnRef>
          <a:fillRef idx="1">
            <a:schemeClr val="lt1"/>
          </a:fillRef>
          <a:effectRef idx="0">
            <a:schemeClr val="accent6"/>
          </a:effectRef>
          <a:fontRef idx="minor">
            <a:schemeClr val="dk1"/>
          </a:fontRef>
        </p:style>
        <p:txBody>
          <a:bodyPr rtlCol="0" anchor="ctr"/>
          <a:lstStyle/>
          <a:p>
            <a:r>
              <a:rPr lang="en-US" b="1" dirty="0">
                <a:latin typeface="Franklin Gothic Book" panose="020B0503020102020204" pitchFamily="34" charset="0"/>
              </a:rPr>
              <a:t>What have I learned?</a:t>
            </a:r>
          </a:p>
          <a:p>
            <a:pPr marL="285750" indent="-285750">
              <a:buFont typeface="Arial" panose="020B0604020202020204" pitchFamily="34" charset="0"/>
              <a:buChar char="•"/>
            </a:pPr>
            <a:r>
              <a:rPr lang="en-US" dirty="0">
                <a:latin typeface="Franklin Gothic Book" panose="020B0503020102020204" pitchFamily="34" charset="0"/>
              </a:rPr>
              <a:t>Capture the most important aspects of your notes</a:t>
            </a:r>
          </a:p>
          <a:p>
            <a:pPr marL="285750" indent="-285750">
              <a:buFont typeface="Arial" panose="020B0604020202020204" pitchFamily="34" charset="0"/>
              <a:buChar char="•"/>
            </a:pPr>
            <a:r>
              <a:rPr lang="en-US" dirty="0">
                <a:latin typeface="Franklin Gothic Book" panose="020B0503020102020204" pitchFamily="34" charset="0"/>
              </a:rPr>
              <a:t>Answer the Essential Question</a:t>
            </a:r>
          </a:p>
        </p:txBody>
      </p:sp>
      <p:sp>
        <p:nvSpPr>
          <p:cNvPr id="14" name="Rectangle 13"/>
          <p:cNvSpPr/>
          <p:nvPr/>
        </p:nvSpPr>
        <p:spPr>
          <a:xfrm>
            <a:off x="3810000" y="4624086"/>
            <a:ext cx="3886200" cy="1219200"/>
          </a:xfrm>
          <a:prstGeom prst="rect">
            <a:avLst/>
          </a:prstGeom>
          <a:ln w="38100">
            <a:solidFill>
              <a:srgbClr val="FFB517"/>
            </a:solidFill>
          </a:ln>
        </p:spPr>
        <p:style>
          <a:lnRef idx="2">
            <a:schemeClr val="accent6"/>
          </a:lnRef>
          <a:fillRef idx="1">
            <a:schemeClr val="lt1"/>
          </a:fillRef>
          <a:effectRef idx="0">
            <a:schemeClr val="accent6"/>
          </a:effectRef>
          <a:fontRef idx="minor">
            <a:schemeClr val="dk1"/>
          </a:fontRef>
        </p:style>
        <p:txBody>
          <a:bodyPr rtlCol="0" anchor="ctr"/>
          <a:lstStyle/>
          <a:p>
            <a:r>
              <a:rPr lang="en-US" b="1" dirty="0">
                <a:latin typeface="Franklin Gothic Book" panose="020B0503020102020204" pitchFamily="34" charset="0"/>
              </a:rPr>
              <a:t>How will this be useful?</a:t>
            </a:r>
          </a:p>
          <a:p>
            <a:pPr marL="285750" indent="-285750">
              <a:buFont typeface="Arial" panose="020B0604020202020204" pitchFamily="34" charset="0"/>
              <a:buChar char="•"/>
            </a:pPr>
            <a:r>
              <a:rPr lang="en-US" dirty="0">
                <a:latin typeface="Franklin Gothic Book" panose="020B0503020102020204" pitchFamily="34" charset="0"/>
              </a:rPr>
              <a:t>Consider how the learning helps you meet the note-taking objective</a:t>
            </a:r>
          </a:p>
          <a:p>
            <a:pPr marL="285750" indent="-285750">
              <a:buFont typeface="Arial" panose="020B0604020202020204" pitchFamily="34" charset="0"/>
              <a:buChar char="•"/>
            </a:pPr>
            <a:r>
              <a:rPr lang="en-US" dirty="0">
                <a:latin typeface="Franklin Gothic Book" panose="020B0503020102020204" pitchFamily="34" charset="0"/>
              </a:rPr>
              <a:t>Plan where you go from here</a:t>
            </a:r>
          </a:p>
        </p:txBody>
      </p:sp>
      <p:pic>
        <p:nvPicPr>
          <p:cNvPr id="15" name="Picture 14">
            <a:extLst>
              <a:ext uri="{FF2B5EF4-FFF2-40B4-BE49-F238E27FC236}">
                <a16:creationId xmlns:a16="http://schemas.microsoft.com/office/drawing/2014/main" xmlns="" id="{2599F09E-752A-4496-94DB-3F840E7420B6}"/>
              </a:ext>
            </a:extLst>
          </p:cNvPr>
          <p:cNvPicPr>
            <a:picLocks noChangeAspect="1"/>
          </p:cNvPicPr>
          <p:nvPr/>
        </p:nvPicPr>
        <p:blipFill>
          <a:blip r:embed="rId3" cstate="print"/>
          <a:stretch>
            <a:fillRect/>
          </a:stretch>
        </p:blipFill>
        <p:spPr>
          <a:xfrm>
            <a:off x="7828268" y="0"/>
            <a:ext cx="1293962" cy="1295400"/>
          </a:xfrm>
          <a:prstGeom prst="rect">
            <a:avLst/>
          </a:prstGeom>
        </p:spPr>
      </p:pic>
      <p:sp>
        <p:nvSpPr>
          <p:cNvPr id="16" name="Content Placeholder 9">
            <a:extLst>
              <a:ext uri="{FF2B5EF4-FFF2-40B4-BE49-F238E27FC236}">
                <a16:creationId xmlns:a16="http://schemas.microsoft.com/office/drawing/2014/main" xmlns="" id="{B42BAB67-DCA1-45D5-B162-33FC09D1A75D}"/>
              </a:ext>
            </a:extLst>
          </p:cNvPr>
          <p:cNvSpPr txBox="1">
            <a:spLocks/>
          </p:cNvSpPr>
          <p:nvPr/>
        </p:nvSpPr>
        <p:spPr>
          <a:xfrm>
            <a:off x="352840" y="1584087"/>
            <a:ext cx="8077200" cy="1670239"/>
          </a:xfrm>
          <a:prstGeom prst="rect">
            <a:avLst/>
          </a:prstGeom>
        </p:spPr>
        <p:txBody>
          <a:bodyPr/>
          <a:lstStyle>
            <a:lvl1pPr marL="342900" indent="-342900" algn="l" defTabSz="914400" rtl="0" eaLnBrk="1" latinLnBrk="0" hangingPunct="1">
              <a:spcBef>
                <a:spcPct val="20000"/>
              </a:spcBef>
              <a:buClr>
                <a:srgbClr val="E0AA0F"/>
              </a:buClr>
              <a:buFont typeface="Arial" pitchFamily="34" charset="0"/>
              <a:buChar char="•"/>
              <a:defRPr sz="3200" kern="1200">
                <a:solidFill>
                  <a:schemeClr val="bg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Clr>
                <a:srgbClr val="DCAE0F"/>
              </a:buClr>
              <a:buFont typeface="Wingdings" panose="05000000000000000000" pitchFamily="2" charset="2"/>
              <a:buChar char="§"/>
              <a:defRPr sz="2800" kern="1200">
                <a:solidFill>
                  <a:schemeClr val="bg1"/>
                </a:solidFill>
                <a:latin typeface="Franklin Gothic Book" panose="020B0503020102020204" pitchFamily="34" charset="0"/>
                <a:ea typeface="+mn-ea"/>
                <a:cs typeface="+mn-cs"/>
              </a:defRPr>
            </a:lvl2pPr>
            <a:lvl3pPr marL="1257300" indent="-342900" algn="l" defTabSz="914400" rtl="0" eaLnBrk="1" latinLnBrk="0" hangingPunct="1">
              <a:spcBef>
                <a:spcPct val="20000"/>
              </a:spcBef>
              <a:buClr>
                <a:srgbClr val="E0AA0F"/>
              </a:buClr>
              <a:buFont typeface="Courier New" panose="02070309020205020404" pitchFamily="49" charset="0"/>
              <a:buChar char="o"/>
              <a:defRPr sz="2400" kern="1200">
                <a:solidFill>
                  <a:schemeClr val="bg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Clr>
                <a:srgbClr val="DCAE0F"/>
              </a:buClr>
              <a:buFont typeface="Arial" pitchFamily="34" charset="0"/>
              <a:buChar char="–"/>
              <a:defRPr sz="2000" kern="1200">
                <a:solidFill>
                  <a:schemeClr val="bg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Clr>
                <a:srgbClr val="E0AA0F"/>
              </a:buClr>
              <a:buFont typeface="Arial" pitchFamily="34" charset="0"/>
              <a:buChar char="»"/>
              <a:defRPr sz="2000" kern="1200">
                <a:solidFill>
                  <a:schemeClr val="bg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Individually write a Summary Reflection at the bottom of your notes. </a:t>
            </a:r>
          </a:p>
          <a:p>
            <a:pPr marL="457200" lvl="1" indent="0">
              <a:buFont typeface="Wingdings" panose="05000000000000000000" pitchFamily="2" charset="2"/>
              <a:buNone/>
            </a:pPr>
            <a:endParaRPr lang="en-US" dirty="0"/>
          </a:p>
        </p:txBody>
      </p:sp>
    </p:spTree>
    <p:extLst>
      <p:ext uri="{BB962C8B-B14F-4D97-AF65-F5344CB8AC3E}">
        <p14:creationId xmlns:p14="http://schemas.microsoft.com/office/powerpoint/2010/main" xmlns="" val="380932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6477000" cy="1143000"/>
          </a:xfrm>
        </p:spPr>
        <p:txBody>
          <a:bodyPr>
            <a:normAutofit/>
          </a:bodyPr>
          <a:lstStyle/>
          <a:p>
            <a:r>
              <a:rPr lang="en-US" sz="4400" dirty="0"/>
              <a:t>Applying Learning</a:t>
            </a:r>
          </a:p>
        </p:txBody>
      </p:sp>
      <p:sp>
        <p:nvSpPr>
          <p:cNvPr id="3" name="Content Placeholder 2"/>
          <p:cNvSpPr>
            <a:spLocks noGrp="1"/>
          </p:cNvSpPr>
          <p:nvPr>
            <p:ph idx="1"/>
          </p:nvPr>
        </p:nvSpPr>
        <p:spPr>
          <a:xfrm>
            <a:off x="457200" y="1600201"/>
            <a:ext cx="8229600" cy="3657599"/>
          </a:xfrm>
        </p:spPr>
        <p:txBody>
          <a:bodyPr>
            <a:normAutofit fontScale="92500" lnSpcReduction="10000"/>
          </a:bodyPr>
          <a:lstStyle/>
          <a:p>
            <a:pPr marL="0" indent="0">
              <a:buNone/>
            </a:pPr>
            <a:r>
              <a:rPr lang="en-US" dirty="0"/>
              <a:t>Use the notes for their intended purpose.</a:t>
            </a:r>
          </a:p>
          <a:p>
            <a:pPr lvl="1"/>
            <a:r>
              <a:rPr lang="en-US" dirty="0"/>
              <a:t>Our Purpose – to demonstrate your understanding of the 5 Phases of the Focused Note-Taking process</a:t>
            </a:r>
          </a:p>
          <a:p>
            <a:pPr marL="457200" lvl="1" indent="0">
              <a:buNone/>
            </a:pPr>
            <a:endParaRPr lang="en-US" dirty="0"/>
          </a:p>
          <a:p>
            <a:pPr marL="457200" lvl="1" indent="-457200">
              <a:buNone/>
            </a:pPr>
            <a:r>
              <a:rPr lang="en-US" sz="3200" dirty="0"/>
              <a:t>We will do this through SYNECTICS!</a:t>
            </a:r>
          </a:p>
          <a:p>
            <a:pPr lvl="1"/>
            <a:r>
              <a:rPr lang="en-US" dirty="0" err="1"/>
              <a:t>Synectics</a:t>
            </a:r>
            <a:r>
              <a:rPr lang="en-US" dirty="0"/>
              <a:t> is the process of making unexpected connections; a form of analogous thinking often used in problem solving; a form of analogy.</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5</a:t>
            </a:r>
          </a:p>
        </p:txBody>
      </p:sp>
      <p:pic>
        <p:nvPicPr>
          <p:cNvPr id="10" name="Picture 9">
            <a:extLst>
              <a:ext uri="{FF2B5EF4-FFF2-40B4-BE49-F238E27FC236}">
                <a16:creationId xmlns:a16="http://schemas.microsoft.com/office/drawing/2014/main" xmlns="" id="{AB76C86F-D739-48DF-B933-2BF73740EDCF}"/>
              </a:ext>
            </a:extLst>
          </p:cNvPr>
          <p:cNvPicPr>
            <a:picLocks noChangeAspect="1"/>
          </p:cNvPicPr>
          <p:nvPr/>
        </p:nvPicPr>
        <p:blipFill>
          <a:blip r:embed="rId3" cstate="print"/>
          <a:stretch>
            <a:fillRect/>
          </a:stretch>
        </p:blipFill>
        <p:spPr>
          <a:xfrm>
            <a:off x="7837714" y="0"/>
            <a:ext cx="1295400" cy="1295400"/>
          </a:xfrm>
          <a:prstGeom prst="rect">
            <a:avLst/>
          </a:prstGeom>
        </p:spPr>
      </p:pic>
    </p:spTree>
    <p:extLst>
      <p:ext uri="{BB962C8B-B14F-4D97-AF65-F5344CB8AC3E}">
        <p14:creationId xmlns:p14="http://schemas.microsoft.com/office/powerpoint/2010/main" xmlns="" val="292304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6477000" cy="1143000"/>
          </a:xfrm>
        </p:spPr>
        <p:txBody>
          <a:bodyPr>
            <a:normAutofit/>
          </a:bodyPr>
          <a:lstStyle/>
          <a:p>
            <a:r>
              <a:rPr lang="en-US" sz="4400" dirty="0"/>
              <a:t>Applying Learning</a:t>
            </a:r>
          </a:p>
        </p:txBody>
      </p:sp>
      <p:sp>
        <p:nvSpPr>
          <p:cNvPr id="3" name="Content Placeholder 2"/>
          <p:cNvSpPr>
            <a:spLocks noGrp="1"/>
          </p:cNvSpPr>
          <p:nvPr>
            <p:ph idx="1"/>
          </p:nvPr>
        </p:nvSpPr>
        <p:spPr/>
        <p:txBody>
          <a:bodyPr>
            <a:normAutofit/>
          </a:bodyPr>
          <a:lstStyle/>
          <a:p>
            <a:pPr marL="0" indent="0">
              <a:buNone/>
            </a:pPr>
            <a:r>
              <a:rPr lang="en-US" sz="2400" dirty="0"/>
              <a:t>Explain how the Focused Note-Taking Process is like another process. Creatively demonstrate and present the connection (skit, poster, digital presentation, etc.) </a:t>
            </a:r>
          </a:p>
          <a:p>
            <a:pPr marL="0" indent="0">
              <a:buNone/>
            </a:pPr>
            <a:endParaRPr lang="en-US" sz="2400" dirty="0"/>
          </a:p>
          <a:p>
            <a:pPr marL="0" indent="0">
              <a:buNone/>
            </a:pPr>
            <a:r>
              <a:rPr lang="en-US" sz="2400" dirty="0"/>
              <a:t>For example:</a:t>
            </a:r>
          </a:p>
          <a:p>
            <a:r>
              <a:rPr lang="en-US" sz="2400" dirty="0"/>
              <a:t>create a poster showing how the Focused Note-Taking process is like the process of building a house</a:t>
            </a:r>
          </a:p>
          <a:p>
            <a:r>
              <a:rPr lang="en-US" sz="2400" dirty="0"/>
              <a:t>perform a demonstration of how the Focused Note-Taking process is like learning to properly shoot a jump-shot</a:t>
            </a:r>
          </a:p>
          <a:p>
            <a:endParaRPr lang="en-US" sz="2400" dirty="0"/>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5</a:t>
            </a:r>
          </a:p>
        </p:txBody>
      </p:sp>
      <p:pic>
        <p:nvPicPr>
          <p:cNvPr id="10" name="Picture 9">
            <a:extLst>
              <a:ext uri="{FF2B5EF4-FFF2-40B4-BE49-F238E27FC236}">
                <a16:creationId xmlns:a16="http://schemas.microsoft.com/office/drawing/2014/main" xmlns="" id="{AB76C86F-D739-48DF-B933-2BF73740EDCF}"/>
              </a:ext>
            </a:extLst>
          </p:cNvPr>
          <p:cNvPicPr>
            <a:picLocks noChangeAspect="1"/>
          </p:cNvPicPr>
          <p:nvPr/>
        </p:nvPicPr>
        <p:blipFill>
          <a:blip r:embed="rId3" cstate="print"/>
          <a:stretch>
            <a:fillRect/>
          </a:stretch>
        </p:blipFill>
        <p:spPr>
          <a:xfrm>
            <a:off x="7837714" y="0"/>
            <a:ext cx="1295400" cy="1295400"/>
          </a:xfrm>
          <a:prstGeom prst="rect">
            <a:avLst/>
          </a:prstGeom>
        </p:spPr>
      </p:pic>
    </p:spTree>
    <p:extLst>
      <p:ext uri="{BB962C8B-B14F-4D97-AF65-F5344CB8AC3E}">
        <p14:creationId xmlns:p14="http://schemas.microsoft.com/office/powerpoint/2010/main" xmlns="" val="2698273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3027"/>
            <a:ext cx="8229600" cy="1143000"/>
          </a:xfrm>
        </p:spPr>
        <p:txBody>
          <a:bodyPr>
            <a:normAutofit/>
          </a:bodyPr>
          <a:lstStyle/>
          <a:p>
            <a:r>
              <a:rPr lang="en-US" sz="4400" dirty="0">
                <a:solidFill>
                  <a:srgbClr val="FFB517"/>
                </a:solidFill>
              </a:rPr>
              <a:t>Focused Note-Taking </a:t>
            </a:r>
            <a:r>
              <a:rPr lang="en-US" sz="4400" dirty="0"/>
              <a:t>Process</a:t>
            </a:r>
          </a:p>
        </p:txBody>
      </p:sp>
      <p:sp>
        <p:nvSpPr>
          <p:cNvPr id="3" name="Content Placeholder 2"/>
          <p:cNvSpPr>
            <a:spLocks noGrp="1"/>
          </p:cNvSpPr>
          <p:nvPr>
            <p:ph idx="1"/>
          </p:nvPr>
        </p:nvSpPr>
        <p:spPr>
          <a:xfrm>
            <a:off x="1286421" y="1381209"/>
            <a:ext cx="7467600" cy="4525963"/>
          </a:xfrm>
        </p:spPr>
        <p:txBody>
          <a:bodyPr/>
          <a:lstStyle/>
          <a:p>
            <a:pPr marL="0" indent="0">
              <a:spcBef>
                <a:spcPts val="0"/>
              </a:spcBef>
              <a:spcAft>
                <a:spcPts val="3000"/>
              </a:spcAft>
              <a:buNone/>
            </a:pPr>
            <a:r>
              <a:rPr lang="en-US" dirty="0"/>
              <a:t>Taking Notes</a:t>
            </a:r>
          </a:p>
          <a:p>
            <a:pPr marL="0" indent="0">
              <a:spcBef>
                <a:spcPts val="0"/>
              </a:spcBef>
              <a:spcAft>
                <a:spcPts val="3000"/>
              </a:spcAft>
              <a:buNone/>
            </a:pPr>
            <a:r>
              <a:rPr lang="en-US" dirty="0"/>
              <a:t>Processing Notes</a:t>
            </a:r>
          </a:p>
          <a:p>
            <a:pPr marL="0" indent="0">
              <a:spcBef>
                <a:spcPts val="0"/>
              </a:spcBef>
              <a:spcAft>
                <a:spcPts val="3000"/>
              </a:spcAft>
              <a:buNone/>
            </a:pPr>
            <a:r>
              <a:rPr lang="en-US" dirty="0"/>
              <a:t>Connecting Thinking</a:t>
            </a:r>
          </a:p>
          <a:p>
            <a:pPr marL="0" indent="0">
              <a:spcBef>
                <a:spcPts val="0"/>
              </a:spcBef>
              <a:spcAft>
                <a:spcPts val="3000"/>
              </a:spcAft>
              <a:buNone/>
            </a:pPr>
            <a:r>
              <a:rPr lang="en-US" dirty="0"/>
              <a:t>Summarizing and Reflecting on Learning</a:t>
            </a:r>
          </a:p>
          <a:p>
            <a:pPr marL="0" indent="0">
              <a:spcBef>
                <a:spcPts val="0"/>
              </a:spcBef>
              <a:spcAft>
                <a:spcPts val="3000"/>
              </a:spcAft>
              <a:buNone/>
            </a:pPr>
            <a:r>
              <a:rPr lang="en-US" dirty="0"/>
              <a:t>Applying Learning</a:t>
            </a:r>
          </a:p>
          <a:p>
            <a:endParaRPr lang="en-US" dirty="0"/>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pic>
        <p:nvPicPr>
          <p:cNvPr id="12" name="Picture 11">
            <a:extLst>
              <a:ext uri="{FF2B5EF4-FFF2-40B4-BE49-F238E27FC236}">
                <a16:creationId xmlns:a16="http://schemas.microsoft.com/office/drawing/2014/main" xmlns="" id="{CE18F5D5-BB6C-4E51-9A8E-E347B4E0325B}"/>
              </a:ext>
            </a:extLst>
          </p:cNvPr>
          <p:cNvPicPr>
            <a:picLocks noChangeAspect="1"/>
          </p:cNvPicPr>
          <p:nvPr/>
        </p:nvPicPr>
        <p:blipFill>
          <a:blip r:embed="rId3" cstate="print"/>
          <a:stretch>
            <a:fillRect/>
          </a:stretch>
        </p:blipFill>
        <p:spPr>
          <a:xfrm>
            <a:off x="295794" y="1201994"/>
            <a:ext cx="1051564" cy="1051564"/>
          </a:xfrm>
          <a:prstGeom prst="rect">
            <a:avLst/>
          </a:prstGeom>
        </p:spPr>
      </p:pic>
      <p:pic>
        <p:nvPicPr>
          <p:cNvPr id="14" name="Picture 13">
            <a:extLst>
              <a:ext uri="{FF2B5EF4-FFF2-40B4-BE49-F238E27FC236}">
                <a16:creationId xmlns:a16="http://schemas.microsoft.com/office/drawing/2014/main" xmlns="" id="{40198527-451D-4D17-B93C-ECE1431C76D1}"/>
              </a:ext>
            </a:extLst>
          </p:cNvPr>
          <p:cNvPicPr>
            <a:picLocks noChangeAspect="1"/>
          </p:cNvPicPr>
          <p:nvPr/>
        </p:nvPicPr>
        <p:blipFill>
          <a:blip r:embed="rId4" cstate="print"/>
          <a:stretch>
            <a:fillRect/>
          </a:stretch>
        </p:blipFill>
        <p:spPr>
          <a:xfrm>
            <a:off x="295794" y="2052723"/>
            <a:ext cx="1051564" cy="1050396"/>
          </a:xfrm>
          <a:prstGeom prst="rect">
            <a:avLst/>
          </a:prstGeom>
        </p:spPr>
      </p:pic>
      <p:pic>
        <p:nvPicPr>
          <p:cNvPr id="16" name="Picture 15">
            <a:extLst>
              <a:ext uri="{FF2B5EF4-FFF2-40B4-BE49-F238E27FC236}">
                <a16:creationId xmlns:a16="http://schemas.microsoft.com/office/drawing/2014/main" xmlns="" id="{D2BF8506-3494-4473-9F09-E0E44D4FFDAF}"/>
              </a:ext>
            </a:extLst>
          </p:cNvPr>
          <p:cNvPicPr>
            <a:picLocks noChangeAspect="1"/>
          </p:cNvPicPr>
          <p:nvPr/>
        </p:nvPicPr>
        <p:blipFill>
          <a:blip r:embed="rId5" cstate="print"/>
          <a:stretch>
            <a:fillRect/>
          </a:stretch>
        </p:blipFill>
        <p:spPr>
          <a:xfrm>
            <a:off x="304586" y="2901435"/>
            <a:ext cx="1052729" cy="1051560"/>
          </a:xfrm>
          <a:prstGeom prst="rect">
            <a:avLst/>
          </a:prstGeom>
        </p:spPr>
      </p:pic>
      <p:pic>
        <p:nvPicPr>
          <p:cNvPr id="18" name="Picture 17">
            <a:extLst>
              <a:ext uri="{FF2B5EF4-FFF2-40B4-BE49-F238E27FC236}">
                <a16:creationId xmlns:a16="http://schemas.microsoft.com/office/drawing/2014/main" xmlns="" id="{4BD97F7A-51B6-4FE5-BBE2-821FDC2A6876}"/>
              </a:ext>
            </a:extLst>
          </p:cNvPr>
          <p:cNvPicPr>
            <a:picLocks noChangeAspect="1"/>
          </p:cNvPicPr>
          <p:nvPr/>
        </p:nvPicPr>
        <p:blipFill>
          <a:blip r:embed="rId6" cstate="print"/>
          <a:stretch>
            <a:fillRect/>
          </a:stretch>
        </p:blipFill>
        <p:spPr>
          <a:xfrm>
            <a:off x="322509" y="3778357"/>
            <a:ext cx="1050393" cy="1051560"/>
          </a:xfrm>
          <a:prstGeom prst="rect">
            <a:avLst/>
          </a:prstGeom>
        </p:spPr>
      </p:pic>
      <p:pic>
        <p:nvPicPr>
          <p:cNvPr id="20" name="Picture 19">
            <a:extLst>
              <a:ext uri="{FF2B5EF4-FFF2-40B4-BE49-F238E27FC236}">
                <a16:creationId xmlns:a16="http://schemas.microsoft.com/office/drawing/2014/main" xmlns="" id="{42316578-A55B-49CE-A92E-EA27690682D2}"/>
              </a:ext>
            </a:extLst>
          </p:cNvPr>
          <p:cNvPicPr>
            <a:picLocks noChangeAspect="1"/>
          </p:cNvPicPr>
          <p:nvPr/>
        </p:nvPicPr>
        <p:blipFill>
          <a:blip r:embed="rId7" cstate="print"/>
          <a:stretch>
            <a:fillRect/>
          </a:stretch>
        </p:blipFill>
        <p:spPr>
          <a:xfrm>
            <a:off x="330134" y="4641914"/>
            <a:ext cx="1051560" cy="1051560"/>
          </a:xfrm>
          <a:prstGeom prst="rect">
            <a:avLst/>
          </a:prstGeom>
        </p:spPr>
      </p:pic>
    </p:spTree>
    <p:extLst>
      <p:ext uri="{BB962C8B-B14F-4D97-AF65-F5344CB8AC3E}">
        <p14:creationId xmlns:p14="http://schemas.microsoft.com/office/powerpoint/2010/main" xmlns="" val="2615518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7049"/>
            <a:ext cx="8229600" cy="1143000"/>
          </a:xfrm>
        </p:spPr>
        <p:txBody>
          <a:bodyPr>
            <a:normAutofit/>
          </a:bodyPr>
          <a:lstStyle/>
          <a:p>
            <a:r>
              <a:rPr lang="en-US" sz="4900" dirty="0">
                <a:solidFill>
                  <a:srgbClr val="FFB517"/>
                </a:solidFill>
              </a:rPr>
              <a:t>Guiding</a:t>
            </a:r>
            <a:r>
              <a:rPr lang="en-US" dirty="0"/>
              <a:t> </a:t>
            </a:r>
            <a:r>
              <a:rPr lang="en-US" sz="4900" dirty="0">
                <a:solidFill>
                  <a:srgbClr val="FFB517"/>
                </a:solidFill>
              </a:rPr>
              <a:t>Principles</a:t>
            </a:r>
          </a:p>
        </p:txBody>
      </p:sp>
      <p:sp>
        <p:nvSpPr>
          <p:cNvPr id="3" name="Content Placeholder 2"/>
          <p:cNvSpPr>
            <a:spLocks noGrp="1"/>
          </p:cNvSpPr>
          <p:nvPr>
            <p:ph idx="1"/>
          </p:nvPr>
        </p:nvSpPr>
        <p:spPr>
          <a:xfrm>
            <a:off x="381000" y="1260049"/>
            <a:ext cx="8416834" cy="4830764"/>
          </a:xfrm>
        </p:spPr>
        <p:txBody>
          <a:bodyPr>
            <a:normAutofit/>
          </a:bodyPr>
          <a:lstStyle/>
          <a:p>
            <a:pPr lvl="0"/>
            <a:r>
              <a:rPr lang="en-US" dirty="0"/>
              <a:t>The focused note-taking process must be explicitly taught!</a:t>
            </a:r>
          </a:p>
          <a:p>
            <a:pPr lvl="0"/>
            <a:r>
              <a:rPr lang="en-US" dirty="0"/>
              <a:t>For learning to occur most effectively, learners must revisit their notes multiple times in a variety of ways.</a:t>
            </a:r>
          </a:p>
          <a:p>
            <a:pPr lvl="0"/>
            <a:r>
              <a:rPr lang="en-US" dirty="0"/>
              <a:t>Every phase of focused note-taking involves inquiry. Learners must constantly ask questions of themselves, their notes, and the content.</a:t>
            </a:r>
          </a:p>
          <a:p>
            <a:endParaRPr lang="en-US" dirty="0"/>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1716591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6477000" cy="1143000"/>
          </a:xfrm>
        </p:spPr>
        <p:txBody>
          <a:bodyPr/>
          <a:lstStyle/>
          <a:p>
            <a:r>
              <a:rPr lang="en-US" sz="4400" dirty="0"/>
              <a:t>Taking</a:t>
            </a:r>
            <a:r>
              <a:rPr lang="en-US" dirty="0"/>
              <a:t> </a:t>
            </a:r>
            <a:r>
              <a:rPr lang="en-US" sz="4400" dirty="0">
                <a:solidFill>
                  <a:srgbClr val="FFB517"/>
                </a:solidFill>
              </a:rPr>
              <a:t>Notes</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1</a:t>
            </a:r>
          </a:p>
        </p:txBody>
      </p:sp>
      <p:sp>
        <p:nvSpPr>
          <p:cNvPr id="8" name="Rounded Rectangle 7"/>
          <p:cNvSpPr/>
          <p:nvPr/>
        </p:nvSpPr>
        <p:spPr>
          <a:xfrm>
            <a:off x="244258" y="1600200"/>
            <a:ext cx="2362200" cy="1447800"/>
          </a:xfrm>
          <a:prstGeom prst="roundRect">
            <a:avLst/>
          </a:prstGeom>
          <a:solidFill>
            <a:schemeClr val="bg1">
              <a:lumMod val="8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latin typeface="Franklin Gothic Book" panose="020B0503020102020204" pitchFamily="34" charset="0"/>
              </a:rPr>
              <a:t>Establish a </a:t>
            </a:r>
            <a:r>
              <a:rPr lang="en-US" sz="2400" b="1" dirty="0">
                <a:latin typeface="Franklin Gothic Book" panose="020B0503020102020204" pitchFamily="34" charset="0"/>
              </a:rPr>
              <a:t>purpose &amp; objective </a:t>
            </a:r>
            <a:r>
              <a:rPr lang="en-US" sz="2400" dirty="0">
                <a:latin typeface="Franklin Gothic Book" panose="020B0503020102020204" pitchFamily="34" charset="0"/>
              </a:rPr>
              <a:t>for note-taking</a:t>
            </a:r>
          </a:p>
        </p:txBody>
      </p:sp>
      <p:grpSp>
        <p:nvGrpSpPr>
          <p:cNvPr id="22" name="Group 21"/>
          <p:cNvGrpSpPr/>
          <p:nvPr/>
        </p:nvGrpSpPr>
        <p:grpSpPr>
          <a:xfrm>
            <a:off x="608764" y="3110422"/>
            <a:ext cx="1676400" cy="2779734"/>
            <a:chOff x="587158" y="3163866"/>
            <a:chExt cx="1676400" cy="2779734"/>
          </a:xfrm>
        </p:grpSpPr>
        <p:sp>
          <p:nvSpPr>
            <p:cNvPr id="12" name="Rounded Rectangle 11"/>
            <p:cNvSpPr/>
            <p:nvPr/>
          </p:nvSpPr>
          <p:spPr>
            <a:xfrm>
              <a:off x="587158" y="3581400"/>
              <a:ext cx="1676400" cy="2362200"/>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t" anchorCtr="1"/>
            <a:lstStyle/>
            <a:p>
              <a:pPr algn="ctr"/>
              <a:r>
                <a:rPr lang="en-US" sz="2000" dirty="0">
                  <a:latin typeface="Franklin Gothic Book" panose="020B0503020102020204" pitchFamily="34" charset="0"/>
                </a:rPr>
                <a:t>Write an </a:t>
              </a:r>
              <a:r>
                <a:rPr lang="en-US" sz="2000" b="1" dirty="0">
                  <a:latin typeface="Franklin Gothic Book" panose="020B0503020102020204" pitchFamily="34" charset="0"/>
                </a:rPr>
                <a:t>Essential Question </a:t>
              </a:r>
              <a:r>
                <a:rPr lang="en-US" sz="2000" dirty="0">
                  <a:latin typeface="Franklin Gothic Book" panose="020B0503020102020204" pitchFamily="34" charset="0"/>
                </a:rPr>
                <a:t>to guide the note-taking</a:t>
              </a:r>
            </a:p>
          </p:txBody>
        </p:sp>
        <p:sp>
          <p:nvSpPr>
            <p:cNvPr id="13" name="Down Arrow 12"/>
            <p:cNvSpPr/>
            <p:nvPr/>
          </p:nvSpPr>
          <p:spPr>
            <a:xfrm>
              <a:off x="1219200" y="3163866"/>
              <a:ext cx="457200" cy="394570"/>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3718142" y="3141946"/>
            <a:ext cx="1676400" cy="2778690"/>
            <a:chOff x="3718142" y="3141946"/>
            <a:chExt cx="1676400" cy="2778690"/>
          </a:xfrm>
        </p:grpSpPr>
        <p:sp>
          <p:nvSpPr>
            <p:cNvPr id="15" name="Rounded Rectangle 14"/>
            <p:cNvSpPr/>
            <p:nvPr/>
          </p:nvSpPr>
          <p:spPr>
            <a:xfrm>
              <a:off x="3718142" y="3558436"/>
              <a:ext cx="1676400" cy="2362200"/>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t" anchorCtr="1"/>
            <a:lstStyle/>
            <a:p>
              <a:pPr algn="ctr"/>
              <a:r>
                <a:rPr lang="en-US" sz="2000" dirty="0">
                  <a:latin typeface="Franklin Gothic Book" panose="020B0503020102020204" pitchFamily="34" charset="0"/>
                </a:rPr>
                <a:t>Learn to use a variety of formats for different purposes</a:t>
              </a:r>
            </a:p>
          </p:txBody>
        </p:sp>
        <p:sp>
          <p:nvSpPr>
            <p:cNvPr id="18" name="Down Arrow 17"/>
            <p:cNvSpPr/>
            <p:nvPr/>
          </p:nvSpPr>
          <p:spPr>
            <a:xfrm>
              <a:off x="4327742" y="3141946"/>
              <a:ext cx="457200" cy="394570"/>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6858000" y="3163866"/>
            <a:ext cx="1676400" cy="2770625"/>
            <a:chOff x="6858000" y="3163866"/>
            <a:chExt cx="1676400" cy="2770625"/>
          </a:xfrm>
        </p:grpSpPr>
        <p:sp>
          <p:nvSpPr>
            <p:cNvPr id="17" name="Rounded Rectangle 16"/>
            <p:cNvSpPr/>
            <p:nvPr/>
          </p:nvSpPr>
          <p:spPr>
            <a:xfrm>
              <a:off x="6858000" y="3572291"/>
              <a:ext cx="1676400" cy="2362200"/>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t" anchorCtr="1"/>
            <a:lstStyle/>
            <a:p>
              <a:pPr algn="ctr"/>
              <a:r>
                <a:rPr lang="en-US" sz="2000" dirty="0">
                  <a:latin typeface="Franklin Gothic Book" panose="020B0503020102020204" pitchFamily="34" charset="0"/>
                </a:rPr>
                <a:t>Select, paraphrase, and arrange the information thoughtfully</a:t>
              </a:r>
            </a:p>
          </p:txBody>
        </p:sp>
        <p:sp>
          <p:nvSpPr>
            <p:cNvPr id="19" name="Down Arrow 18"/>
            <p:cNvSpPr/>
            <p:nvPr/>
          </p:nvSpPr>
          <p:spPr>
            <a:xfrm>
              <a:off x="7467600" y="3163866"/>
              <a:ext cx="457200" cy="394570"/>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ounded Rectangle 8"/>
          <p:cNvSpPr/>
          <p:nvPr/>
        </p:nvSpPr>
        <p:spPr>
          <a:xfrm>
            <a:off x="3385159" y="1600200"/>
            <a:ext cx="2286000" cy="1447800"/>
          </a:xfrm>
          <a:prstGeom prst="roundRect">
            <a:avLst/>
          </a:prstGeom>
          <a:solidFill>
            <a:schemeClr val="bg1">
              <a:lumMod val="8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latin typeface="Franklin Gothic Book" panose="020B0503020102020204" pitchFamily="34" charset="0"/>
              </a:rPr>
              <a:t>Select the best </a:t>
            </a:r>
            <a:r>
              <a:rPr lang="en-US" sz="2400" b="1" dirty="0">
                <a:latin typeface="Franklin Gothic Book" panose="020B0503020102020204" pitchFamily="34" charset="0"/>
              </a:rPr>
              <a:t>format</a:t>
            </a:r>
            <a:r>
              <a:rPr lang="en-US" sz="2400" dirty="0">
                <a:latin typeface="Franklin Gothic Book" panose="020B0503020102020204" pitchFamily="34" charset="0"/>
              </a:rPr>
              <a:t> for the notes</a:t>
            </a:r>
          </a:p>
        </p:txBody>
      </p:sp>
      <p:sp>
        <p:nvSpPr>
          <p:cNvPr id="11" name="Rounded Rectangle 10"/>
          <p:cNvSpPr/>
          <p:nvPr/>
        </p:nvSpPr>
        <p:spPr>
          <a:xfrm>
            <a:off x="6515100" y="1600200"/>
            <a:ext cx="2362200" cy="1447800"/>
          </a:xfrm>
          <a:prstGeom prst="roundRect">
            <a:avLst/>
          </a:prstGeom>
          <a:solidFill>
            <a:schemeClr val="bg1">
              <a:lumMod val="8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a:latin typeface="Franklin Gothic Book" panose="020B0503020102020204" pitchFamily="34" charset="0"/>
              </a:rPr>
              <a:t>Write notes </a:t>
            </a:r>
            <a:r>
              <a:rPr lang="en-US" sz="2400" dirty="0">
                <a:latin typeface="Franklin Gothic Book" panose="020B0503020102020204" pitchFamily="34" charset="0"/>
              </a:rPr>
              <a:t>based on your source(s)</a:t>
            </a:r>
          </a:p>
        </p:txBody>
      </p:sp>
      <p:pic>
        <p:nvPicPr>
          <p:cNvPr id="20" name="Picture 19">
            <a:extLst>
              <a:ext uri="{FF2B5EF4-FFF2-40B4-BE49-F238E27FC236}">
                <a16:creationId xmlns:a16="http://schemas.microsoft.com/office/drawing/2014/main" xmlns="" id="{8BAA46F6-91B9-44D7-9D23-CB2E2210A996}"/>
              </a:ext>
            </a:extLst>
          </p:cNvPr>
          <p:cNvPicPr>
            <a:picLocks noChangeAspect="1"/>
          </p:cNvPicPr>
          <p:nvPr/>
        </p:nvPicPr>
        <p:blipFill>
          <a:blip r:embed="rId3" cstate="print"/>
          <a:stretch>
            <a:fillRect/>
          </a:stretch>
        </p:blipFill>
        <p:spPr>
          <a:xfrm>
            <a:off x="7741876" y="0"/>
            <a:ext cx="1371600" cy="1371600"/>
          </a:xfrm>
          <a:prstGeom prst="rect">
            <a:avLst/>
          </a:prstGeom>
        </p:spPr>
      </p:pic>
    </p:spTree>
    <p:extLst>
      <p:ext uri="{BB962C8B-B14F-4D97-AF65-F5344CB8AC3E}">
        <p14:creationId xmlns:p14="http://schemas.microsoft.com/office/powerpoint/2010/main" xmlns="" val="234825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15"/>
          <p:cNvSpPr>
            <a:spLocks noGrp="1"/>
          </p:cNvSpPr>
          <p:nvPr>
            <p:ph type="body" sz="quarter" idx="10"/>
          </p:nvPr>
        </p:nvSpPr>
        <p:spPr/>
        <p:txBody>
          <a:bodyPr/>
          <a:lstStyle/>
          <a:p>
            <a:endParaRPr lang="en-US"/>
          </a:p>
        </p:txBody>
      </p:sp>
      <p:sp>
        <p:nvSpPr>
          <p:cNvPr id="27" name="Text Placeholder 26"/>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1</a:t>
            </a:r>
          </a:p>
        </p:txBody>
      </p:sp>
      <p:sp>
        <p:nvSpPr>
          <p:cNvPr id="30" name="Title 1"/>
          <p:cNvSpPr>
            <a:spLocks noGrp="1"/>
          </p:cNvSpPr>
          <p:nvPr>
            <p:ph type="title"/>
          </p:nvPr>
        </p:nvSpPr>
        <p:spPr>
          <a:xfrm>
            <a:off x="2209800" y="274638"/>
            <a:ext cx="6477000" cy="1143000"/>
          </a:xfrm>
        </p:spPr>
        <p:txBody>
          <a:bodyPr>
            <a:normAutofit/>
          </a:bodyPr>
          <a:lstStyle/>
          <a:p>
            <a:r>
              <a:rPr lang="en-US" sz="4400" dirty="0"/>
              <a:t>Taking Notes: </a:t>
            </a:r>
            <a:r>
              <a:rPr lang="en-US" sz="4400" dirty="0">
                <a:solidFill>
                  <a:srgbClr val="FFB517"/>
                </a:solidFill>
              </a:rPr>
              <a:t>Formats</a:t>
            </a:r>
          </a:p>
        </p:txBody>
      </p:sp>
      <p:sp>
        <p:nvSpPr>
          <p:cNvPr id="4" name="TextBox 3"/>
          <p:cNvSpPr txBox="1"/>
          <p:nvPr/>
        </p:nvSpPr>
        <p:spPr>
          <a:xfrm>
            <a:off x="45720" y="4515519"/>
            <a:ext cx="2514600" cy="523220"/>
          </a:xfrm>
          <a:prstGeom prst="rect">
            <a:avLst/>
          </a:prstGeom>
          <a:noFill/>
        </p:spPr>
        <p:txBody>
          <a:bodyPr wrap="square" rtlCol="0">
            <a:spAutoFit/>
          </a:bodyPr>
          <a:lstStyle/>
          <a:p>
            <a:r>
              <a:rPr lang="en-US" sz="2800" dirty="0">
                <a:solidFill>
                  <a:srgbClr val="FFB517"/>
                </a:solidFill>
                <a:latin typeface="Franklin Gothic Book" panose="020B0503020102020204" pitchFamily="34" charset="0"/>
              </a:rPr>
              <a:t>Cornell Notes</a:t>
            </a:r>
          </a:p>
        </p:txBody>
      </p:sp>
      <p:sp>
        <p:nvSpPr>
          <p:cNvPr id="11" name="TextBox 10"/>
          <p:cNvSpPr txBox="1"/>
          <p:nvPr/>
        </p:nvSpPr>
        <p:spPr>
          <a:xfrm>
            <a:off x="2758633" y="1315537"/>
            <a:ext cx="3680269" cy="954107"/>
          </a:xfrm>
          <a:prstGeom prst="rect">
            <a:avLst/>
          </a:prstGeom>
          <a:noFill/>
        </p:spPr>
        <p:txBody>
          <a:bodyPr wrap="square" rtlCol="0">
            <a:spAutoFit/>
          </a:bodyPr>
          <a:lstStyle/>
          <a:p>
            <a:r>
              <a:rPr lang="en-US" sz="2800" dirty="0">
                <a:solidFill>
                  <a:srgbClr val="FFB517"/>
                </a:solidFill>
                <a:latin typeface="Franklin Gothic Book" panose="020B0503020102020204" pitchFamily="34" charset="0"/>
              </a:rPr>
              <a:t>Two- and Three-Column Notes</a:t>
            </a:r>
          </a:p>
        </p:txBody>
      </p:sp>
      <p:sp>
        <p:nvSpPr>
          <p:cNvPr id="12" name="TextBox 11"/>
          <p:cNvSpPr txBox="1"/>
          <p:nvPr/>
        </p:nvSpPr>
        <p:spPr>
          <a:xfrm>
            <a:off x="6438900" y="1601033"/>
            <a:ext cx="2514600" cy="523220"/>
          </a:xfrm>
          <a:prstGeom prst="rect">
            <a:avLst/>
          </a:prstGeom>
          <a:noFill/>
        </p:spPr>
        <p:txBody>
          <a:bodyPr wrap="square" rtlCol="0">
            <a:spAutoFit/>
          </a:bodyPr>
          <a:lstStyle/>
          <a:p>
            <a:r>
              <a:rPr lang="en-US" sz="2800" dirty="0">
                <a:solidFill>
                  <a:srgbClr val="FFB517"/>
                </a:solidFill>
                <a:latin typeface="Franklin Gothic Book" panose="020B0503020102020204" pitchFamily="34" charset="0"/>
              </a:rPr>
              <a:t>Mind Maps</a:t>
            </a:r>
          </a:p>
        </p:txBody>
      </p:sp>
      <p:sp>
        <p:nvSpPr>
          <p:cNvPr id="13" name="TextBox 12"/>
          <p:cNvSpPr txBox="1"/>
          <p:nvPr/>
        </p:nvSpPr>
        <p:spPr>
          <a:xfrm>
            <a:off x="2057400" y="5275700"/>
            <a:ext cx="3124199" cy="523220"/>
          </a:xfrm>
          <a:prstGeom prst="rect">
            <a:avLst/>
          </a:prstGeom>
          <a:noFill/>
        </p:spPr>
        <p:txBody>
          <a:bodyPr wrap="square" rtlCol="0">
            <a:spAutoFit/>
          </a:bodyPr>
          <a:lstStyle/>
          <a:p>
            <a:r>
              <a:rPr lang="en-US" sz="2800" dirty="0">
                <a:solidFill>
                  <a:srgbClr val="FFB517"/>
                </a:solidFill>
                <a:latin typeface="Franklin Gothic Book" panose="020B0503020102020204" pitchFamily="34" charset="0"/>
              </a:rPr>
              <a:t>Graphic Organizers</a:t>
            </a:r>
          </a:p>
        </p:txBody>
      </p:sp>
      <p:sp>
        <p:nvSpPr>
          <p:cNvPr id="15" name="TextBox 14"/>
          <p:cNvSpPr txBox="1"/>
          <p:nvPr/>
        </p:nvSpPr>
        <p:spPr>
          <a:xfrm>
            <a:off x="5600561" y="5486400"/>
            <a:ext cx="3511986" cy="523220"/>
          </a:xfrm>
          <a:prstGeom prst="rect">
            <a:avLst/>
          </a:prstGeom>
          <a:noFill/>
        </p:spPr>
        <p:txBody>
          <a:bodyPr wrap="square" rtlCol="0">
            <a:spAutoFit/>
          </a:bodyPr>
          <a:lstStyle/>
          <a:p>
            <a:r>
              <a:rPr lang="en-US" sz="2800" dirty="0">
                <a:solidFill>
                  <a:srgbClr val="FFB517"/>
                </a:solidFill>
                <a:latin typeface="Franklin Gothic Book" panose="020B0503020102020204" pitchFamily="34" charset="0"/>
              </a:rPr>
              <a:t>Interactive Notebooks</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21217245">
            <a:off x="256620" y="1795368"/>
            <a:ext cx="2174800" cy="244142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grpSp>
        <p:nvGrpSpPr>
          <p:cNvPr id="34" name="Group 33"/>
          <p:cNvGrpSpPr/>
          <p:nvPr/>
        </p:nvGrpSpPr>
        <p:grpSpPr>
          <a:xfrm>
            <a:off x="6319903" y="3626022"/>
            <a:ext cx="2595497" cy="1752600"/>
            <a:chOff x="2662303" y="3776990"/>
            <a:chExt cx="2646383" cy="1709410"/>
          </a:xfrm>
        </p:grpSpPr>
        <p:sp>
          <p:nvSpPr>
            <p:cNvPr id="8" name="Flowchart: Data 7"/>
            <p:cNvSpPr/>
            <p:nvPr/>
          </p:nvSpPr>
          <p:spPr>
            <a:xfrm>
              <a:off x="2662303" y="3776990"/>
              <a:ext cx="1447800" cy="1633210"/>
            </a:xfrm>
            <a:prstGeom prst="flowChartInputOutp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Franklin Gothic Book" panose="020B0503020102020204" pitchFamily="34" charset="0"/>
                </a:rPr>
                <a:t>Output</a:t>
              </a:r>
            </a:p>
          </p:txBody>
        </p:sp>
        <p:sp>
          <p:nvSpPr>
            <p:cNvPr id="18" name="Flowchart: Data 17"/>
            <p:cNvSpPr/>
            <p:nvPr/>
          </p:nvSpPr>
          <p:spPr>
            <a:xfrm>
              <a:off x="3860886" y="3776990"/>
              <a:ext cx="1447800" cy="1633210"/>
            </a:xfrm>
            <a:prstGeom prst="flowChartInputOutp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Franklin Gothic Book" panose="020B0503020102020204" pitchFamily="34" charset="0"/>
                </a:rPr>
                <a:t>Input</a:t>
              </a:r>
            </a:p>
          </p:txBody>
        </p:sp>
        <p:cxnSp>
          <p:nvCxnSpPr>
            <p:cNvPr id="10" name="Straight Connector 9"/>
            <p:cNvCxnSpPr/>
            <p:nvPr/>
          </p:nvCxnSpPr>
          <p:spPr>
            <a:xfrm>
              <a:off x="3861930" y="5410200"/>
              <a:ext cx="116727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861930" y="5410200"/>
              <a:ext cx="1167270" cy="381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861930" y="5410200"/>
              <a:ext cx="1167270" cy="762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2662303" y="5410200"/>
              <a:ext cx="1147697" cy="1905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6" name="Group 35"/>
          <p:cNvGrpSpPr/>
          <p:nvPr/>
        </p:nvGrpSpPr>
        <p:grpSpPr>
          <a:xfrm>
            <a:off x="2758633" y="4056206"/>
            <a:ext cx="2019300" cy="1322416"/>
            <a:chOff x="2758633" y="4056206"/>
            <a:chExt cx="2019300" cy="1322416"/>
          </a:xfrm>
        </p:grpSpPr>
        <p:sp>
          <p:nvSpPr>
            <p:cNvPr id="35" name="Oval 34"/>
            <p:cNvSpPr/>
            <p:nvPr/>
          </p:nvSpPr>
          <p:spPr>
            <a:xfrm>
              <a:off x="2758633" y="4114800"/>
              <a:ext cx="1295400" cy="126382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3482533" y="4056206"/>
              <a:ext cx="1295400" cy="126382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3" name="Group 1032"/>
          <p:cNvGrpSpPr/>
          <p:nvPr/>
        </p:nvGrpSpPr>
        <p:grpSpPr>
          <a:xfrm rot="21167681">
            <a:off x="6787406" y="2140942"/>
            <a:ext cx="1665822" cy="1136480"/>
            <a:chOff x="6624428" y="2165729"/>
            <a:chExt cx="1742022" cy="1136480"/>
          </a:xfrm>
        </p:grpSpPr>
        <p:cxnSp>
          <p:nvCxnSpPr>
            <p:cNvPr id="42" name="Straight Connector 41"/>
            <p:cNvCxnSpPr/>
            <p:nvPr/>
          </p:nvCxnSpPr>
          <p:spPr>
            <a:xfrm flipH="1">
              <a:off x="7609161" y="2710285"/>
              <a:ext cx="381000" cy="299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032" name="Group 1031"/>
            <p:cNvGrpSpPr/>
            <p:nvPr/>
          </p:nvGrpSpPr>
          <p:grpSpPr>
            <a:xfrm>
              <a:off x="6624428" y="2165729"/>
              <a:ext cx="1742022" cy="1136480"/>
              <a:chOff x="4114800" y="2762249"/>
              <a:chExt cx="1742022" cy="1136480"/>
            </a:xfrm>
          </p:grpSpPr>
          <p:sp>
            <p:nvSpPr>
              <p:cNvPr id="38" name="Oval 37"/>
              <p:cNvSpPr/>
              <p:nvPr/>
            </p:nvSpPr>
            <p:spPr>
              <a:xfrm>
                <a:off x="4572000" y="3048000"/>
                <a:ext cx="685800" cy="57802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p:cNvCxnSpPr>
                <a:stCxn id="38" idx="2"/>
              </p:cNvCxnSpPr>
              <p:nvPr/>
            </p:nvCxnSpPr>
            <p:spPr>
              <a:xfrm flipH="1" flipV="1">
                <a:off x="4191000" y="3276600"/>
                <a:ext cx="381000" cy="6041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5475822" y="3196452"/>
                <a:ext cx="381000" cy="22070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p:cNvCxnSpPr/>
              <p:nvPr/>
            </p:nvCxnSpPr>
            <p:spPr>
              <a:xfrm flipH="1">
                <a:off x="4419600" y="3489412"/>
                <a:ext cx="304800" cy="919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flipV="1">
                <a:off x="4876800" y="3645075"/>
                <a:ext cx="152400" cy="25365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a:off x="5410200" y="3399022"/>
                <a:ext cx="131523" cy="1038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4991195" y="3810000"/>
                <a:ext cx="381000" cy="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a:off x="5029200" y="3898729"/>
                <a:ext cx="381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a:off x="4926523" y="3726180"/>
                <a:ext cx="437957" cy="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flipV="1">
                <a:off x="5715000" y="3416670"/>
                <a:ext cx="55796" cy="12036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4114800" y="3535406"/>
                <a:ext cx="304800" cy="19077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0" name="Straight Connector 69"/>
              <p:cNvCxnSpPr/>
              <p:nvPr/>
            </p:nvCxnSpPr>
            <p:spPr>
              <a:xfrm flipH="1">
                <a:off x="4191000" y="3321771"/>
                <a:ext cx="228600" cy="7725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flipV="1">
                <a:off x="4495800" y="2895600"/>
                <a:ext cx="285750" cy="21281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6" name="Oval 75"/>
              <p:cNvSpPr/>
              <p:nvPr/>
            </p:nvSpPr>
            <p:spPr>
              <a:xfrm rot="19174209">
                <a:off x="4312920" y="2762249"/>
                <a:ext cx="381000" cy="22070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42" name="Group 1041"/>
          <p:cNvGrpSpPr/>
          <p:nvPr/>
        </p:nvGrpSpPr>
        <p:grpSpPr>
          <a:xfrm rot="201656">
            <a:off x="4051503" y="1925475"/>
            <a:ext cx="1811577" cy="1737985"/>
            <a:chOff x="4471378" y="2293261"/>
            <a:chExt cx="1811577" cy="1546577"/>
          </a:xfrm>
        </p:grpSpPr>
        <p:sp>
          <p:nvSpPr>
            <p:cNvPr id="1034" name="TextBox 1033"/>
            <p:cNvSpPr txBox="1"/>
            <p:nvPr/>
          </p:nvSpPr>
          <p:spPr>
            <a:xfrm>
              <a:off x="4471378" y="2293261"/>
              <a:ext cx="1811577" cy="1546577"/>
            </a:xfrm>
            <a:prstGeom prst="rect">
              <a:avLst/>
            </a:prstGeom>
            <a:solidFill>
              <a:schemeClr val="bg1"/>
            </a:solidFill>
            <a:ln>
              <a:solidFill>
                <a:schemeClr val="tx1"/>
              </a:solidFill>
            </a:ln>
          </p:spPr>
          <p:txBody>
            <a:bodyPr wrap="square" rtlCol="0">
              <a:spAutoFit/>
            </a:bodyPr>
            <a:lstStyle/>
            <a:p>
              <a:r>
                <a:rPr lang="en-US" sz="1050" b="1" dirty="0">
                  <a:latin typeface="Tempus Sans ITC" panose="04020404030D07020202" pitchFamily="82" charset="0"/>
                </a:rPr>
                <a:t>Term   Definition    Examples</a:t>
              </a:r>
            </a:p>
            <a:p>
              <a:endParaRPr lang="en-US" sz="1050" b="1" dirty="0">
                <a:latin typeface="Tempus Sans ITC" panose="04020404030D07020202" pitchFamily="82" charset="0"/>
              </a:endParaRPr>
            </a:p>
            <a:p>
              <a:endParaRPr lang="en-US" sz="1050" b="1" dirty="0">
                <a:latin typeface="Tempus Sans ITC" panose="04020404030D07020202" pitchFamily="82" charset="0"/>
              </a:endParaRPr>
            </a:p>
            <a:p>
              <a:endParaRPr lang="en-US" sz="1050" b="1" dirty="0">
                <a:latin typeface="Tempus Sans ITC" panose="04020404030D07020202" pitchFamily="82" charset="0"/>
              </a:endParaRPr>
            </a:p>
            <a:p>
              <a:endParaRPr lang="en-US" sz="1050" b="1" dirty="0">
                <a:latin typeface="Tempus Sans ITC" panose="04020404030D07020202" pitchFamily="82" charset="0"/>
              </a:endParaRPr>
            </a:p>
            <a:p>
              <a:endParaRPr lang="en-US" sz="1050" b="1" dirty="0">
                <a:latin typeface="Tempus Sans ITC" panose="04020404030D07020202" pitchFamily="82" charset="0"/>
              </a:endParaRPr>
            </a:p>
            <a:p>
              <a:endParaRPr lang="en-US" sz="1050" b="1" dirty="0">
                <a:latin typeface="Tempus Sans ITC" panose="04020404030D07020202" pitchFamily="82" charset="0"/>
              </a:endParaRPr>
            </a:p>
            <a:p>
              <a:endParaRPr lang="en-US" sz="1050" b="1" dirty="0">
                <a:latin typeface="Tempus Sans ITC" panose="04020404030D07020202" pitchFamily="82" charset="0"/>
              </a:endParaRPr>
            </a:p>
            <a:p>
              <a:endParaRPr lang="en-US" sz="1050" b="1" dirty="0">
                <a:latin typeface="Tempus Sans ITC" panose="04020404030D07020202" pitchFamily="82" charset="0"/>
              </a:endParaRPr>
            </a:p>
          </p:txBody>
        </p:sp>
        <p:cxnSp>
          <p:nvCxnSpPr>
            <p:cNvPr id="1036" name="Straight Connector 1035"/>
            <p:cNvCxnSpPr/>
            <p:nvPr/>
          </p:nvCxnSpPr>
          <p:spPr>
            <a:xfrm>
              <a:off x="4565893" y="2511516"/>
              <a:ext cx="1676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4922109" y="2320422"/>
              <a:ext cx="0" cy="1414465"/>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21398344" flipH="1">
              <a:off x="5585679" y="2314840"/>
              <a:ext cx="93187" cy="1412033"/>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47" name="Picture 46">
            <a:extLst>
              <a:ext uri="{FF2B5EF4-FFF2-40B4-BE49-F238E27FC236}">
                <a16:creationId xmlns:a16="http://schemas.microsoft.com/office/drawing/2014/main" xmlns="" id="{F99035CE-9C10-4A51-B40E-E6BD5FE3811F}"/>
              </a:ext>
            </a:extLst>
          </p:cNvPr>
          <p:cNvPicPr>
            <a:picLocks noChangeAspect="1"/>
          </p:cNvPicPr>
          <p:nvPr/>
        </p:nvPicPr>
        <p:blipFill>
          <a:blip r:embed="rId4" cstate="print"/>
          <a:stretch>
            <a:fillRect/>
          </a:stretch>
        </p:blipFill>
        <p:spPr>
          <a:xfrm>
            <a:off x="7772401" y="-24463"/>
            <a:ext cx="1346718" cy="1346718"/>
          </a:xfrm>
          <a:prstGeom prst="rect">
            <a:avLst/>
          </a:prstGeom>
        </p:spPr>
      </p:pic>
    </p:spTree>
    <p:extLst>
      <p:ext uri="{BB962C8B-B14F-4D97-AF65-F5344CB8AC3E}">
        <p14:creationId xmlns:p14="http://schemas.microsoft.com/office/powerpoint/2010/main" xmlns="" val="2547142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6477000" cy="1143000"/>
          </a:xfrm>
        </p:spPr>
        <p:txBody>
          <a:bodyPr>
            <a:normAutofit/>
          </a:bodyPr>
          <a:lstStyle/>
          <a:p>
            <a:r>
              <a:rPr lang="en-US" sz="4400" dirty="0"/>
              <a:t>Processing Notes</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2</a:t>
            </a:r>
          </a:p>
        </p:txBody>
      </p:sp>
      <p:sp>
        <p:nvSpPr>
          <p:cNvPr id="16" name="Content Placeholder 13"/>
          <p:cNvSpPr>
            <a:spLocks noGrp="1"/>
          </p:cNvSpPr>
          <p:nvPr>
            <p:ph idx="1"/>
          </p:nvPr>
        </p:nvSpPr>
        <p:spPr>
          <a:xfrm>
            <a:off x="609600" y="1600201"/>
            <a:ext cx="8077200" cy="4525963"/>
          </a:xfrm>
        </p:spPr>
        <p:txBody>
          <a:bodyPr>
            <a:normAutofit/>
          </a:bodyPr>
          <a:lstStyle/>
          <a:p>
            <a:r>
              <a:rPr lang="en-US" dirty="0"/>
              <a:t>Involves thinking </a:t>
            </a:r>
            <a:r>
              <a:rPr lang="en-US" b="1" u="sng" dirty="0"/>
              <a:t>about</a:t>
            </a:r>
            <a:r>
              <a:rPr lang="en-US" dirty="0"/>
              <a:t> the notes</a:t>
            </a:r>
          </a:p>
          <a:p>
            <a:r>
              <a:rPr lang="en-US" dirty="0"/>
              <a:t>Should be done within 24 hours of taking the notes</a:t>
            </a:r>
          </a:p>
          <a:p>
            <a:r>
              <a:rPr lang="en-US" dirty="0"/>
              <a:t>Provides opportunities for collaboration</a:t>
            </a:r>
          </a:p>
          <a:p>
            <a:r>
              <a:rPr lang="en-US" dirty="0"/>
              <a:t>Will get messy as note-takers revise </a:t>
            </a:r>
          </a:p>
          <a:p>
            <a:r>
              <a:rPr lang="en-US" dirty="0"/>
              <a:t>Focuses on clarifying content and organization</a:t>
            </a:r>
          </a:p>
          <a:p>
            <a:endParaRPr lang="en-US" dirty="0"/>
          </a:p>
        </p:txBody>
      </p:sp>
      <p:pic>
        <p:nvPicPr>
          <p:cNvPr id="9" name="Picture 8">
            <a:extLst>
              <a:ext uri="{FF2B5EF4-FFF2-40B4-BE49-F238E27FC236}">
                <a16:creationId xmlns:a16="http://schemas.microsoft.com/office/drawing/2014/main" xmlns="" id="{CCA60150-8981-49D6-8077-AA82F190EA80}"/>
              </a:ext>
            </a:extLst>
          </p:cNvPr>
          <p:cNvPicPr>
            <a:picLocks noChangeAspect="1"/>
          </p:cNvPicPr>
          <p:nvPr/>
        </p:nvPicPr>
        <p:blipFill>
          <a:blip r:embed="rId3" cstate="print"/>
          <a:stretch>
            <a:fillRect/>
          </a:stretch>
        </p:blipFill>
        <p:spPr>
          <a:xfrm>
            <a:off x="7847161" y="0"/>
            <a:ext cx="1296840" cy="1295400"/>
          </a:xfrm>
          <a:prstGeom prst="rect">
            <a:avLst/>
          </a:prstGeom>
        </p:spPr>
      </p:pic>
    </p:spTree>
    <p:extLst>
      <p:ext uri="{BB962C8B-B14F-4D97-AF65-F5344CB8AC3E}">
        <p14:creationId xmlns:p14="http://schemas.microsoft.com/office/powerpoint/2010/main" xmlns="" val="413677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18"/>
          <p:cNvSpPr/>
          <p:nvPr/>
        </p:nvSpPr>
        <p:spPr>
          <a:xfrm rot="21005363">
            <a:off x="3174235" y="2081665"/>
            <a:ext cx="1829975" cy="304799"/>
          </a:xfrm>
          <a:custGeom>
            <a:avLst/>
            <a:gdLst>
              <a:gd name="connsiteX0" fmla="*/ 0 w 2042160"/>
              <a:gd name="connsiteY0" fmla="*/ 0 h 16055"/>
              <a:gd name="connsiteX1" fmla="*/ 2042160 w 2042160"/>
              <a:gd name="connsiteY1" fmla="*/ 15240 h 16055"/>
              <a:gd name="connsiteX2" fmla="*/ 0 w 2042160"/>
              <a:gd name="connsiteY2" fmla="*/ 0 h 16055"/>
            </a:gdLst>
            <a:ahLst/>
            <a:cxnLst>
              <a:cxn ang="0">
                <a:pos x="connsiteX0" y="connsiteY0"/>
              </a:cxn>
              <a:cxn ang="0">
                <a:pos x="connsiteX1" y="connsiteY1"/>
              </a:cxn>
              <a:cxn ang="0">
                <a:pos x="connsiteX2" y="connsiteY2"/>
              </a:cxn>
            </a:cxnLst>
            <a:rect l="l" t="t" r="r" b="b"/>
            <a:pathLst>
              <a:path w="2042160" h="16055">
                <a:moveTo>
                  <a:pt x="0" y="0"/>
                </a:moveTo>
                <a:lnTo>
                  <a:pt x="2042160" y="15240"/>
                </a:lnTo>
                <a:cubicBezTo>
                  <a:pt x="2042160" y="20320"/>
                  <a:pt x="0" y="0"/>
                  <a:pt x="0" y="0"/>
                </a:cubicBezTo>
                <a:close/>
              </a:path>
            </a:pathLst>
          </a:custGeom>
          <a:solidFill>
            <a:srgbClr val="92D050"/>
          </a:solidFill>
          <a:ln w="273050" cap="rnd">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209800" y="274638"/>
            <a:ext cx="6477000" cy="1143000"/>
          </a:xfrm>
        </p:spPr>
        <p:txBody>
          <a:bodyPr>
            <a:normAutofit/>
          </a:bodyPr>
          <a:lstStyle/>
          <a:p>
            <a:r>
              <a:rPr lang="en-US" sz="4400" dirty="0"/>
              <a:t>Processing Notes</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2</a:t>
            </a:r>
          </a:p>
        </p:txBody>
      </p:sp>
      <p:sp>
        <p:nvSpPr>
          <p:cNvPr id="9" name="Content Placeholder 2"/>
          <p:cNvSpPr txBox="1">
            <a:spLocks/>
          </p:cNvSpPr>
          <p:nvPr/>
        </p:nvSpPr>
        <p:spPr>
          <a:xfrm>
            <a:off x="274666" y="1414381"/>
            <a:ext cx="3565468" cy="9675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E0AA0F"/>
              </a:buClr>
              <a:buFont typeface="Arial" pitchFamily="34" charset="0"/>
              <a:buChar char="•"/>
              <a:defRPr sz="3200" kern="1200">
                <a:solidFill>
                  <a:schemeClr val="bg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Clr>
                <a:srgbClr val="DCAE0F"/>
              </a:buClr>
              <a:buFont typeface="Wingdings" panose="05000000000000000000" pitchFamily="2" charset="2"/>
              <a:buChar char="§"/>
              <a:defRPr sz="2800" kern="1200">
                <a:solidFill>
                  <a:schemeClr val="bg1"/>
                </a:solidFill>
                <a:latin typeface="Franklin Gothic Book" panose="020B0503020102020204" pitchFamily="34" charset="0"/>
                <a:ea typeface="+mn-ea"/>
                <a:cs typeface="+mn-cs"/>
              </a:defRPr>
            </a:lvl2pPr>
            <a:lvl3pPr marL="1257300" indent="-342900" algn="l" defTabSz="914400" rtl="0" eaLnBrk="1" latinLnBrk="0" hangingPunct="1">
              <a:spcBef>
                <a:spcPct val="20000"/>
              </a:spcBef>
              <a:buClr>
                <a:srgbClr val="E0AA0F"/>
              </a:buClr>
              <a:buFont typeface="Courier New" panose="02070309020205020404" pitchFamily="49" charset="0"/>
              <a:buChar char="o"/>
              <a:defRPr sz="2400" kern="1200">
                <a:solidFill>
                  <a:schemeClr val="bg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Clr>
                <a:srgbClr val="DCAE0F"/>
              </a:buClr>
              <a:buFont typeface="Arial" pitchFamily="34" charset="0"/>
              <a:buChar char="–"/>
              <a:defRPr sz="2000" kern="1200">
                <a:solidFill>
                  <a:schemeClr val="bg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Clr>
                <a:srgbClr val="E0AA0F"/>
              </a:buClr>
              <a:buFont typeface="Arial" pitchFamily="34" charset="0"/>
              <a:buChar char="»"/>
              <a:defRPr sz="2000" kern="1200">
                <a:solidFill>
                  <a:schemeClr val="bg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b="1" dirty="0"/>
              <a:t>Revise  notes by…</a:t>
            </a:r>
          </a:p>
        </p:txBody>
      </p:sp>
      <p:grpSp>
        <p:nvGrpSpPr>
          <p:cNvPr id="21" name="Group 20"/>
          <p:cNvGrpSpPr/>
          <p:nvPr/>
        </p:nvGrpSpPr>
        <p:grpSpPr>
          <a:xfrm>
            <a:off x="640426" y="2002422"/>
            <a:ext cx="5242560" cy="3763964"/>
            <a:chOff x="3200400" y="2209800"/>
            <a:chExt cx="5242560" cy="3763964"/>
          </a:xfrm>
        </p:grpSpPr>
        <p:sp>
          <p:nvSpPr>
            <p:cNvPr id="12" name="Content Placeholder 13"/>
            <p:cNvSpPr txBox="1">
              <a:spLocks/>
            </p:cNvSpPr>
            <p:nvPr/>
          </p:nvSpPr>
          <p:spPr>
            <a:xfrm>
              <a:off x="3200400" y="2209800"/>
              <a:ext cx="5242560" cy="37639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Clr>
                  <a:srgbClr val="E0AA0F"/>
                </a:buClr>
                <a:buFont typeface="Arial" pitchFamily="34" charset="0"/>
                <a:buChar char="•"/>
                <a:defRPr sz="3200" kern="1200">
                  <a:solidFill>
                    <a:schemeClr val="bg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Clr>
                  <a:srgbClr val="DCAE0F"/>
                </a:buClr>
                <a:buFont typeface="Wingdings" panose="05000000000000000000" pitchFamily="2" charset="2"/>
                <a:buChar char="§"/>
                <a:defRPr sz="2800" kern="1200">
                  <a:solidFill>
                    <a:schemeClr val="bg1"/>
                  </a:solidFill>
                  <a:latin typeface="Franklin Gothic Book" panose="020B0503020102020204" pitchFamily="34" charset="0"/>
                  <a:ea typeface="+mn-ea"/>
                  <a:cs typeface="+mn-cs"/>
                </a:defRPr>
              </a:lvl2pPr>
              <a:lvl3pPr marL="1257300" indent="-342900" algn="l" defTabSz="914400" rtl="0" eaLnBrk="1" latinLnBrk="0" hangingPunct="1">
                <a:spcBef>
                  <a:spcPct val="20000"/>
                </a:spcBef>
                <a:buClr>
                  <a:srgbClr val="E0AA0F"/>
                </a:buClr>
                <a:buFont typeface="Courier New" panose="02070309020205020404" pitchFamily="49" charset="0"/>
                <a:buChar char="o"/>
                <a:defRPr sz="2400" kern="1200">
                  <a:solidFill>
                    <a:schemeClr val="bg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Clr>
                  <a:srgbClr val="DCAE0F"/>
                </a:buClr>
                <a:buFont typeface="Arial" pitchFamily="34" charset="0"/>
                <a:buChar char="–"/>
                <a:defRPr sz="2000" kern="1200">
                  <a:solidFill>
                    <a:schemeClr val="bg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Clr>
                  <a:srgbClr val="E0AA0F"/>
                </a:buClr>
                <a:buFont typeface="Arial" pitchFamily="34" charset="0"/>
                <a:buChar char="»"/>
                <a:defRPr sz="2000" kern="1200">
                  <a:solidFill>
                    <a:schemeClr val="bg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u="sng" dirty="0"/>
                <a:t>underlining</a:t>
              </a:r>
              <a:r>
                <a:rPr lang="en-US" dirty="0"/>
                <a:t>, highlighting,   circling</a:t>
              </a:r>
            </a:p>
            <a:p>
              <a:r>
                <a:rPr lang="en-US" dirty="0"/>
                <a:t>questioning</a:t>
              </a:r>
            </a:p>
            <a:p>
              <a:r>
                <a:rPr lang="en-US" strike="sngStrike" dirty="0"/>
                <a:t>deleting</a:t>
              </a:r>
              <a:r>
                <a:rPr lang="en-US" dirty="0"/>
                <a:t> </a:t>
              </a:r>
            </a:p>
            <a:p>
              <a:r>
                <a:rPr lang="en-US" dirty="0"/>
                <a:t>classifying, organizing, chunking</a:t>
              </a:r>
            </a:p>
            <a:p>
              <a:r>
                <a:rPr lang="en-US" dirty="0"/>
                <a:t>main ideas</a:t>
              </a:r>
            </a:p>
            <a:p>
              <a:pPr lvl="1"/>
              <a:r>
                <a:rPr lang="en-US" dirty="0"/>
                <a:t>less important ideas</a:t>
              </a:r>
            </a:p>
            <a:p>
              <a:pPr lvl="2"/>
              <a:r>
                <a:rPr lang="en-US" dirty="0"/>
                <a:t>details</a:t>
              </a:r>
            </a:p>
          </p:txBody>
        </p:sp>
        <p:grpSp>
          <p:nvGrpSpPr>
            <p:cNvPr id="20" name="Group 19"/>
            <p:cNvGrpSpPr/>
            <p:nvPr/>
          </p:nvGrpSpPr>
          <p:grpSpPr>
            <a:xfrm>
              <a:off x="3376996" y="2548684"/>
              <a:ext cx="3205661" cy="708681"/>
              <a:chOff x="3376996" y="2548684"/>
              <a:chExt cx="3205661" cy="708681"/>
            </a:xfrm>
          </p:grpSpPr>
          <p:sp>
            <p:nvSpPr>
              <p:cNvPr id="15" name="Oval 14"/>
              <p:cNvSpPr/>
              <p:nvPr/>
            </p:nvSpPr>
            <p:spPr>
              <a:xfrm>
                <a:off x="3376996" y="2548684"/>
                <a:ext cx="1752600" cy="483791"/>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rot="20514489">
                <a:off x="5439657" y="2795700"/>
                <a:ext cx="1143000" cy="461665"/>
              </a:xfrm>
              <a:prstGeom prst="rect">
                <a:avLst/>
              </a:prstGeom>
              <a:noFill/>
            </p:spPr>
            <p:txBody>
              <a:bodyPr wrap="square" rtlCol="0">
                <a:spAutoFit/>
              </a:bodyPr>
              <a:lstStyle/>
              <a:p>
                <a:r>
                  <a:rPr lang="en-US" sz="2400" b="1" dirty="0">
                    <a:solidFill>
                      <a:srgbClr val="FFFF00"/>
                    </a:solidFill>
                    <a:latin typeface="Tempus Sans ITC" panose="04020404030D07020202" pitchFamily="82" charset="0"/>
                  </a:rPr>
                  <a:t>What?</a:t>
                </a:r>
              </a:p>
            </p:txBody>
          </p:sp>
        </p:grpSp>
        <p:sp>
          <p:nvSpPr>
            <p:cNvPr id="18" name="TextBox 17"/>
            <p:cNvSpPr txBox="1"/>
            <p:nvPr/>
          </p:nvSpPr>
          <p:spPr>
            <a:xfrm rot="411329">
              <a:off x="5029053" y="3446866"/>
              <a:ext cx="1676400" cy="523220"/>
            </a:xfrm>
            <a:prstGeom prst="rect">
              <a:avLst/>
            </a:prstGeom>
            <a:noFill/>
          </p:spPr>
          <p:txBody>
            <a:bodyPr wrap="square" rtlCol="0">
              <a:spAutoFit/>
            </a:bodyPr>
            <a:lstStyle/>
            <a:p>
              <a:r>
                <a:rPr lang="en-US" sz="2800" b="1" dirty="0">
                  <a:solidFill>
                    <a:schemeClr val="bg1"/>
                  </a:solidFill>
                  <a:latin typeface="Tempus Sans ITC" panose="04020404030D07020202" pitchFamily="82" charset="0"/>
                </a:rPr>
                <a:t>adding</a:t>
              </a:r>
            </a:p>
          </p:txBody>
        </p:sp>
      </p:grpSp>
      <p:pic>
        <p:nvPicPr>
          <p:cNvPr id="16" name="Picture 15">
            <a:extLst>
              <a:ext uri="{FF2B5EF4-FFF2-40B4-BE49-F238E27FC236}">
                <a16:creationId xmlns:a16="http://schemas.microsoft.com/office/drawing/2014/main" xmlns="" id="{030779D1-CAE5-41FD-916C-B3E72845A894}"/>
              </a:ext>
            </a:extLst>
          </p:cNvPr>
          <p:cNvPicPr>
            <a:picLocks noChangeAspect="1"/>
          </p:cNvPicPr>
          <p:nvPr/>
        </p:nvPicPr>
        <p:blipFill>
          <a:blip r:embed="rId3" cstate="print"/>
          <a:stretch>
            <a:fillRect/>
          </a:stretch>
        </p:blipFill>
        <p:spPr>
          <a:xfrm>
            <a:off x="7847161" y="0"/>
            <a:ext cx="1296840" cy="1295400"/>
          </a:xfrm>
          <a:prstGeom prst="rect">
            <a:avLst/>
          </a:prstGeom>
        </p:spPr>
      </p:pic>
      <p:sp>
        <p:nvSpPr>
          <p:cNvPr id="22" name="Content Placeholder 9">
            <a:extLst>
              <a:ext uri="{FF2B5EF4-FFF2-40B4-BE49-F238E27FC236}">
                <a16:creationId xmlns:a16="http://schemas.microsoft.com/office/drawing/2014/main" xmlns="" id="{8E1C3C45-03F0-47A8-87C8-FADF4B4A5561}"/>
              </a:ext>
            </a:extLst>
          </p:cNvPr>
          <p:cNvSpPr txBox="1">
            <a:spLocks/>
          </p:cNvSpPr>
          <p:nvPr/>
        </p:nvSpPr>
        <p:spPr>
          <a:xfrm>
            <a:off x="5562600" y="1393171"/>
            <a:ext cx="3429000" cy="4525963"/>
          </a:xfrm>
          <a:prstGeom prst="rect">
            <a:avLst/>
          </a:prstGeom>
        </p:spPr>
        <p:txBody>
          <a:bodyPr/>
          <a:lstStyle>
            <a:lvl1pPr marL="342900" indent="-342900" algn="l" defTabSz="914400" rtl="0" eaLnBrk="1" latinLnBrk="0" hangingPunct="1">
              <a:spcBef>
                <a:spcPct val="20000"/>
              </a:spcBef>
              <a:buClr>
                <a:srgbClr val="E0AA0F"/>
              </a:buClr>
              <a:buFont typeface="Arial" pitchFamily="34" charset="0"/>
              <a:buChar char="•"/>
              <a:defRPr sz="3200" kern="1200">
                <a:solidFill>
                  <a:schemeClr val="bg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Clr>
                <a:srgbClr val="DCAE0F"/>
              </a:buClr>
              <a:buFont typeface="Wingdings" panose="05000000000000000000" pitchFamily="2" charset="2"/>
              <a:buChar char="§"/>
              <a:defRPr sz="2800" kern="1200">
                <a:solidFill>
                  <a:schemeClr val="bg1"/>
                </a:solidFill>
                <a:latin typeface="Franklin Gothic Book" panose="020B0503020102020204" pitchFamily="34" charset="0"/>
                <a:ea typeface="+mn-ea"/>
                <a:cs typeface="+mn-cs"/>
              </a:defRPr>
            </a:lvl2pPr>
            <a:lvl3pPr marL="1257300" indent="-342900" algn="l" defTabSz="914400" rtl="0" eaLnBrk="1" latinLnBrk="0" hangingPunct="1">
              <a:spcBef>
                <a:spcPct val="20000"/>
              </a:spcBef>
              <a:buClr>
                <a:srgbClr val="E0AA0F"/>
              </a:buClr>
              <a:buFont typeface="Courier New" panose="02070309020205020404" pitchFamily="49" charset="0"/>
              <a:buChar char="o"/>
              <a:defRPr sz="2400" kern="1200">
                <a:solidFill>
                  <a:schemeClr val="bg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Clr>
                <a:srgbClr val="DCAE0F"/>
              </a:buClr>
              <a:buFont typeface="Arial" pitchFamily="34" charset="0"/>
              <a:buChar char="–"/>
              <a:defRPr sz="2000" kern="1200">
                <a:solidFill>
                  <a:schemeClr val="bg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Clr>
                <a:srgbClr val="E0AA0F"/>
              </a:buClr>
              <a:buFont typeface="Arial" pitchFamily="34" charset="0"/>
              <a:buChar char="»"/>
              <a:defRPr sz="2000" kern="1200">
                <a:solidFill>
                  <a:schemeClr val="bg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a:t>Identify main idea and supporting details by:</a:t>
            </a:r>
          </a:p>
          <a:p>
            <a:pPr lvl="1"/>
            <a:r>
              <a:rPr lang="en-US" dirty="0"/>
              <a:t>Selecting</a:t>
            </a:r>
          </a:p>
          <a:p>
            <a:pPr lvl="1"/>
            <a:r>
              <a:rPr lang="en-US" dirty="0"/>
              <a:t>Sorting</a:t>
            </a:r>
          </a:p>
          <a:p>
            <a:pPr lvl="1"/>
            <a:r>
              <a:rPr lang="en-US" dirty="0"/>
              <a:t>Classifying</a:t>
            </a:r>
          </a:p>
          <a:p>
            <a:pPr lvl="1"/>
            <a:r>
              <a:rPr lang="en-US" dirty="0"/>
              <a:t>Organizing</a:t>
            </a:r>
          </a:p>
          <a:p>
            <a:pPr lvl="1"/>
            <a:endParaRPr lang="en-US" dirty="0"/>
          </a:p>
          <a:p>
            <a:pPr marL="457200" lvl="1" indent="0">
              <a:buFont typeface="Wingdings" panose="05000000000000000000" pitchFamily="2" charset="2"/>
              <a:buNone/>
            </a:pPr>
            <a:endParaRPr lang="en-US" dirty="0"/>
          </a:p>
        </p:txBody>
      </p:sp>
    </p:spTree>
    <p:extLst>
      <p:ext uri="{BB962C8B-B14F-4D97-AF65-F5344CB8AC3E}">
        <p14:creationId xmlns:p14="http://schemas.microsoft.com/office/powerpoint/2010/main" xmlns="" val="22345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6477000" cy="1143000"/>
          </a:xfrm>
        </p:spPr>
        <p:txBody>
          <a:bodyPr>
            <a:normAutofit/>
          </a:bodyPr>
          <a:lstStyle/>
          <a:p>
            <a:r>
              <a:rPr lang="en-US" sz="4400" dirty="0"/>
              <a:t>Connecting Thinking</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3</a:t>
            </a:r>
          </a:p>
        </p:txBody>
      </p:sp>
      <p:sp>
        <p:nvSpPr>
          <p:cNvPr id="9" name="Flowchart: Alternate Process 8"/>
          <p:cNvSpPr/>
          <p:nvPr/>
        </p:nvSpPr>
        <p:spPr>
          <a:xfrm>
            <a:off x="339436" y="2438400"/>
            <a:ext cx="2895600" cy="1371600"/>
          </a:xfrm>
          <a:prstGeom prst="flowChartAlternateProcess">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Franklin Gothic Book" panose="020B0503020102020204" pitchFamily="34" charset="0"/>
              </a:rPr>
              <a:t>Ask questions about the notes</a:t>
            </a:r>
          </a:p>
        </p:txBody>
      </p:sp>
      <p:sp>
        <p:nvSpPr>
          <p:cNvPr id="10" name="Flowchart: Alternate Process 9"/>
          <p:cNvSpPr/>
          <p:nvPr/>
        </p:nvSpPr>
        <p:spPr>
          <a:xfrm>
            <a:off x="5943600" y="2438400"/>
            <a:ext cx="2895600" cy="1371600"/>
          </a:xfrm>
          <a:prstGeom prst="flowChartAlternateProcess">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Franklin Gothic Book" panose="020B0503020102020204" pitchFamily="34" charset="0"/>
              </a:rPr>
              <a:t>Add original thinking</a:t>
            </a:r>
          </a:p>
        </p:txBody>
      </p:sp>
      <p:sp>
        <p:nvSpPr>
          <p:cNvPr id="11" name="Flowchart: Alternate Process 10"/>
          <p:cNvSpPr/>
          <p:nvPr/>
        </p:nvSpPr>
        <p:spPr>
          <a:xfrm>
            <a:off x="1347354" y="1600200"/>
            <a:ext cx="6477000" cy="685800"/>
          </a:xfrm>
          <a:prstGeom prst="flowChartAlternateProcess">
            <a:avLst/>
          </a:prstGeom>
          <a:solidFill>
            <a:srgbClr val="FFB517"/>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solidFill>
                  <a:schemeClr val="bg1"/>
                </a:solidFill>
                <a:latin typeface="Franklin Gothic Demi" panose="020B0703020102020204" pitchFamily="34" charset="0"/>
              </a:rPr>
              <a:t>Think </a:t>
            </a:r>
            <a:r>
              <a:rPr lang="en-US" sz="2800" b="1" u="sng" dirty="0">
                <a:solidFill>
                  <a:schemeClr val="tx1"/>
                </a:solidFill>
                <a:latin typeface="Franklin Gothic Demi" panose="020B0703020102020204" pitchFamily="34" charset="0"/>
              </a:rPr>
              <a:t>beyond</a:t>
            </a:r>
            <a:r>
              <a:rPr lang="en-US" sz="2800" dirty="0">
                <a:solidFill>
                  <a:schemeClr val="bg1"/>
                </a:solidFill>
                <a:latin typeface="Franklin Gothic Demi" panose="020B0703020102020204" pitchFamily="34" charset="0"/>
              </a:rPr>
              <a:t> the notes</a:t>
            </a:r>
            <a:r>
              <a:rPr lang="en-US" sz="2800" dirty="0">
                <a:solidFill>
                  <a:srgbClr val="FFB517"/>
                </a:solidFill>
                <a:latin typeface="Franklin Gothic Demi" panose="020B0703020102020204" pitchFamily="34" charset="0"/>
              </a:rPr>
              <a:t>:</a:t>
            </a:r>
          </a:p>
        </p:txBody>
      </p:sp>
      <p:sp>
        <p:nvSpPr>
          <p:cNvPr id="13" name="Content Placeholder 13"/>
          <p:cNvSpPr>
            <a:spLocks noGrp="1"/>
          </p:cNvSpPr>
          <p:nvPr>
            <p:ph idx="1"/>
          </p:nvPr>
        </p:nvSpPr>
        <p:spPr>
          <a:xfrm>
            <a:off x="4914900" y="3886200"/>
            <a:ext cx="4038600" cy="2182091"/>
          </a:xfrm>
        </p:spPr>
        <p:txBody>
          <a:bodyPr>
            <a:normAutofit/>
          </a:bodyPr>
          <a:lstStyle/>
          <a:p>
            <a:pPr marL="0" indent="0">
              <a:spcBef>
                <a:spcPts val="0"/>
              </a:spcBef>
              <a:buNone/>
            </a:pPr>
            <a:r>
              <a:rPr lang="en-US" sz="2400" dirty="0"/>
              <a:t>Make connections to</a:t>
            </a:r>
            <a:endParaRPr lang="en-US" sz="1800" dirty="0"/>
          </a:p>
          <a:p>
            <a:pPr>
              <a:spcBef>
                <a:spcPts val="0"/>
              </a:spcBef>
            </a:pPr>
            <a:r>
              <a:rPr lang="en-US" sz="2000" dirty="0"/>
              <a:t>what you already know</a:t>
            </a:r>
          </a:p>
          <a:p>
            <a:pPr>
              <a:spcBef>
                <a:spcPts val="0"/>
              </a:spcBef>
            </a:pPr>
            <a:r>
              <a:rPr lang="en-US" sz="2000" dirty="0"/>
              <a:t>content from the course or from outside the course</a:t>
            </a:r>
          </a:p>
          <a:p>
            <a:pPr>
              <a:spcBef>
                <a:spcPts val="0"/>
              </a:spcBef>
            </a:pPr>
            <a:r>
              <a:rPr lang="en-US" sz="2000" dirty="0"/>
              <a:t>your life or the world around you</a:t>
            </a:r>
          </a:p>
          <a:p>
            <a:pPr>
              <a:spcBef>
                <a:spcPts val="0"/>
              </a:spcBef>
            </a:pPr>
            <a:r>
              <a:rPr lang="en-US" sz="2000" dirty="0"/>
              <a:t>your note-taking purpose</a:t>
            </a:r>
          </a:p>
          <a:p>
            <a:pPr>
              <a:spcBef>
                <a:spcPts val="0"/>
              </a:spcBef>
            </a:pPr>
            <a:endParaRPr lang="en-US" sz="2000" dirty="0"/>
          </a:p>
          <a:p>
            <a:endParaRPr lang="en-US" dirty="0"/>
          </a:p>
        </p:txBody>
      </p:sp>
      <p:sp>
        <p:nvSpPr>
          <p:cNvPr id="14" name="Content Placeholder 13"/>
          <p:cNvSpPr txBox="1">
            <a:spLocks/>
          </p:cNvSpPr>
          <p:nvPr/>
        </p:nvSpPr>
        <p:spPr>
          <a:xfrm>
            <a:off x="381000" y="3886200"/>
            <a:ext cx="3886200" cy="2209800"/>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Clr>
                <a:srgbClr val="E0AA0F"/>
              </a:buClr>
              <a:buFont typeface="Arial" pitchFamily="34" charset="0"/>
              <a:buChar char="•"/>
              <a:defRPr sz="3200" kern="1200">
                <a:solidFill>
                  <a:schemeClr val="bg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Clr>
                <a:srgbClr val="DCAE0F"/>
              </a:buClr>
              <a:buFont typeface="Wingdings" panose="05000000000000000000" pitchFamily="2" charset="2"/>
              <a:buChar char="§"/>
              <a:defRPr sz="2800" kern="1200">
                <a:solidFill>
                  <a:schemeClr val="bg1"/>
                </a:solidFill>
                <a:latin typeface="Franklin Gothic Book" panose="020B0503020102020204" pitchFamily="34" charset="0"/>
                <a:ea typeface="+mn-ea"/>
                <a:cs typeface="+mn-cs"/>
              </a:defRPr>
            </a:lvl2pPr>
            <a:lvl3pPr marL="1257300" indent="-342900" algn="l" defTabSz="914400" rtl="0" eaLnBrk="1" latinLnBrk="0" hangingPunct="1">
              <a:spcBef>
                <a:spcPct val="20000"/>
              </a:spcBef>
              <a:buClr>
                <a:srgbClr val="E0AA0F"/>
              </a:buClr>
              <a:buFont typeface="Courier New" panose="02070309020205020404" pitchFamily="49" charset="0"/>
              <a:buChar char="o"/>
              <a:defRPr sz="2400" kern="1200">
                <a:solidFill>
                  <a:schemeClr val="bg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Clr>
                <a:srgbClr val="DCAE0F"/>
              </a:buClr>
              <a:buFont typeface="Arial" pitchFamily="34" charset="0"/>
              <a:buChar char="–"/>
              <a:defRPr sz="2000" kern="1200">
                <a:solidFill>
                  <a:schemeClr val="bg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Clr>
                <a:srgbClr val="E0AA0F"/>
              </a:buClr>
              <a:buFont typeface="Arial" pitchFamily="34" charset="0"/>
              <a:buChar char="»"/>
              <a:defRPr sz="2000" kern="1200">
                <a:solidFill>
                  <a:schemeClr val="bg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spcBef>
                <a:spcPts val="0"/>
              </a:spcBef>
              <a:buFont typeface="Arial" pitchFamily="34" charset="0"/>
              <a:buNone/>
            </a:pPr>
            <a:r>
              <a:rPr lang="en-US" sz="4400" dirty="0"/>
              <a:t>Wonderment questions</a:t>
            </a:r>
          </a:p>
          <a:p>
            <a:pPr>
              <a:lnSpc>
                <a:spcPct val="120000"/>
              </a:lnSpc>
              <a:spcBef>
                <a:spcPts val="0"/>
              </a:spcBef>
            </a:pPr>
            <a:r>
              <a:rPr lang="en-US" dirty="0"/>
              <a:t>Comprehension</a:t>
            </a:r>
          </a:p>
          <a:p>
            <a:pPr>
              <a:lnSpc>
                <a:spcPct val="120000"/>
              </a:lnSpc>
              <a:spcBef>
                <a:spcPts val="0"/>
              </a:spcBef>
            </a:pPr>
            <a:r>
              <a:rPr lang="en-US" dirty="0"/>
              <a:t>Prediction</a:t>
            </a:r>
          </a:p>
          <a:p>
            <a:pPr>
              <a:lnSpc>
                <a:spcPct val="120000"/>
              </a:lnSpc>
              <a:spcBef>
                <a:spcPts val="0"/>
              </a:spcBef>
            </a:pPr>
            <a:r>
              <a:rPr lang="en-US" dirty="0"/>
              <a:t>Anomaly Detection</a:t>
            </a:r>
          </a:p>
          <a:p>
            <a:pPr>
              <a:lnSpc>
                <a:spcPct val="120000"/>
              </a:lnSpc>
              <a:spcBef>
                <a:spcPts val="0"/>
              </a:spcBef>
            </a:pPr>
            <a:r>
              <a:rPr lang="en-US" dirty="0"/>
              <a:t>Application</a:t>
            </a:r>
          </a:p>
          <a:p>
            <a:pPr>
              <a:lnSpc>
                <a:spcPct val="120000"/>
              </a:lnSpc>
              <a:spcBef>
                <a:spcPts val="0"/>
              </a:spcBef>
            </a:pPr>
            <a:r>
              <a:rPr lang="en-US" dirty="0"/>
              <a:t>Planning and Strategy</a:t>
            </a:r>
          </a:p>
          <a:p>
            <a:pPr marL="0" indent="0">
              <a:lnSpc>
                <a:spcPct val="120000"/>
              </a:lnSpc>
              <a:spcBef>
                <a:spcPts val="0"/>
              </a:spcBef>
              <a:buNone/>
            </a:pPr>
            <a:r>
              <a:rPr lang="en-US" sz="4400" dirty="0"/>
              <a:t>Costa’s Levels of Thinking</a:t>
            </a:r>
          </a:p>
          <a:p>
            <a:endParaRPr lang="en-US" dirty="0"/>
          </a:p>
          <a:p>
            <a:endParaRPr lang="en-US" dirty="0"/>
          </a:p>
        </p:txBody>
      </p:sp>
      <p:pic>
        <p:nvPicPr>
          <p:cNvPr id="12" name="Picture 11">
            <a:extLst>
              <a:ext uri="{FF2B5EF4-FFF2-40B4-BE49-F238E27FC236}">
                <a16:creationId xmlns:a16="http://schemas.microsoft.com/office/drawing/2014/main" xmlns="" id="{388D235D-679E-4646-9F26-63928FA7608A}"/>
              </a:ext>
            </a:extLst>
          </p:cNvPr>
          <p:cNvPicPr>
            <a:picLocks noChangeAspect="1"/>
          </p:cNvPicPr>
          <p:nvPr/>
        </p:nvPicPr>
        <p:blipFill>
          <a:blip r:embed="rId3" cstate="print"/>
          <a:stretch>
            <a:fillRect/>
          </a:stretch>
        </p:blipFill>
        <p:spPr>
          <a:xfrm>
            <a:off x="7848600" y="0"/>
            <a:ext cx="1295400" cy="1293962"/>
          </a:xfrm>
          <a:prstGeom prst="rect">
            <a:avLst/>
          </a:prstGeom>
        </p:spPr>
      </p:pic>
    </p:spTree>
    <p:extLst>
      <p:ext uri="{BB962C8B-B14F-4D97-AF65-F5344CB8AC3E}">
        <p14:creationId xmlns:p14="http://schemas.microsoft.com/office/powerpoint/2010/main" xmlns="" val="62529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6477000" cy="1143000"/>
          </a:xfrm>
        </p:spPr>
        <p:txBody>
          <a:bodyPr>
            <a:normAutofit/>
          </a:bodyPr>
          <a:lstStyle/>
          <a:p>
            <a:r>
              <a:rPr lang="en-US" sz="4400" dirty="0"/>
              <a:t>Connecting Thinking</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TextBox 5"/>
          <p:cNvSpPr txBox="1"/>
          <p:nvPr/>
        </p:nvSpPr>
        <p:spPr>
          <a:xfrm>
            <a:off x="381000" y="381000"/>
            <a:ext cx="1676400" cy="1077218"/>
          </a:xfrm>
          <a:prstGeom prst="rect">
            <a:avLst/>
          </a:prstGeom>
          <a:solidFill>
            <a:srgbClr val="FFB517"/>
          </a:solidFill>
        </p:spPr>
        <p:txBody>
          <a:bodyPr wrap="square" rtlCol="0">
            <a:spAutoFit/>
          </a:bodyPr>
          <a:lstStyle/>
          <a:p>
            <a:pPr algn="ctr"/>
            <a:r>
              <a:rPr lang="en-US" sz="2000" b="1" dirty="0">
                <a:latin typeface="Franklin Gothic Demi" panose="020B0703020102020204" pitchFamily="34" charset="0"/>
              </a:rPr>
              <a:t>Focused Note-Taking</a:t>
            </a:r>
          </a:p>
          <a:p>
            <a:pPr algn="ctr"/>
            <a:r>
              <a:rPr lang="en-US" sz="2400" b="1" dirty="0">
                <a:solidFill>
                  <a:schemeClr val="bg1"/>
                </a:solidFill>
                <a:latin typeface="Franklin Gothic Demi" panose="020B0703020102020204" pitchFamily="34" charset="0"/>
              </a:rPr>
              <a:t>Phase 3</a:t>
            </a:r>
          </a:p>
        </p:txBody>
      </p:sp>
      <p:sp>
        <p:nvSpPr>
          <p:cNvPr id="3" name="Content Placeholder 2"/>
          <p:cNvSpPr>
            <a:spLocks noGrp="1"/>
          </p:cNvSpPr>
          <p:nvPr>
            <p:ph idx="1"/>
          </p:nvPr>
        </p:nvSpPr>
        <p:spPr>
          <a:xfrm>
            <a:off x="609600" y="1600201"/>
            <a:ext cx="8077200" cy="4114799"/>
          </a:xfrm>
        </p:spPr>
        <p:txBody>
          <a:bodyPr>
            <a:normAutofit/>
          </a:bodyPr>
          <a:lstStyle/>
          <a:p>
            <a:pPr marL="0" indent="0">
              <a:buNone/>
            </a:pPr>
            <a:r>
              <a:rPr lang="en-US" dirty="0"/>
              <a:t>Return to the notes with an eye for inquiry:</a:t>
            </a:r>
          </a:p>
          <a:p>
            <a:r>
              <a:rPr lang="en-US" dirty="0"/>
              <a:t>Learning makes sense when it is connected to what we already know, what we’ve experienced, or how we can use it. </a:t>
            </a:r>
          </a:p>
          <a:p>
            <a:r>
              <a:rPr lang="en-US" dirty="0"/>
              <a:t>Learners should ask questions they really want to find the answers to and truly want to discuss. </a:t>
            </a:r>
          </a:p>
        </p:txBody>
      </p:sp>
      <p:pic>
        <p:nvPicPr>
          <p:cNvPr id="9" name="Picture 8">
            <a:extLst>
              <a:ext uri="{FF2B5EF4-FFF2-40B4-BE49-F238E27FC236}">
                <a16:creationId xmlns:a16="http://schemas.microsoft.com/office/drawing/2014/main" xmlns="" id="{21C1D1AC-0630-4203-82D8-F5F9ED46E91D}"/>
              </a:ext>
            </a:extLst>
          </p:cNvPr>
          <p:cNvPicPr>
            <a:picLocks noChangeAspect="1"/>
          </p:cNvPicPr>
          <p:nvPr/>
        </p:nvPicPr>
        <p:blipFill>
          <a:blip r:embed="rId3" cstate="print"/>
          <a:stretch>
            <a:fillRect/>
          </a:stretch>
        </p:blipFill>
        <p:spPr>
          <a:xfrm>
            <a:off x="7848600" y="0"/>
            <a:ext cx="1295400" cy="1293962"/>
          </a:xfrm>
          <a:prstGeom prst="rect">
            <a:avLst/>
          </a:prstGeom>
        </p:spPr>
      </p:pic>
    </p:spTree>
    <p:extLst>
      <p:ext uri="{BB962C8B-B14F-4D97-AF65-F5344CB8AC3E}">
        <p14:creationId xmlns:p14="http://schemas.microsoft.com/office/powerpoint/2010/main" xmlns="" val="1339278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44D4737D3F6074A83AF4B5620CF9533" ma:contentTypeVersion="10" ma:contentTypeDescription="Create a new document." ma:contentTypeScope="" ma:versionID="bd84134fb5ae5551287cfe1dddd9ae28">
  <xsd:schema xmlns:xsd="http://www.w3.org/2001/XMLSchema" xmlns:xs="http://www.w3.org/2001/XMLSchema" xmlns:p="http://schemas.microsoft.com/office/2006/metadata/properties" xmlns:ns2="81a52fcb-babc-40f6-afd3-0f900eed37c1" xmlns:ns3="02931065-d7d5-46c2-9c9f-1de04a0c349c" targetNamespace="http://schemas.microsoft.com/office/2006/metadata/properties" ma:root="true" ma:fieldsID="3f4c25df180d2d1e57083e00ceaeb0ee" ns2:_="" ns3:_="">
    <xsd:import namespace="81a52fcb-babc-40f6-afd3-0f900eed37c1"/>
    <xsd:import namespace="02931065-d7d5-46c2-9c9f-1de04a0c349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a52fcb-babc-40f6-afd3-0f900eed37c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931065-d7d5-46c2-9c9f-1de04a0c349c"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A013449-5A0B-4F8D-AF18-4054E88017FD}">
  <ds:schemaRefs>
    <ds:schemaRef ds:uri="http://schemas.microsoft.com/sharepoint/v3/contenttype/forms"/>
  </ds:schemaRefs>
</ds:datastoreItem>
</file>

<file path=customXml/itemProps2.xml><?xml version="1.0" encoding="utf-8"?>
<ds:datastoreItem xmlns:ds="http://schemas.openxmlformats.org/officeDocument/2006/customXml" ds:itemID="{C8F3E119-5437-4B26-9887-4EF60AD8A0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a52fcb-babc-40f6-afd3-0f900eed37c1"/>
    <ds:schemaRef ds:uri="02931065-d7d5-46c2-9c9f-1de04a0c34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A6E7D73-1C5A-480B-AC84-DEF6FC83B1EA}">
  <ds:schemaRefs>
    <ds:schemaRef ds:uri="http://purl.org/dc/terms/"/>
    <ds:schemaRef ds:uri="81a52fcb-babc-40f6-afd3-0f900eed37c1"/>
    <ds:schemaRef ds:uri="http://schemas.microsoft.com/office/2006/documentManagement/types"/>
    <ds:schemaRef ds:uri="http://schemas.microsoft.com/office/infopath/2007/PartnerControls"/>
    <ds:schemaRef ds:uri="02931065-d7d5-46c2-9c9f-1de04a0c349c"/>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5033</TotalTime>
  <Words>2381</Words>
  <Application>Microsoft Office PowerPoint</Application>
  <PresentationFormat>On-screen Show (4:3)</PresentationFormat>
  <Paragraphs>254</Paragraphs>
  <Slides>19</Slides>
  <Notes>19</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Office Theme</vt:lpstr>
      <vt:lpstr>1_Office Theme</vt:lpstr>
      <vt:lpstr>Focused Note-Taking Five Steps to Success  Purpose – to demonstrate your understanding of the 5 Phases of the Focused Note-Taking process</vt:lpstr>
      <vt:lpstr>Focused Note-Taking Process</vt:lpstr>
      <vt:lpstr>Guiding Principles</vt:lpstr>
      <vt:lpstr>Taking Notes</vt:lpstr>
      <vt:lpstr>Taking Notes: Formats</vt:lpstr>
      <vt:lpstr>Processing Notes</vt:lpstr>
      <vt:lpstr>Processing Notes</vt:lpstr>
      <vt:lpstr>Connecting Thinking</vt:lpstr>
      <vt:lpstr>Connecting Thinking</vt:lpstr>
      <vt:lpstr>Summarizing and Reflecting on Learning</vt:lpstr>
      <vt:lpstr>Applying Learning</vt:lpstr>
      <vt:lpstr>Let’s practice the  Focused Note-Taking Process!</vt:lpstr>
      <vt:lpstr>Taking Notes</vt:lpstr>
      <vt:lpstr>Processing Notes</vt:lpstr>
      <vt:lpstr>Processing Notes</vt:lpstr>
      <vt:lpstr>Connecting Thinking</vt:lpstr>
      <vt:lpstr>Summarizing and Reflecting on Learning</vt:lpstr>
      <vt:lpstr>Applying Learning</vt:lpstr>
      <vt:lpstr>Applying Learning</vt:lpstr>
    </vt:vector>
  </TitlesOfParts>
  <Company>AVID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tvigliotti</dc:creator>
  <cp:lastModifiedBy>cis</cp:lastModifiedBy>
  <cp:revision>620</cp:revision>
  <dcterms:created xsi:type="dcterms:W3CDTF">2012-10-24T16:57:04Z</dcterms:created>
  <dcterms:modified xsi:type="dcterms:W3CDTF">2018-08-21T01:12:40Z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0x010100044D4737D3F6074A83AF4B5620CF9533</vt:lpwstr>
  </property>
</Properties>
</file>