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5" r:id="rId15"/>
    <p:sldId id="264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79" autoAdjust="0"/>
    <p:restoredTop sz="90929"/>
  </p:normalViewPr>
  <p:slideViewPr>
    <p:cSldViewPr>
      <p:cViewPr varScale="1">
        <p:scale>
          <a:sx n="66" d="100"/>
          <a:sy n="66" d="100"/>
        </p:scale>
        <p:origin x="3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6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9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0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7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8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9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0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1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4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5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6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7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8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9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3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84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209BA0-22AD-420B-9B02-367B8827C9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8852F-8C37-4F36-BCB7-2595CF9B88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5730-FD2E-4D44-A166-A570301138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69EB1-7647-4560-859B-C0E55017BE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4BC44-DD7A-4A64-A453-35F01347E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05A5C-C005-4BF3-9832-8E1CB7ECF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A3798-6F76-47D5-BC59-AEFC3C1F2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0A0FD-6AAE-48CC-A878-24457631E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B3DAD-6A14-4C82-AC4A-747A629EE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BC903-478C-41AC-AC8B-35A277E77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C6D31-BB21-4CF1-ACB6-7E38FE69A0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5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6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9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0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1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5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6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8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9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61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24C630-F1E8-454C-BD0C-E25D5D4948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wmf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1766888"/>
            <a:ext cx="7678737" cy="762000"/>
          </a:xfrm>
        </p:spPr>
        <p:txBody>
          <a:bodyPr/>
          <a:lstStyle/>
          <a:p>
            <a:r>
              <a:rPr lang="en-US"/>
              <a:t>Area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Improving Accuracy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Better estimates of the area can be obtained by using more rectangles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As the number of rectangles used approaches     the estimate approaches the true value of the area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Since both the right and left rectangles approach the same value, it doesn’t matter which is used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4" imgW="114102" imgH="177492" progId="">
                  <p:embed/>
                </p:oleObj>
              </mc:Choice>
              <mc:Fallback>
                <p:oleObj name="Equation" r:id="rId4" imgW="114102" imgH="177492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429000" y="3352800"/>
          <a:ext cx="533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6" imgW="152202" imgH="126835" progId="">
                  <p:embed/>
                </p:oleObj>
              </mc:Choice>
              <mc:Fallback>
                <p:oleObj name="Equation" r:id="rId6" imgW="152202" imgH="126835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352800"/>
                        <a:ext cx="5334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General Form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For a function f(x) on interval of [a,b]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- the width of one rectangle can be given by </a:t>
            </a:r>
            <a:r>
              <a:rPr lang="en-US">
                <a:cs typeface="Times New Roman" pitchFamily="18" charset="0"/>
              </a:rPr>
              <a:t>Δx and the height by f(x</a:t>
            </a:r>
            <a:r>
              <a:rPr lang="en-US" baseline="-25000">
                <a:cs typeface="Times New Roman" pitchFamily="18" charset="0"/>
              </a:rPr>
              <a:t>i</a:t>
            </a:r>
            <a:r>
              <a:rPr lang="en-US"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	</a:t>
            </a: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600200" y="4572000"/>
          <a:ext cx="4419600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409088" imgH="431613" progId="">
                  <p:embed/>
                </p:oleObj>
              </mc:Choice>
              <mc:Fallback>
                <p:oleObj name="Equation" r:id="rId4" imgW="1409088" imgH="431613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72000"/>
                        <a:ext cx="4419600" cy="135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Find the following limit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514600" y="2743200"/>
          <a:ext cx="1981200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4" imgW="672808" imgH="431613" progId="">
                  <p:embed/>
                </p:oleObj>
              </mc:Choice>
              <mc:Fallback>
                <p:oleObj name="Equation" r:id="rId4" imgW="672808" imgH="431613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743200"/>
                        <a:ext cx="1981200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Find the area of the region bounded by the curve f(x)=x</a:t>
            </a:r>
            <a:r>
              <a:rPr lang="en-US" baseline="30000" dirty="0"/>
              <a:t>2</a:t>
            </a:r>
            <a:r>
              <a:rPr lang="en-US" dirty="0"/>
              <a:t> between x=0 and </a:t>
            </a:r>
            <a:r>
              <a:rPr lang="en-US" dirty="0" smtClean="0"/>
              <a:t>x=2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area of the region bounded by the curve   f(x) = x</a:t>
            </a:r>
            <a:r>
              <a:rPr lang="en-US" baseline="30000" dirty="0" smtClean="0"/>
              <a:t>2</a:t>
            </a:r>
            <a:r>
              <a:rPr lang="en-US" dirty="0" smtClean="0"/>
              <a:t> + 1 between x =0 and  x = 2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96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the area of the region bounded by the curve f(x) = </a:t>
            </a:r>
            <a:r>
              <a:rPr lang="en-US" smtClean="0"/>
              <a:t>3x-4 between x=2 and x=5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area bounded by f(y) = y</a:t>
            </a:r>
            <a:r>
              <a:rPr lang="en-US" baseline="30000" dirty="0" smtClean="0"/>
              <a:t>2</a:t>
            </a:r>
            <a:r>
              <a:rPr lang="en-US" dirty="0" smtClean="0"/>
              <a:t> for 0 ≤ y ≤ 1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041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sz="4000" smtClean="0"/>
              <a:t>Sigma Notation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This section begins by introducing a concise notation for sums. This notation is called </a:t>
            </a:r>
            <a:r>
              <a:rPr lang="en-US" b="1" dirty="0" smtClean="0"/>
              <a:t>sigma notation </a:t>
            </a:r>
            <a:r>
              <a:rPr lang="en-US" dirty="0" smtClean="0"/>
              <a:t>because it uses the uppercase Greek letter sigma, written as 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981200"/>
            <a:ext cx="3349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038600"/>
            <a:ext cx="76962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sz="3200" dirty="0" smtClean="0"/>
              <a:t>Example 1 –</a:t>
            </a:r>
            <a:r>
              <a:rPr lang="en-US" sz="3200" b="1" dirty="0" smtClean="0"/>
              <a:t> </a:t>
            </a:r>
            <a:r>
              <a:rPr lang="en-US" sz="3200" i="1" dirty="0" smtClean="0"/>
              <a:t>Examples of Sigma Notation</a:t>
            </a:r>
            <a:r>
              <a:rPr lang="en-US" sz="4000" b="1" dirty="0" smtClean="0"/>
              <a:t> </a:t>
            </a:r>
          </a:p>
        </p:txBody>
      </p:sp>
      <p:pic>
        <p:nvPicPr>
          <p:cNvPr id="71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588" y="1365250"/>
            <a:ext cx="74676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455613" y="1370013"/>
            <a:ext cx="8226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From parts (a) and (b), notice that the same sum can be represented in different ways using sigma notation.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sz="4000" smtClean="0"/>
              <a:t>Sigma Notation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The following properties of summation can be derived using the Associative and Commutative Properties of Addition and the Distributive Property of Addition over Multiplication. (In the first property, </a:t>
            </a:r>
            <a:r>
              <a:rPr lang="en-US" i="1" smtClean="0"/>
              <a:t>k</a:t>
            </a:r>
            <a:r>
              <a:rPr lang="en-US" smtClean="0"/>
              <a:t> is a constant.)</a:t>
            </a:r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00400"/>
            <a:ext cx="236220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8525" y="5638800"/>
            <a:ext cx="39941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sz="4000" smtClean="0"/>
              <a:t>Sigma Notation</a:t>
            </a: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381000" y="12954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following theorem lists some useful formulas for sums of powers.</a:t>
            </a:r>
          </a:p>
        </p:txBody>
      </p:sp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14600"/>
            <a:ext cx="80454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sz="4000" smtClean="0"/>
              <a:t>Example 2 – </a:t>
            </a:r>
            <a:r>
              <a:rPr lang="en-US" sz="4000" i="1" smtClean="0"/>
              <a:t>Evaluating a Sum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55613" y="1370013"/>
            <a:ext cx="8226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 dirty="0">
              <a:solidFill>
                <a:srgbClr val="0073AE"/>
              </a:solidFill>
            </a:endParaRPr>
          </a:p>
          <a:p>
            <a:endParaRPr lang="en-US" sz="2400" dirty="0">
              <a:solidFill>
                <a:srgbClr val="0073AE"/>
              </a:solidFill>
            </a:endParaRPr>
          </a:p>
          <a:p>
            <a:endParaRPr lang="en-US" sz="1200" dirty="0">
              <a:solidFill>
                <a:srgbClr val="0073AE"/>
              </a:solidFill>
            </a:endParaRP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3" y="1371600"/>
            <a:ext cx="65913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77724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How could you find the area under the curve y=x</a:t>
            </a:r>
            <a:r>
              <a:rPr lang="en-US" baseline="30000" dirty="0"/>
              <a:t>2</a:t>
            </a:r>
            <a:r>
              <a:rPr lang="en-US" dirty="0"/>
              <a:t> from [ 0, 1]??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- Can think of total area under the curve  as the sum of the areas of rectangles making up the curve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- As the rectangles get smaller the approximation of the area will be closer to the true area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Rectangles can be drawn from the right side or left side of the curve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The true area will be somewhere between the right and left end areas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Find the area under the curve y = x</a:t>
            </a:r>
            <a:r>
              <a:rPr lang="en-US" baseline="30000"/>
              <a:t>2</a:t>
            </a:r>
            <a:r>
              <a:rPr lang="en-US"/>
              <a:t> from [ 0,1 ] using right and left end rectangles of width ¼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3450</TotalTime>
  <Words>330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Times New Roman</vt:lpstr>
      <vt:lpstr>Verdana</vt:lpstr>
      <vt:lpstr>Wingdings</vt:lpstr>
      <vt:lpstr>Bold Stripes</vt:lpstr>
      <vt:lpstr>Equation</vt:lpstr>
      <vt:lpstr>Area</vt:lpstr>
      <vt:lpstr>Sigma Notation</vt:lpstr>
      <vt:lpstr>Example 1 – Examples of Sigma Notation </vt:lpstr>
      <vt:lpstr>Sigma Notation</vt:lpstr>
      <vt:lpstr>Sigma Notation</vt:lpstr>
      <vt:lpstr>Example 2 – Evaluating a Sum</vt:lpstr>
      <vt:lpstr>PowerPoint Presentation</vt:lpstr>
      <vt:lpstr>PowerPoint Presentation</vt:lpstr>
      <vt:lpstr>Example</vt:lpstr>
      <vt:lpstr>Improving Accuracy</vt:lpstr>
      <vt:lpstr>General Form</vt:lpstr>
      <vt:lpstr>Example</vt:lpstr>
      <vt:lpstr>Example</vt:lpstr>
      <vt:lpstr>Example</vt:lpstr>
      <vt:lpstr>Example</vt:lpstr>
      <vt:lpstr>Example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</dc:title>
  <dc:creator>phillips</dc:creator>
  <cp:lastModifiedBy>Tracy L. Phillips</cp:lastModifiedBy>
  <cp:revision>11</cp:revision>
  <dcterms:created xsi:type="dcterms:W3CDTF">2012-01-17T04:41:00Z</dcterms:created>
  <dcterms:modified xsi:type="dcterms:W3CDTF">2016-10-14T20:43:35Z</dcterms:modified>
</cp:coreProperties>
</file>