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477F28C-FB38-46DF-BBE3-1001A23A71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17AFA2-AAE3-4007-B19E-7674928EF7A4}" type="datetimeFigureOut">
              <a:rPr lang="en-US" smtClean="0"/>
              <a:t>8/5/2015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112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600"/>
            <a:ext cx="559525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1447800"/>
            <a:ext cx="8610600" cy="204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956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56555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1828800" cy="173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799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89029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408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325506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3" y="796834"/>
            <a:ext cx="8461748" cy="582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5116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1524000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31" y="2438400"/>
            <a:ext cx="955113" cy="58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87783"/>
            <a:ext cx="1219200" cy="83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89858"/>
            <a:ext cx="2057400" cy="130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007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63372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201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848"/>
            <a:ext cx="2743200" cy="44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" y="2363813"/>
            <a:ext cx="5204460" cy="49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431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862" y="1121229"/>
            <a:ext cx="3048000" cy="108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862" y="2209800"/>
            <a:ext cx="3058330" cy="98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94686"/>
            <a:ext cx="3164455" cy="103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8561"/>
            <a:ext cx="3005283" cy="98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57800"/>
            <a:ext cx="2819400" cy="154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59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2514600" cy="109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1676400" cy="1850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172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2895600" cy="51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29" y="4114799"/>
            <a:ext cx="5455648" cy="834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636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4) 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44830"/>
            <a:ext cx="2133600" cy="43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63" y="2454476"/>
            <a:ext cx="169333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02" y="3124200"/>
            <a:ext cx="1347898" cy="54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" y="4038600"/>
            <a:ext cx="2743200" cy="44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450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390110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834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19328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73414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</TotalTime>
  <Words>42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Algebra Review</vt:lpstr>
      <vt:lpstr>Arithmetic Operations</vt:lpstr>
      <vt:lpstr>Examples</vt:lpstr>
      <vt:lpstr>Fractions</vt:lpstr>
      <vt:lpstr>Examples</vt:lpstr>
      <vt:lpstr>Factoring</vt:lpstr>
      <vt:lpstr>Examples</vt:lpstr>
      <vt:lpstr>Example</vt:lpstr>
      <vt:lpstr>Completing the Square</vt:lpstr>
      <vt:lpstr>Quadratic Formula</vt:lpstr>
      <vt:lpstr>Radicals</vt:lpstr>
      <vt:lpstr>PowerPoint Presentation</vt:lpstr>
      <vt:lpstr>Exponents</vt:lpstr>
      <vt:lpstr>Examples</vt:lpstr>
    </vt:vector>
  </TitlesOfParts>
  <Company>Lompoc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Review</dc:title>
  <dc:creator>Tracy L. Phillips</dc:creator>
  <cp:lastModifiedBy>Tracy L. Phillips</cp:lastModifiedBy>
  <cp:revision>5</cp:revision>
  <dcterms:created xsi:type="dcterms:W3CDTF">2015-08-05T21:31:42Z</dcterms:created>
  <dcterms:modified xsi:type="dcterms:W3CDTF">2015-08-05T22:10:21Z</dcterms:modified>
</cp:coreProperties>
</file>