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267B2-451A-4845-B16E-4B8CAF340E1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2057D-A955-48A3-96CE-F68898930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2057D-A955-48A3-96CE-F688989302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51132C-B168-4C72-9E2C-B4130942ABE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F7C263-F24D-4B4A-907F-F64906432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Continuity Theorems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i="1" dirty="0" smtClean="0"/>
              <a:t>g</a:t>
            </a:r>
            <a:r>
              <a:rPr lang="en-US" dirty="0" smtClean="0"/>
              <a:t> is continuous at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f</a:t>
            </a:r>
            <a:r>
              <a:rPr lang="en-US" dirty="0" smtClean="0"/>
              <a:t> is continuous at </a:t>
            </a:r>
            <a:r>
              <a:rPr lang="en-US" i="1" dirty="0" smtClean="0"/>
              <a:t>g(a)</a:t>
            </a:r>
            <a:r>
              <a:rPr lang="en-US" dirty="0" smtClean="0"/>
              <a:t>, then the composite function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dirty="0" smtClean="0"/>
              <a:t>is continuous at </a:t>
            </a:r>
            <a:r>
              <a:rPr lang="en-US" i="1" dirty="0" smtClean="0"/>
              <a:t>a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467600" y="2057400"/>
          <a:ext cx="762000" cy="435429"/>
        </p:xfrm>
        <a:graphic>
          <a:graphicData uri="http://schemas.openxmlformats.org/presentationml/2006/ole">
            <p:oleObj spid="_x0000_s6146" name="Equation" r:id="rId5" imgW="355320" imgH="2030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Where are the following continuous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438400" y="2438400"/>
          <a:ext cx="2438400" cy="609600"/>
        </p:xfrm>
        <a:graphic>
          <a:graphicData uri="http://schemas.openxmlformats.org/presentationml/2006/ole">
            <p:oleObj spid="_x0000_s7170" name="Equation" r:id="rId4" imgW="914400" imgH="228600" progId="Equation.DSMT4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590800" y="3810000"/>
          <a:ext cx="2971800" cy="457200"/>
        </p:xfrm>
        <a:graphic>
          <a:graphicData uri="http://schemas.openxmlformats.org/presentationml/2006/ole">
            <p:oleObj spid="_x0000_s7171" name="Equation" r:id="rId5" imgW="1320480" imgH="2030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334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are continuous at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dirty="0" smtClean="0"/>
              <a:t> is a constant, then the following are also continuous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dirty="0" smtClean="0"/>
              <a:t>f + g</a:t>
            </a:r>
          </a:p>
          <a:p>
            <a:pPr>
              <a:buNone/>
            </a:pPr>
            <a:r>
              <a:rPr lang="en-US" i="1" dirty="0" smtClean="0"/>
              <a:t>		f – g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cf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fg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	f/g   </a:t>
            </a:r>
            <a:r>
              <a:rPr lang="en-US" dirty="0" smtClean="0"/>
              <a:t>if </a:t>
            </a:r>
            <a:r>
              <a:rPr lang="en-US" i="1" dirty="0" smtClean="0"/>
              <a:t>g≠0</a:t>
            </a:r>
            <a:endParaRPr lang="en-US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572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Any polynomial is continuous everywhere: it is continuous from (-∞,∞)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Any rational function is continuous wherever it is defined; in other words it is continuous on its domain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Where is the following continuous?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09800" y="2286000"/>
          <a:ext cx="2667000" cy="838200"/>
        </p:xfrm>
        <a:graphic>
          <a:graphicData uri="http://schemas.openxmlformats.org/presentationml/2006/ole">
            <p:oleObj spid="_x0000_s1027" name="Equation" r:id="rId4" imgW="1333440" imgH="4190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133600" y="3886200"/>
          <a:ext cx="1905001" cy="417534"/>
        </p:xfrm>
        <a:graphic>
          <a:graphicData uri="http://schemas.openxmlformats.org/presentationml/2006/ole">
            <p:oleObj spid="_x0000_s1028" name="Equation" r:id="rId5" imgW="927000" imgH="2030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functions are continuous everywhere on their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Polynomials</a:t>
            </a:r>
          </a:p>
          <a:p>
            <a:pPr>
              <a:buNone/>
            </a:pPr>
            <a:r>
              <a:rPr lang="en-US" dirty="0" smtClean="0"/>
              <a:t>Rational functions</a:t>
            </a:r>
          </a:p>
          <a:p>
            <a:pPr>
              <a:buNone/>
            </a:pPr>
            <a:r>
              <a:rPr lang="en-US" dirty="0" smtClean="0"/>
              <a:t>Root functions</a:t>
            </a:r>
          </a:p>
          <a:p>
            <a:pPr>
              <a:buNone/>
            </a:pPr>
            <a:r>
              <a:rPr lang="en-US" dirty="0" smtClean="0"/>
              <a:t>Trig functions</a:t>
            </a:r>
          </a:p>
          <a:p>
            <a:pPr>
              <a:buNone/>
            </a:pPr>
            <a:r>
              <a:rPr lang="en-US" dirty="0" smtClean="0"/>
              <a:t>Inverse trig functions</a:t>
            </a:r>
          </a:p>
          <a:p>
            <a:pPr>
              <a:buNone/>
            </a:pPr>
            <a:r>
              <a:rPr lang="en-US" dirty="0" smtClean="0"/>
              <a:t>Exponential functions</a:t>
            </a:r>
          </a:p>
          <a:p>
            <a:pPr>
              <a:buNone/>
            </a:pPr>
            <a:r>
              <a:rPr lang="en-US" dirty="0" smtClean="0"/>
              <a:t>Logarithmic functions</a:t>
            </a:r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Where is the following continuous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971799" y="2362200"/>
          <a:ext cx="3165987" cy="1066800"/>
        </p:xfrm>
        <a:graphic>
          <a:graphicData uri="http://schemas.openxmlformats.org/presentationml/2006/ole">
            <p:oleObj spid="_x0000_s2051" name="Equation" r:id="rId4" imgW="1168200" imgH="39348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i="1" dirty="0" smtClean="0"/>
              <a:t>f</a:t>
            </a:r>
            <a:r>
              <a:rPr lang="en-US" dirty="0" smtClean="0"/>
              <a:t> is continuous at </a:t>
            </a:r>
            <a:r>
              <a:rPr lang="en-US" i="1" dirty="0" smtClean="0"/>
              <a:t>b</a:t>
            </a:r>
            <a:r>
              <a:rPr lang="en-US" dirty="0" smtClean="0"/>
              <a:t> and                  then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</a:p>
          <a:p>
            <a:pPr>
              <a:buNone/>
            </a:pPr>
            <a:r>
              <a:rPr lang="en-US" dirty="0" smtClean="0"/>
              <a:t>				   or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867400" y="1524000"/>
          <a:ext cx="1717967" cy="609601"/>
        </p:xfrm>
        <a:graphic>
          <a:graphicData uri="http://schemas.openxmlformats.org/presentationml/2006/ole">
            <p:oleObj spid="_x0000_s3074" name="Equation" r:id="rId4" imgW="787320" imgH="27936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81400" y="2438400"/>
          <a:ext cx="2660073" cy="609600"/>
        </p:xfrm>
        <a:graphic>
          <a:graphicData uri="http://schemas.openxmlformats.org/presentationml/2006/ole">
            <p:oleObj spid="_x0000_s3075" name="Equation" r:id="rId5" imgW="1218960" imgH="27936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581400" y="3886200"/>
          <a:ext cx="3602182" cy="609600"/>
        </p:xfrm>
        <a:graphic>
          <a:graphicData uri="http://schemas.openxmlformats.org/presentationml/2006/ole">
            <p:oleObj spid="_x0000_s3076" name="Equation" r:id="rId6" imgW="1650960" imgH="27936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833688" y="2438400"/>
          <a:ext cx="2257425" cy="1143000"/>
        </p:xfrm>
        <a:graphic>
          <a:graphicData uri="http://schemas.openxmlformats.org/presentationml/2006/ole">
            <p:oleObj spid="_x0000_s4098" name="Equation" r:id="rId4" imgW="1002960" imgH="50796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i="1" dirty="0" smtClean="0"/>
              <a:t>f</a:t>
            </a:r>
            <a:r>
              <a:rPr lang="en-US" dirty="0" smtClean="0"/>
              <a:t> is continuous, then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895600" y="2438400"/>
          <a:ext cx="3127248" cy="685800"/>
        </p:xfrm>
        <a:graphic>
          <a:graphicData uri="http://schemas.openxmlformats.org/presentationml/2006/ole">
            <p:oleObj spid="_x0000_s5122" name="Equation" r:id="rId4" imgW="1447560" imgH="31716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143</Words>
  <Application>Microsoft Office PowerPoint</Application>
  <PresentationFormat>On-screen Show (4:3)</PresentationFormat>
  <Paragraphs>37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Solstice</vt:lpstr>
      <vt:lpstr>Equation</vt:lpstr>
      <vt:lpstr>MathType 6.0 Equation</vt:lpstr>
      <vt:lpstr>Continuity Theorems </vt:lpstr>
      <vt:lpstr>Slide 2</vt:lpstr>
      <vt:lpstr>Slide 3</vt:lpstr>
      <vt:lpstr>Example</vt:lpstr>
      <vt:lpstr>The following functions are continuous everywhere on their domains</vt:lpstr>
      <vt:lpstr>Example</vt:lpstr>
      <vt:lpstr>Theorem</vt:lpstr>
      <vt:lpstr>Example:</vt:lpstr>
      <vt:lpstr>Theorem</vt:lpstr>
      <vt:lpstr>Theorem</vt:lpstr>
      <vt:lpstr>Example</vt:lpstr>
    </vt:vector>
  </TitlesOfParts>
  <Company>Lompoc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Continuity Theorems </dc:title>
  <dc:creator>phillips.tracy</dc:creator>
  <cp:lastModifiedBy>phillips.tracy</cp:lastModifiedBy>
  <cp:revision>4</cp:revision>
  <dcterms:created xsi:type="dcterms:W3CDTF">2011-07-24T18:33:47Z</dcterms:created>
  <dcterms:modified xsi:type="dcterms:W3CDTF">2013-09-18T21:49:51Z</dcterms:modified>
</cp:coreProperties>
</file>