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E1CD96-02AF-4C46-981C-589D3AE8260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607415-9EEF-4169-A5BF-E680595B82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Intermediate Value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 Discontinuity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Discontinuity at a point can be removed by making up a value for where it is currently discontinuous so that it will be continuous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 function below continuous everywhere? If not what will make it continuous everywhere?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62199" y="2819400"/>
          <a:ext cx="2101273" cy="990600"/>
        </p:xfrm>
        <a:graphic>
          <a:graphicData uri="http://schemas.openxmlformats.org/presentationml/2006/ole">
            <p:oleObj spid="_x0000_s1028" name="Equation" r:id="rId4" imgW="888840" imgH="41904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f is continuous on the closed interval [</a:t>
            </a:r>
            <a:r>
              <a:rPr lang="en-US" dirty="0" err="1" smtClean="0"/>
              <a:t>a,b</a:t>
            </a:r>
            <a:r>
              <a:rPr lang="en-US" dirty="0" smtClean="0"/>
              <a:t>] and let M be any number between f(a) and f(b). Then there exists at least number c in [a, b] such that f(c)=M.</a:t>
            </a:r>
            <a:endParaRPr lang="en-US" dirty="0"/>
          </a:p>
        </p:txBody>
      </p:sp>
      <p:pic>
        <p:nvPicPr>
          <p:cNvPr id="2050" name="Picture 2" descr="http://tutorial.math.lamar.edu/Classes/CalcI/Continuity_files/image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67000"/>
            <a:ext cx="5871779" cy="3657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Show that there is a root of </a:t>
            </a:r>
          </a:p>
          <a:p>
            <a:pPr>
              <a:buNone/>
            </a:pPr>
            <a:r>
              <a:rPr lang="en-US" dirty="0" smtClean="0"/>
              <a:t>       on the interval [1,2]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724400" y="1219200"/>
          <a:ext cx="3174998" cy="457200"/>
        </p:xfrm>
        <a:graphic>
          <a:graphicData uri="http://schemas.openxmlformats.org/presentationml/2006/ole">
            <p:oleObj spid="_x0000_s17411" name="Equation" r:id="rId4" imgW="1587240" imgH="228600" progId="Equation.DSMT4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</TotalTime>
  <Words>108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Origin</vt:lpstr>
      <vt:lpstr>Equation</vt:lpstr>
      <vt:lpstr>Intermediate Value Theorem</vt:lpstr>
      <vt:lpstr>Removing a Discontinuity</vt:lpstr>
      <vt:lpstr>Example</vt:lpstr>
      <vt:lpstr>Intermediate Value Theorem</vt:lpstr>
      <vt:lpstr>Example</vt:lpstr>
    </vt:vector>
  </TitlesOfParts>
  <Company>Lompoc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Value Theorem</dc:title>
  <dc:creator>phillips.tracy</dc:creator>
  <cp:lastModifiedBy>phillips.tracy</cp:lastModifiedBy>
  <cp:revision>3</cp:revision>
  <dcterms:created xsi:type="dcterms:W3CDTF">2011-07-24T19:09:11Z</dcterms:created>
  <dcterms:modified xsi:type="dcterms:W3CDTF">2012-09-24T18:15:38Z</dcterms:modified>
</cp:coreProperties>
</file>