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BF8E-5E82-4A34-ABFB-B9472FCD70AF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CEE4-22C4-45B3-BF3D-157D50C2C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Related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dirty="0" smtClean="0"/>
              <a:t>The chain rule and implicit differentiation can be used to find the rates of change of two or more related variables that are changing with respect to time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 Solving Related Rate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Identify all given quantities and the quantities to be determined</a:t>
            </a:r>
          </a:p>
          <a:p>
            <a:pPr marL="514350" indent="-514350">
              <a:buAutoNum type="arabicParenR"/>
            </a:pPr>
            <a:r>
              <a:rPr lang="en-US" dirty="0" smtClean="0"/>
              <a:t>Sketch if necessary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an equation involving the quantities given or to be determined</a:t>
            </a:r>
          </a:p>
          <a:p>
            <a:pPr marL="514350" indent="-514350">
              <a:buAutoNum type="arabicParenR"/>
            </a:pPr>
            <a:r>
              <a:rPr lang="en-US" dirty="0" smtClean="0"/>
              <a:t>Implicitly differentiate both sides with respect to time</a:t>
            </a:r>
          </a:p>
          <a:p>
            <a:pPr marL="514350" indent="-514350">
              <a:buAutoNum type="arabicParenR"/>
            </a:pPr>
            <a:r>
              <a:rPr lang="en-US" dirty="0" smtClean="0"/>
              <a:t>Substitute in all given quantities and solve for the required variable.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is being pumped into a spherical balloon so that the volume increases at a rate of           100 cm</a:t>
            </a:r>
            <a:r>
              <a:rPr lang="en-US" baseline="30000" dirty="0" smtClean="0"/>
              <a:t>3</a:t>
            </a:r>
            <a:r>
              <a:rPr lang="en-US" dirty="0" smtClean="0"/>
              <a:t>/s. How fast is the radius of the balloon increasing when the diameter is 50 cm?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10 ft ladder is at rest against a vertical wall. If the bottom slides away from the wall at 1 ft/s, how fast is the top sliding down when the bottom is 6 ft from the wall?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 A is traveling 50 mi/hr west and car B is traveling 60 mi/hr north. Both are headed for the intersection of two roads. At what rate are the cars approaching each other when A is   0.3 mi and B is 0.4 mi from the intersection?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water tank has a shape of an inverted cone with a base radius of 2m and a height of 4m. If water is being pumped into the tank at a rate of 2m</a:t>
            </a:r>
            <a:r>
              <a:rPr lang="en-US" baseline="30000" dirty="0" smtClean="0"/>
              <a:t>3</a:t>
            </a:r>
            <a:r>
              <a:rPr lang="en-US" dirty="0" smtClean="0"/>
              <a:t>/min, find the rate  the water level is rising when the water is 3m deep.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262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Related Rates</vt:lpstr>
      <vt:lpstr>Slide 2</vt:lpstr>
      <vt:lpstr>Steps for Solving Related Rate Problems</vt:lpstr>
      <vt:lpstr>Example</vt:lpstr>
      <vt:lpstr>Example</vt:lpstr>
      <vt:lpstr>Example</vt:lpstr>
      <vt:lpstr>Example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Related Rates</dc:title>
  <dc:creator>phillips.tracy</dc:creator>
  <cp:lastModifiedBy>Kaitlyn</cp:lastModifiedBy>
  <cp:revision>2</cp:revision>
  <dcterms:created xsi:type="dcterms:W3CDTF">2011-11-08T21:11:04Z</dcterms:created>
  <dcterms:modified xsi:type="dcterms:W3CDTF">2016-07-25T17:43:38Z</dcterms:modified>
</cp:coreProperties>
</file>