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952CE8-80FD-4A99-889A-71F279A97AE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75E819-B1BF-46DB-AEA9-3EF585646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Product Rule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108200"/>
          <a:ext cx="914400" cy="179388"/>
        </p:xfrm>
        <a:graphic>
          <a:graphicData uri="http://schemas.openxmlformats.org/presentationml/2006/ole">
            <p:oleObj spid="_x0000_s1026" name="Equation" r:id="rId3" imgW="914400" imgH="1796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2000" y="1981200"/>
          <a:ext cx="7062019" cy="990600"/>
        </p:xfrm>
        <a:graphic>
          <a:graphicData uri="http://schemas.openxmlformats.org/presentationml/2006/ole">
            <p:oleObj spid="_x0000_s1027" name="Equation" r:id="rId4" imgW="28065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Find derivatives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1447799"/>
          <a:ext cx="3259672" cy="533401"/>
        </p:xfrm>
        <a:graphic>
          <a:graphicData uri="http://schemas.openxmlformats.org/presentationml/2006/ole">
            <p:oleObj spid="_x0000_s2050" name="Equation" r:id="rId3" imgW="1396800" imgH="2286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2362200"/>
          <a:ext cx="1905000" cy="544286"/>
        </p:xfrm>
        <a:graphic>
          <a:graphicData uri="http://schemas.openxmlformats.org/presentationml/2006/ole">
            <p:oleObj spid="_x0000_s2051" name="Equation" r:id="rId4" imgW="799920" imgH="228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3000" y="3352800"/>
          <a:ext cx="3367087" cy="533400"/>
        </p:xfrm>
        <a:graphic>
          <a:graphicData uri="http://schemas.openxmlformats.org/presentationml/2006/ole">
            <p:oleObj spid="_x0000_s2052" name="Equation" r:id="rId5" imgW="128268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143000" y="4191000"/>
          <a:ext cx="1796714" cy="533400"/>
        </p:xfrm>
        <a:graphic>
          <a:graphicData uri="http://schemas.openxmlformats.org/presentationml/2006/ole">
            <p:oleObj spid="_x0000_s2053" name="Equation" r:id="rId6" imgW="812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following, find f’(4)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0" y="2590800"/>
          <a:ext cx="3704167" cy="533400"/>
        </p:xfrm>
        <a:graphic>
          <a:graphicData uri="http://schemas.openxmlformats.org/presentationml/2006/ole">
            <p:oleObj spid="_x0000_s3074" name="Equation" r:id="rId3" imgW="15872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Concourse</vt:lpstr>
      <vt:lpstr>Equation</vt:lpstr>
      <vt:lpstr>Product Rule</vt:lpstr>
      <vt:lpstr>Product Rule</vt:lpstr>
      <vt:lpstr>Examples: Find derivatives</vt:lpstr>
      <vt:lpstr>Example: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Rule</dc:title>
  <dc:creator>phillips.tracy</dc:creator>
  <cp:lastModifiedBy>phillips.tracy</cp:lastModifiedBy>
  <cp:revision>2</cp:revision>
  <dcterms:created xsi:type="dcterms:W3CDTF">2011-10-10T20:46:48Z</dcterms:created>
  <dcterms:modified xsi:type="dcterms:W3CDTF">2011-10-10T21:04:54Z</dcterms:modified>
</cp:coreProperties>
</file>