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D28684-2E8A-4D2C-8E16-11A5CDE7D87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F9A7A4-D9BF-4902-94FB-6A0CBBA23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Definite Integral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717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439863" y="1990725"/>
          <a:ext cx="2914650" cy="1044575"/>
        </p:xfrm>
        <a:graphic>
          <a:graphicData uri="http://schemas.openxmlformats.org/presentationml/2006/ole">
            <p:oleObj spid="_x0000_s4100" name="Equation" r:id="rId4" imgW="850531" imgH="304668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If </a:t>
            </a:r>
            <a:r>
              <a:rPr lang="en-US" sz="3600" i="1" dirty="0" smtClean="0"/>
              <a:t>g’</a:t>
            </a:r>
            <a:r>
              <a:rPr lang="en-US" sz="3600" dirty="0" smtClean="0"/>
              <a:t> is continuous on [ a, b] and if </a:t>
            </a:r>
            <a:r>
              <a:rPr lang="en-US" sz="3600" i="1" dirty="0" smtClean="0"/>
              <a:t>f</a:t>
            </a:r>
            <a:r>
              <a:rPr lang="en-US" sz="3600" dirty="0" smtClean="0"/>
              <a:t> is continuous on the range of </a:t>
            </a:r>
            <a:r>
              <a:rPr lang="en-US" sz="3600" i="1" dirty="0" smtClean="0"/>
              <a:t>u=g(x)</a:t>
            </a:r>
            <a:r>
              <a:rPr lang="en-US" sz="3600" dirty="0" smtClean="0"/>
              <a:t>, then</a:t>
            </a:r>
            <a:endParaRPr lang="en-US" sz="3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0" y="3048000"/>
          <a:ext cx="6553200" cy="1125703"/>
        </p:xfrm>
        <a:graphic>
          <a:graphicData uri="http://schemas.openxmlformats.org/presentationml/2006/ole">
            <p:oleObj spid="_x0000_s1029" name="Equation" r:id="rId4" imgW="2070100" imgH="35560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1905000"/>
          <a:ext cx="2819400" cy="1163562"/>
        </p:xfrm>
        <a:graphic>
          <a:graphicData uri="http://schemas.openxmlformats.org/presentationml/2006/ole">
            <p:oleObj spid="_x0000_s2052" name="Equation" r:id="rId4" imgW="799753" imgH="330057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9200" y="1828800"/>
          <a:ext cx="2667000" cy="1491712"/>
        </p:xfrm>
        <a:graphic>
          <a:graphicData uri="http://schemas.openxmlformats.org/presentationml/2006/ole">
            <p:oleObj spid="_x0000_s3076" name="Equation" r:id="rId4" imgW="749300" imgH="41910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28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Equity</vt:lpstr>
      <vt:lpstr>Equation</vt:lpstr>
      <vt:lpstr>Definite Integral</vt:lpstr>
      <vt:lpstr>Example</vt:lpstr>
      <vt:lpstr>Slide 3</vt:lpstr>
      <vt:lpstr>Example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 Integral</dc:title>
  <dc:creator>phillips.tracy</dc:creator>
  <cp:lastModifiedBy>Kaitlyn</cp:lastModifiedBy>
  <cp:revision>3</cp:revision>
  <dcterms:created xsi:type="dcterms:W3CDTF">2012-02-02T15:30:33Z</dcterms:created>
  <dcterms:modified xsi:type="dcterms:W3CDTF">2016-07-28T17:44:05Z</dcterms:modified>
</cp:coreProperties>
</file>