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CA5CF0-8B1F-4761-A3C9-F8F88AA088C6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0F7D53-B7CA-45F3-9FA5-6AE349BA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Tangents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34290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slope of the secant line is given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tangent line’s slope at point a is given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clas.ucsb.edu/staff/lee/Secant%20and%20Tangent%20lin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1905000"/>
            <a:ext cx="4762500" cy="28575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5400000">
            <a:off x="6515100" y="3543300"/>
            <a:ext cx="228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353300" y="3543300"/>
            <a:ext cx="228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3581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3581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76400" y="2209800"/>
          <a:ext cx="2298290" cy="838200"/>
        </p:xfrm>
        <a:graphic>
          <a:graphicData uri="http://schemas.openxmlformats.org/presentationml/2006/ole">
            <p:oleObj spid="_x0000_s1030" name="Equation" r:id="rId5" imgW="107928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600200" y="4724399"/>
          <a:ext cx="2286000" cy="874889"/>
        </p:xfrm>
        <a:graphic>
          <a:graphicData uri="http://schemas.openxmlformats.org/presentationml/2006/ole">
            <p:oleObj spid="_x0000_s1031" name="Equation" r:id="rId6" imgW="102852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equation for the line tangent to the parabola  </a:t>
            </a:r>
            <a:r>
              <a:rPr lang="en-US" i="1" dirty="0" smtClean="0"/>
              <a:t>y = x</a:t>
            </a:r>
            <a:r>
              <a:rPr lang="en-US" i="1" baseline="30000" dirty="0" smtClean="0"/>
              <a:t>2</a:t>
            </a:r>
            <a:r>
              <a:rPr lang="en-US" dirty="0" smtClean="0"/>
              <a:t> at the point (1, 1)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Form</a:t>
            </a:r>
            <a:endParaRPr lang="en-US" dirty="0"/>
          </a:p>
        </p:txBody>
      </p:sp>
      <p:pic>
        <p:nvPicPr>
          <p:cNvPr id="29698" name="Picture 2" descr="http://marauder.millersville.edu/~bikenaga/calculus/tangent/tangent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905000"/>
            <a:ext cx="3540011" cy="3429000"/>
          </a:xfrm>
          <a:prstGeom prst="rect">
            <a:avLst/>
          </a:prstGeom>
          <a:noFill/>
        </p:spPr>
      </p:pic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371600" y="1447800"/>
          <a:ext cx="2854036" cy="914400"/>
        </p:xfrm>
        <a:graphic>
          <a:graphicData uri="http://schemas.openxmlformats.org/presentationml/2006/ole">
            <p:oleObj spid="_x0000_s29699" name="Equation" r:id="rId5" imgW="1307880" imgH="41904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447799" y="2819400"/>
          <a:ext cx="2895601" cy="871492"/>
        </p:xfrm>
        <a:graphic>
          <a:graphicData uri="http://schemas.openxmlformats.org/presentationml/2006/ole">
            <p:oleObj spid="_x0000_s29700" name="Equation" r:id="rId6" imgW="1307880" imgH="39348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523999" y="4267200"/>
          <a:ext cx="3406877" cy="1066800"/>
        </p:xfrm>
        <a:graphic>
          <a:graphicData uri="http://schemas.openxmlformats.org/presentationml/2006/ole">
            <p:oleObj spid="_x0000_s29702" name="Equation" r:id="rId7" imgW="125712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equation for the tangent to the hyperbola </a:t>
            </a:r>
            <a:r>
              <a:rPr lang="en-US" i="1" dirty="0" smtClean="0"/>
              <a:t>y = 3/x</a:t>
            </a:r>
            <a:r>
              <a:rPr lang="en-US" dirty="0" smtClean="0"/>
              <a:t> at the point (3, 1)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slope of the tangent line to the function                 at a point </a:t>
            </a:r>
            <a:r>
              <a:rPr lang="en-US" i="1" dirty="0" smtClean="0"/>
              <a:t>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value of this slope at the following points  (1,1) ,  (4, 2) , (9,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352800" y="1981200"/>
          <a:ext cx="1544051" cy="533400"/>
        </p:xfrm>
        <a:graphic>
          <a:graphicData uri="http://schemas.openxmlformats.org/presentationml/2006/ole">
            <p:oleObj spid="_x0000_s32770" name="Equation" r:id="rId4" imgW="69840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slope of the tangent line to the function  </a:t>
            </a:r>
            <a:r>
              <a:rPr lang="en-US" i="1" dirty="0" smtClean="0"/>
              <a:t>f(x)= x</a:t>
            </a:r>
            <a:r>
              <a:rPr lang="en-US" i="1" baseline="30000" dirty="0" smtClean="0"/>
              <a:t>2 </a:t>
            </a:r>
            <a:r>
              <a:rPr lang="en-US" i="1" dirty="0" smtClean="0"/>
              <a:t>+ 3x</a:t>
            </a:r>
            <a:r>
              <a:rPr lang="en-US" dirty="0" smtClean="0"/>
              <a:t> at the point (1, 4) using </a:t>
            </a:r>
            <a:r>
              <a:rPr lang="en-US" smtClean="0"/>
              <a:t>each definition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1393</TotalTime>
  <Words>135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Solstice</vt:lpstr>
      <vt:lpstr>Equation</vt:lpstr>
      <vt:lpstr>MathType 6.0 Equation</vt:lpstr>
      <vt:lpstr>Tangents</vt:lpstr>
      <vt:lpstr>Slide 2</vt:lpstr>
      <vt:lpstr>Example</vt:lpstr>
      <vt:lpstr>Another Form</vt:lpstr>
      <vt:lpstr>Example</vt:lpstr>
      <vt:lpstr>Example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Tangents</dc:title>
  <dc:creator>phillips.tracy</dc:creator>
  <cp:lastModifiedBy>phillips.tracy</cp:lastModifiedBy>
  <cp:revision>4</cp:revision>
  <dcterms:created xsi:type="dcterms:W3CDTF">2011-07-24T23:22:47Z</dcterms:created>
  <dcterms:modified xsi:type="dcterms:W3CDTF">2013-09-24T16:25:11Z</dcterms:modified>
</cp:coreProperties>
</file>