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10" descr="P:\!Themes\Expedition\EXPHORS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CC1E2C7C-F476-4FE5-80C8-5B863B33B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A561D-1654-4B0C-91E7-B58E946FE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4ADB9-1339-420A-AB20-FAD1ED05B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D0E9B-7A3B-4E79-9DB1-FC691B125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553E-300C-442B-BB72-E33019E83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584C-CDE2-416D-B89B-D7E949EF2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B745F-67A8-4218-A3AA-7283DC291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1CBF7-B3A3-4E42-AD34-5ED4F8689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B7F1A-2255-42A9-BADA-7A298D84F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41441-2F99-44A0-A111-D33A36112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C3399-2EC9-40A8-B476-373063FC5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y Documents\bits\Expbanna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004FA44A-6E0C-48E4-B9A9-F76E490B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:\!Themes\Expedition\EXPHORSA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 w="9525" cmpd="sng"/>
        </p:spPr>
        <p:txBody>
          <a:bodyPr/>
          <a:lstStyle/>
          <a:p>
            <a:pPr eaLnBrk="1" hangingPunct="1"/>
            <a:r>
              <a:rPr lang="en-US" smtClean="0"/>
              <a:t>Relative Velocity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C:\WINDOWS\Application Data\Microsoft\Media Catalog\Downloaded Clips\cl0\AG00388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810000"/>
            <a:ext cx="2362200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man is trying to cross a river that flows due W with a strong current. If the man starts on the N bank, how should he head in order to reach the bank directly across from him?</a:t>
            </a:r>
          </a:p>
        </p:txBody>
      </p:sp>
      <p:pic>
        <p:nvPicPr>
          <p:cNvPr id="4100" name="Picture 4" descr="C:\WINDOWS\Application Data\Microsoft\Media Catalog\Downloaded Clips\cl0\AG00576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572000"/>
            <a:ext cx="41910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boat’s speed relative to the water is    1.85 m/s. If the boat is to travel directly across a river whose current is 1.20 m/s, at what angle upstream should it head?</a:t>
            </a:r>
          </a:p>
        </p:txBody>
      </p:sp>
      <p:pic>
        <p:nvPicPr>
          <p:cNvPr id="5124" name="Picture 4" descr="C:\WINDOWS\Application Data\Microsoft\Media Catalog\Downloaded Clips\cl76\j029517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191000"/>
            <a:ext cx="2843213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same boat now heads directly across the stream a) what is its velocity relative to the shore? B) if the river is 110 m wide, how long will it take to cross? C) How far downstream will it go?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862512"/>
          </a:xfrm>
        </p:spPr>
        <p:txBody>
          <a:bodyPr/>
          <a:lstStyle/>
          <a:p>
            <a:pPr eaLnBrk="1" hangingPunct="1"/>
            <a:r>
              <a:rPr lang="en-US" dirty="0" smtClean="0"/>
              <a:t>A plane whose airspeed is 200 km/hr heads due North but a 100 km/hr wind coming 45</a:t>
            </a:r>
            <a:r>
              <a:rPr lang="en-US" dirty="0" smtClean="0">
                <a:cs typeface="Arial" charset="0"/>
              </a:rPr>
              <a:t>°N of E begins to blow. </a:t>
            </a:r>
            <a:endParaRPr lang="en-US" dirty="0" smtClean="0">
              <a:cs typeface="Arial" charset="0"/>
            </a:endParaRPr>
          </a:p>
          <a:p>
            <a:pPr eaLnBrk="1" hangingPunct="1">
              <a:buNone/>
            </a:pPr>
            <a:r>
              <a:rPr lang="en-US" dirty="0" smtClean="0">
                <a:cs typeface="Arial" charset="0"/>
              </a:rPr>
              <a:t>	</a:t>
            </a:r>
            <a:r>
              <a:rPr lang="en-US" dirty="0" smtClean="0">
                <a:cs typeface="Arial" charset="0"/>
              </a:rPr>
              <a:t>A) </a:t>
            </a:r>
            <a:r>
              <a:rPr lang="en-US" dirty="0" smtClean="0">
                <a:cs typeface="Arial" charset="0"/>
              </a:rPr>
              <a:t>What </a:t>
            </a:r>
            <a:r>
              <a:rPr lang="en-US" dirty="0" smtClean="0">
                <a:cs typeface="Arial" charset="0"/>
              </a:rPr>
              <a:t>is the resulting velocity of the plane? </a:t>
            </a:r>
            <a:endParaRPr lang="en-US" dirty="0" smtClean="0">
              <a:cs typeface="Arial" charset="0"/>
            </a:endParaRPr>
          </a:p>
          <a:p>
            <a:pPr eaLnBrk="1" hangingPunct="1">
              <a:buNone/>
            </a:pPr>
            <a:r>
              <a:rPr lang="en-US" dirty="0" smtClean="0">
                <a:cs typeface="Arial" charset="0"/>
              </a:rPr>
              <a:t>	</a:t>
            </a:r>
            <a:r>
              <a:rPr lang="en-US" dirty="0" smtClean="0">
                <a:cs typeface="Arial" charset="0"/>
              </a:rPr>
              <a:t>B) If the pilot does not adjust, how far off course will it be after 15 min?</a:t>
            </a:r>
          </a:p>
          <a:p>
            <a:pPr eaLnBrk="1" hangingPunct="1">
              <a:buNone/>
            </a:pPr>
            <a:r>
              <a:rPr lang="en-US" dirty="0" smtClean="0">
                <a:cs typeface="Arial" charset="0"/>
              </a:rPr>
              <a:t>	</a:t>
            </a:r>
            <a:r>
              <a:rPr lang="en-US" dirty="0" smtClean="0">
                <a:cs typeface="Arial" charset="0"/>
              </a:rPr>
              <a:t>C) What adjustment should be made to get back on course?</a:t>
            </a:r>
            <a:endParaRPr lang="en-US" dirty="0" smtClean="0">
              <a:cs typeface="Arial" charset="0"/>
            </a:endParaRPr>
          </a:p>
        </p:txBody>
      </p:sp>
      <p:pic>
        <p:nvPicPr>
          <p:cNvPr id="7172" name="Picture 4" descr="AG00618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0"/>
            <a:ext cx="411480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426</TotalTime>
  <Words>156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Expedition</vt:lpstr>
      <vt:lpstr>Relative Velocity</vt:lpstr>
      <vt:lpstr>Example 1</vt:lpstr>
      <vt:lpstr>Example 2</vt:lpstr>
      <vt:lpstr>Example 3</vt:lpstr>
      <vt:lpstr>Example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Velocity</dc:title>
  <dc:creator>Cabrillo High School</dc:creator>
  <cp:lastModifiedBy>phillips.tracy</cp:lastModifiedBy>
  <cp:revision>5</cp:revision>
  <dcterms:created xsi:type="dcterms:W3CDTF">2000-09-08T19:24:39Z</dcterms:created>
  <dcterms:modified xsi:type="dcterms:W3CDTF">2014-07-12T00:54:58Z</dcterms:modified>
</cp:coreProperties>
</file>