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4331D27-742F-4F3A-BD64-6CAC1BCD9931}" type="datetimeFigureOut">
              <a:rPr lang="en-US" smtClean="0"/>
              <a:t>1/1/2015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4A0C60B-A71C-4854-9482-6F77F137F9A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331D27-742F-4F3A-BD64-6CAC1BCD9931}"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C60B-A71C-4854-9482-6F77F137F9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331D27-742F-4F3A-BD64-6CAC1BCD9931}"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C60B-A71C-4854-9482-6F77F137F9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4331D27-742F-4F3A-BD64-6CAC1BCD9931}" type="datetimeFigureOut">
              <a:rPr lang="en-US" smtClean="0"/>
              <a:t>1/1/2015</a:t>
            </a:fld>
            <a:endParaRPr lang="en-US"/>
          </a:p>
        </p:txBody>
      </p:sp>
      <p:sp>
        <p:nvSpPr>
          <p:cNvPr id="9" name="Slide Number Placeholder 8"/>
          <p:cNvSpPr>
            <a:spLocks noGrp="1"/>
          </p:cNvSpPr>
          <p:nvPr>
            <p:ph type="sldNum" sz="quarter" idx="15"/>
          </p:nvPr>
        </p:nvSpPr>
        <p:spPr/>
        <p:txBody>
          <a:bodyPr rtlCol="0"/>
          <a:lstStyle/>
          <a:p>
            <a:fld id="{C4A0C60B-A71C-4854-9482-6F77F137F9A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4331D27-742F-4F3A-BD64-6CAC1BCD9931}" type="datetimeFigureOut">
              <a:rPr lang="en-US" smtClean="0"/>
              <a:t>1/1/2015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4A0C60B-A71C-4854-9482-6F77F137F9A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331D27-742F-4F3A-BD64-6CAC1BCD9931}"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0C60B-A71C-4854-9482-6F77F137F9A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4331D27-742F-4F3A-BD64-6CAC1BCD9931}" type="datetimeFigureOut">
              <a:rPr lang="en-US" smtClean="0"/>
              <a:t>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0C60B-A71C-4854-9482-6F77F137F9A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4331D27-742F-4F3A-BD64-6CAC1BCD9931}" type="datetimeFigureOut">
              <a:rPr lang="en-US" smtClean="0"/>
              <a:t>1/1/2015</a:t>
            </a:fld>
            <a:endParaRPr lang="en-US"/>
          </a:p>
        </p:txBody>
      </p:sp>
      <p:sp>
        <p:nvSpPr>
          <p:cNvPr id="7" name="Slide Number Placeholder 6"/>
          <p:cNvSpPr>
            <a:spLocks noGrp="1"/>
          </p:cNvSpPr>
          <p:nvPr>
            <p:ph type="sldNum" sz="quarter" idx="11"/>
          </p:nvPr>
        </p:nvSpPr>
        <p:spPr/>
        <p:txBody>
          <a:bodyPr rtlCol="0"/>
          <a:lstStyle/>
          <a:p>
            <a:fld id="{C4A0C60B-A71C-4854-9482-6F77F137F9A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31D27-742F-4F3A-BD64-6CAC1BCD9931}" type="datetimeFigureOut">
              <a:rPr lang="en-US" smtClean="0"/>
              <a:t>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0C60B-A71C-4854-9482-6F77F137F9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4331D27-742F-4F3A-BD64-6CAC1BCD9931}" type="datetimeFigureOut">
              <a:rPr lang="en-US" smtClean="0"/>
              <a:t>1/1/2015</a:t>
            </a:fld>
            <a:endParaRPr lang="en-US"/>
          </a:p>
        </p:txBody>
      </p:sp>
      <p:sp>
        <p:nvSpPr>
          <p:cNvPr id="22" name="Slide Number Placeholder 21"/>
          <p:cNvSpPr>
            <a:spLocks noGrp="1"/>
          </p:cNvSpPr>
          <p:nvPr>
            <p:ph type="sldNum" sz="quarter" idx="15"/>
          </p:nvPr>
        </p:nvSpPr>
        <p:spPr/>
        <p:txBody>
          <a:bodyPr rtlCol="0"/>
          <a:lstStyle/>
          <a:p>
            <a:fld id="{C4A0C60B-A71C-4854-9482-6F77F137F9A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4331D27-742F-4F3A-BD64-6CAC1BCD9931}" type="datetimeFigureOut">
              <a:rPr lang="en-US" smtClean="0"/>
              <a:t>1/1/2015</a:t>
            </a:fld>
            <a:endParaRPr lang="en-US"/>
          </a:p>
        </p:txBody>
      </p:sp>
      <p:sp>
        <p:nvSpPr>
          <p:cNvPr id="18" name="Slide Number Placeholder 17"/>
          <p:cNvSpPr>
            <a:spLocks noGrp="1"/>
          </p:cNvSpPr>
          <p:nvPr>
            <p:ph type="sldNum" sz="quarter" idx="11"/>
          </p:nvPr>
        </p:nvSpPr>
        <p:spPr/>
        <p:txBody>
          <a:bodyPr rtlCol="0"/>
          <a:lstStyle/>
          <a:p>
            <a:fld id="{C4A0C60B-A71C-4854-9482-6F77F137F9A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4331D27-742F-4F3A-BD64-6CAC1BCD9931}" type="datetimeFigureOut">
              <a:rPr lang="en-US" smtClean="0"/>
              <a:t>1/1/2015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4A0C60B-A71C-4854-9482-6F77F137F9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Rotational Kinematics</a:t>
            </a:r>
            <a:endParaRPr lang="en-US" dirty="0"/>
          </a:p>
        </p:txBody>
      </p:sp>
      <p:sp>
        <p:nvSpPr>
          <p:cNvPr id="3" name="Subtitle 2"/>
          <p:cNvSpPr>
            <a:spLocks noGrp="1"/>
          </p:cNvSpPr>
          <p:nvPr>
            <p:ph type="subTitle" idx="1"/>
          </p:nvPr>
        </p:nvSpPr>
        <p:spPr/>
        <p:txBody>
          <a:bodyPr/>
          <a:lstStyle/>
          <a:p>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Angular Motion Equations</a:t>
            </a:r>
            <a:endParaRPr lang="en-US" dirty="0"/>
          </a:p>
        </p:txBody>
      </p:sp>
      <p:sp>
        <p:nvSpPr>
          <p:cNvPr id="3" name="Content Placeholder 2"/>
          <p:cNvSpPr>
            <a:spLocks noGrp="1"/>
          </p:cNvSpPr>
          <p:nvPr>
            <p:ph sz="quarter" idx="1"/>
          </p:nvPr>
        </p:nvSpPr>
        <p:spPr/>
        <p:txBody>
          <a:bodyPr/>
          <a:lstStyle/>
          <a:p>
            <a:r>
              <a:rPr lang="en-US" dirty="0" smtClean="0"/>
              <a:t>Motion equations can be written in terms of angular quantities</a:t>
            </a:r>
            <a:endParaRPr 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1143000"/>
          </a:xfrm>
        </p:spPr>
        <p:txBody>
          <a:bodyPr/>
          <a:lstStyle/>
          <a:p>
            <a:r>
              <a:rPr lang="en-US" dirty="0" smtClean="0"/>
              <a:t>Kinematic Equations</a:t>
            </a:r>
            <a:endParaRPr lang="en-US" dirty="0"/>
          </a:p>
        </p:txBody>
      </p:sp>
      <p:sp>
        <p:nvSpPr>
          <p:cNvPr id="3" name="Content Placeholder 2"/>
          <p:cNvSpPr>
            <a:spLocks noGrp="1"/>
          </p:cNvSpPr>
          <p:nvPr>
            <p:ph sz="quarter" idx="1"/>
          </p:nvPr>
        </p:nvSpPr>
        <p:spPr/>
        <p:txBody>
          <a:bodyPr/>
          <a:lstStyle/>
          <a:p>
            <a:endParaRPr lang="en-US"/>
          </a:p>
        </p:txBody>
      </p:sp>
      <p:pic>
        <p:nvPicPr>
          <p:cNvPr id="1026" name="Picture 2" descr="Picture"/>
          <p:cNvPicPr>
            <a:picLocks noChangeAspect="1" noChangeArrowheads="1"/>
          </p:cNvPicPr>
          <p:nvPr/>
        </p:nvPicPr>
        <p:blipFill>
          <a:blip r:embed="rId3" cstate="print"/>
          <a:srcRect/>
          <a:stretch>
            <a:fillRect/>
          </a:stretch>
        </p:blipFill>
        <p:spPr bwMode="auto">
          <a:xfrm>
            <a:off x="0" y="1447800"/>
            <a:ext cx="8736998" cy="5029200"/>
          </a:xfrm>
          <a:prstGeom prst="rect">
            <a:avLst/>
          </a:prstGeom>
          <a:noFill/>
        </p:spPr>
      </p:pic>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Example </a:t>
            </a:r>
          </a:p>
        </p:txBody>
      </p:sp>
      <p:sp>
        <p:nvSpPr>
          <p:cNvPr id="23555" name="Rectangle 3"/>
          <p:cNvSpPr>
            <a:spLocks noGrp="1" noChangeArrowheads="1"/>
          </p:cNvSpPr>
          <p:nvPr>
            <p:ph sz="quarter" idx="1"/>
          </p:nvPr>
        </p:nvSpPr>
        <p:spPr>
          <a:xfrm>
            <a:off x="457200" y="1600200"/>
            <a:ext cx="8153400" cy="4873752"/>
          </a:xfrm>
        </p:spPr>
        <p:txBody>
          <a:bodyPr/>
          <a:lstStyle/>
          <a:p>
            <a:r>
              <a:rPr lang="en-US" dirty="0"/>
              <a:t>A centrifuge rotor is accelerated from rest to </a:t>
            </a:r>
            <a:r>
              <a:rPr lang="en-US" dirty="0" smtClean="0"/>
              <a:t>20000 rpm </a:t>
            </a:r>
            <a:r>
              <a:rPr lang="en-US" dirty="0"/>
              <a:t>in </a:t>
            </a:r>
            <a:r>
              <a:rPr lang="en-US" dirty="0" smtClean="0"/>
              <a:t>30 s.  A) What </a:t>
            </a:r>
            <a:r>
              <a:rPr lang="en-US" dirty="0"/>
              <a:t>is the angular acceleration </a:t>
            </a:r>
            <a:r>
              <a:rPr lang="en-US" dirty="0" smtClean="0"/>
              <a:t>B)Through how many revolutions has the centrifuge rotor turned during its acceleration period?  </a:t>
            </a:r>
            <a:endParaRPr lang="en-US" dirty="0"/>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pPr>
              <a:buNone/>
            </a:pPr>
            <a:r>
              <a:rPr lang="en-US" dirty="0" smtClean="0"/>
              <a:t>A bicycle slows down uniformly from 8.40 m/s to rest over a distance of 115 m. The tires have an overall diameter of 68.0 cm.  Determine a) the initial angular velocity of the wheels    b) the total number of revolutions each wheel rotates before coming to rest  c) the angular acceleration of the wheel  d) the time it takes to come to </a:t>
            </a:r>
            <a:r>
              <a:rPr lang="en-US" smtClean="0"/>
              <a:t>a stop</a:t>
            </a:r>
            <a:endParaRPr 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WER3D TRANSITION" val="DemoSwing.p3d 4"/>
  <p:tag name="POWER3D OPTIONS" val="Medium "/>
  <p:tag name="POWER3D IMAGE0" val="PWRTRANS.TGA"/>
  <p:tag name="POWER3D SOUND" val="Swing"/>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1950</TotalTime>
  <Words>124</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Rotational Kinematics</vt:lpstr>
      <vt:lpstr>Angular Motion Equations</vt:lpstr>
      <vt:lpstr>Kinematic Equations</vt:lpstr>
      <vt:lpstr>Example </vt:lpstr>
      <vt:lpstr>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Rotational Kinematics</dc:title>
  <dc:creator>Kaitlyn</dc:creator>
  <cp:lastModifiedBy>Tracy L. Phillips</cp:lastModifiedBy>
  <cp:revision>27</cp:revision>
  <dcterms:created xsi:type="dcterms:W3CDTF">2014-11-29T22:41:42Z</dcterms:created>
  <dcterms:modified xsi:type="dcterms:W3CDTF">2015-01-03T01:26:15Z</dcterms:modified>
</cp:coreProperties>
</file>