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Default Extension="png" ContentType="image/png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0932" autoAdjust="0"/>
  </p:normalViewPr>
  <p:slideViewPr>
    <p:cSldViewPr>
      <p:cViewPr varScale="1">
        <p:scale>
          <a:sx n="72" d="100"/>
          <a:sy n="72" d="100"/>
        </p:scale>
        <p:origin x="-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A536E-6E40-4070-BA01-D9880022E5A4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BC3D5-5018-4DE2-BDF4-C0C6A0DF7C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BC3D5-5018-4DE2-BDF4-C0C6A0DF7C4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5542FA-21F2-4160-AC02-06AB9CCD51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FEFFF0-265E-4D3E-8DF5-D2595F4730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6CABD-76EC-45DA-926B-7B0676FA8E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7388EE-C904-4A48-BE0C-95E6267540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11B123-8871-45D2-BC8A-5F54A2EA0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D92538-A91E-4B53-AC84-C157B9CBF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376A1A-A05C-4F69-A061-0AF12E50E8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B90781-F942-4D65-AA4B-F51648F34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9C70CD-141F-4192-BC2F-603F544630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B4EF25-3728-4D1B-BEB0-DC62169D56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132867-3DC0-484D-8551-A69B3B533A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E7688C4-473B-4E9A-BC8B-FE57CB0804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Vertical </a:t>
            </a:r>
            <a:r>
              <a:rPr lang="en-US" dirty="0" smtClean="0"/>
              <a:t>Circles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j01539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33600"/>
            <a:ext cx="5867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Vertical Circle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Weight is acting in the same plane as centripetal force</a:t>
            </a:r>
          </a:p>
        </p:txBody>
      </p:sp>
      <p:pic>
        <p:nvPicPr>
          <p:cNvPr id="5" name="Picture 3" descr="05_08_Figure.jpg"/>
          <p:cNvPicPr>
            <a:picLocks noChangeAspect="1"/>
          </p:cNvPicPr>
          <p:nvPr/>
        </p:nvPicPr>
        <p:blipFill>
          <a:blip r:embed="rId4" cstate="print"/>
          <a:srcRect b="2376"/>
          <a:stretch>
            <a:fillRect/>
          </a:stretch>
        </p:blipFill>
        <p:spPr bwMode="auto">
          <a:xfrm>
            <a:off x="4724400" y="2116678"/>
            <a:ext cx="3200400" cy="417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.150kg ball on the end of a 1.10 m long cord is swung in a vertical circle  a) determine the minimum speed the ball must have at the top of its arc so that it continues moving in a circle   b) calculate the tension of the cord at the bottom of the swing if it is moving 2x the speed calculated in part a.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Solution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top of swing centripetal force is a combination of mg and F</a:t>
            </a:r>
            <a:r>
              <a:rPr lang="en-US" baseline="-25000" smtClean="0"/>
              <a:t>T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    F</a:t>
            </a:r>
            <a:r>
              <a:rPr lang="en-US" baseline="-25000" smtClean="0"/>
              <a:t>r</a:t>
            </a:r>
            <a:r>
              <a:rPr lang="en-US" smtClean="0"/>
              <a:t> = F</a:t>
            </a:r>
            <a:r>
              <a:rPr lang="en-US" baseline="-25000" smtClean="0"/>
              <a:t>T</a:t>
            </a:r>
            <a:r>
              <a:rPr lang="en-US" smtClean="0"/>
              <a:t> + mg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when just keeping it in a circle, we can assume that the F</a:t>
            </a:r>
            <a:r>
              <a:rPr lang="en-US" baseline="-25000" smtClean="0"/>
              <a:t>T </a:t>
            </a:r>
            <a:r>
              <a:rPr lang="en-US" smtClean="0"/>
              <a:t>= 0 and the centripetal force is supplied only by gravity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bottom, F</a:t>
            </a:r>
            <a:r>
              <a:rPr lang="en-US" baseline="-25000" smtClean="0"/>
              <a:t>r</a:t>
            </a:r>
            <a:r>
              <a:rPr lang="en-US" smtClean="0"/>
              <a:t> = F</a:t>
            </a:r>
            <a:r>
              <a:rPr lang="en-US" baseline="-25000" smtClean="0"/>
              <a:t>T</a:t>
            </a:r>
            <a:r>
              <a:rPr lang="en-US" smtClean="0"/>
              <a:t> - mg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4279392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normal force accounts for the perception of weight</a:t>
            </a:r>
          </a:p>
          <a:p>
            <a:r>
              <a:rPr lang="en-US" dirty="0" smtClean="0"/>
              <a:t>A person on a Ferris wheel moves in a vertical circle at a constant velocity. Where does the person feel the heaviest? The lightest?</a:t>
            </a:r>
            <a:endParaRPr lang="en-US" dirty="0"/>
          </a:p>
        </p:txBody>
      </p:sp>
      <p:pic>
        <p:nvPicPr>
          <p:cNvPr id="4" name="Picture 3" descr="05_09_Figure.jpg"/>
          <p:cNvPicPr>
            <a:picLocks noChangeAspect="1"/>
          </p:cNvPicPr>
          <p:nvPr/>
        </p:nvPicPr>
        <p:blipFill>
          <a:blip r:embed="rId2" cstate="print"/>
          <a:srcRect b="3375"/>
          <a:stretch>
            <a:fillRect/>
          </a:stretch>
        </p:blipFill>
        <p:spPr bwMode="auto">
          <a:xfrm>
            <a:off x="5554108" y="1295401"/>
            <a:ext cx="358989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09600"/>
            <a:ext cx="80010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a roller coaster, a 250kg car moves around a vertical loop of radius 15m with a speed of 13 m/s at the top of the loop and    22 m/s at the bottom of the loop. What weight will he feel at the top and the bottom?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196</Words>
  <Application>Microsoft Office PowerPoint</Application>
  <PresentationFormat>On-screen Show (4:3)</PresentationFormat>
  <Paragraphs>16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Vertical Circles</vt:lpstr>
      <vt:lpstr>Vertical Circle</vt:lpstr>
      <vt:lpstr>Example</vt:lpstr>
      <vt:lpstr>Solution</vt:lpstr>
      <vt:lpstr>Slide 5</vt:lpstr>
      <vt:lpstr>Normal Force</vt:lpstr>
      <vt:lpstr>Slide 7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Circles and Curves</dc:title>
  <dc:creator>Cabrillo High School</dc:creator>
  <cp:lastModifiedBy>phillips.tracy</cp:lastModifiedBy>
  <cp:revision>5</cp:revision>
  <dcterms:created xsi:type="dcterms:W3CDTF">2000-10-14T22:49:07Z</dcterms:created>
  <dcterms:modified xsi:type="dcterms:W3CDTF">2014-07-31T02:34:42Z</dcterms:modified>
</cp:coreProperties>
</file>