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67" r:id="rId2"/>
    <p:sldId id="269" r:id="rId3"/>
    <p:sldId id="271" r:id="rId4"/>
    <p:sldId id="270" r:id="rId5"/>
    <p:sldId id="272" r:id="rId6"/>
    <p:sldId id="258" r:id="rId7"/>
    <p:sldId id="273" r:id="rId8"/>
    <p:sldId id="259" r:id="rId9"/>
    <p:sldId id="260" r:id="rId10"/>
    <p:sldId id="261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8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62AD86-7C14-4336-AF0B-FFE1E80D3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CF9C52-42B5-4AA6-8D86-C7C95A9188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8E81A-9E9C-464B-8E68-1D8A47A89C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E41943-AA7D-4392-9812-CEDF51F600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C2C93-5A71-4AEA-9F89-006F3C64FD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41CAF1-78DB-4503-ACEB-673826C464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AF5A0-1374-430E-AA63-E78CC5C34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82E27-76FC-4AE1-9839-1AAEBBEA22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4CEC4B-5753-495D-8B95-696AC77A9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88AD6-A345-42B5-B6F4-86816A54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2C2949-B303-4DD4-8765-55F42FFAE0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4B81015-6ECA-4196-A069-4D2116EDB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8wKV0UQtlo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ved=0CAcQjRw&amp;url=http://www.phys.ttu.edu/~batcam/Courses/semester%201/Exercises/UNIT%2006%20EXERCISES%20STATICS%20AND%20TORQUE.htm&amp;ei=Hoh6VIiiGufxigKUk4GoAg&amp;psig=AFQjCNEjgoq60ezObgAL9cU8fjZH6h-G0w&amp;ust=1417402702768876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0" y="2590800"/>
            <a:ext cx="8229600" cy="1600200"/>
          </a:xfrm>
        </p:spPr>
        <p:txBody>
          <a:bodyPr/>
          <a:lstStyle/>
          <a:p>
            <a:r>
              <a:rPr lang="en-US" dirty="0" smtClean="0"/>
              <a:t>Torque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wrench is pulled by a force of 30 N at an angle of 30</a:t>
            </a:r>
            <a:r>
              <a:rPr lang="en-US">
                <a:cs typeface="Times New Roman" charset="0"/>
              </a:rPr>
              <a:t>° with the axis and a distance of 15cm from its pivot end. What torque is acting on it?</a:t>
            </a:r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</a:t>
            </a:r>
          </a:p>
        </p:txBody>
      </p:sp>
      <p:pic>
        <p:nvPicPr>
          <p:cNvPr id="10244" name="Picture 4" descr="C:\WINDOWS\Application Data\Microsoft\Media Catalog\Downloaded Clips\cl5d\j023287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733800"/>
            <a:ext cx="2290763" cy="28194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forces (F</a:t>
            </a:r>
            <a:r>
              <a:rPr lang="en-US" baseline="-25000" dirty="0" smtClean="0"/>
              <a:t>B</a:t>
            </a:r>
            <a:r>
              <a:rPr lang="en-US" dirty="0" smtClean="0"/>
              <a:t> = 20N and F</a:t>
            </a:r>
            <a:r>
              <a:rPr lang="en-US" baseline="-25000" dirty="0" smtClean="0"/>
              <a:t>A</a:t>
            </a:r>
            <a:r>
              <a:rPr lang="en-US" dirty="0" smtClean="0"/>
              <a:t> = 30N) are applied to a </a:t>
            </a:r>
            <a:r>
              <a:rPr lang="en-US" dirty="0" err="1" smtClean="0"/>
              <a:t>meterstick</a:t>
            </a:r>
            <a:r>
              <a:rPr lang="en-US" dirty="0" smtClean="0"/>
              <a:t> which can rotate about its left end. F</a:t>
            </a:r>
            <a:r>
              <a:rPr lang="en-US" baseline="-25000" dirty="0" smtClean="0"/>
              <a:t>B</a:t>
            </a:r>
            <a:r>
              <a:rPr lang="en-US" dirty="0" smtClean="0"/>
              <a:t> is applied perpendicular at the midpoint. F</a:t>
            </a:r>
            <a:r>
              <a:rPr lang="en-US" baseline="-25000" dirty="0" smtClean="0"/>
              <a:t>A</a:t>
            </a:r>
            <a:r>
              <a:rPr lang="en-US" dirty="0" smtClean="0"/>
              <a:t> is exerted at the endpoint at an angle of 30</a:t>
            </a:r>
            <a:r>
              <a:rPr lang="en-US" baseline="30000" dirty="0" smtClean="0"/>
              <a:t>o</a:t>
            </a:r>
            <a:r>
              <a:rPr lang="en-US" dirty="0" smtClean="0"/>
              <a:t>. Which exerts the greater force?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 at which all other points on the object rotate around</a:t>
            </a:r>
          </a:p>
          <a:p>
            <a:r>
              <a:rPr lang="en-US" dirty="0" smtClean="0"/>
              <a:t>During motion the CM will move in the same path that a simple particle would move if subjected by the same force</a:t>
            </a:r>
          </a:p>
          <a:p>
            <a:r>
              <a:rPr lang="en-US" dirty="0" smtClean="0"/>
              <a:t>Objects supported at their center of mass will remain balanced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Center of Mass or Center of Gravity (CM or CG)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111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07_20_FigureB.jpg"/>
          <p:cNvPicPr>
            <a:picLocks noChangeAspect="1"/>
          </p:cNvPicPr>
          <p:nvPr/>
        </p:nvPicPr>
        <p:blipFill>
          <a:blip r:embed="rId3"/>
          <a:srcRect b="3230"/>
          <a:stretch>
            <a:fillRect/>
          </a:stretch>
        </p:blipFill>
        <p:spPr bwMode="auto">
          <a:xfrm>
            <a:off x="2057400" y="152400"/>
            <a:ext cx="5181600" cy="6100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4678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hyperphysics.phy-astr.gsu.edu/hbase/mechanics/imgmech/n2extc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1999"/>
            <a:ext cx="8839200" cy="4569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8350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Centre Of Gravity - YouTube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Center of Mass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902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 order to make an object start rotating about an axis, a force is required</a:t>
            </a:r>
          </a:p>
          <a:p>
            <a:pPr>
              <a:lnSpc>
                <a:spcPct val="90000"/>
              </a:lnSpc>
            </a:pPr>
            <a:r>
              <a:rPr lang="en-US"/>
              <a:t>However, not only the amount of force applied but also the position from the axis to which it is applied is important in determining the amount of rotation (angular acceleration</a:t>
            </a:r>
          </a:p>
          <a:p>
            <a:pPr>
              <a:lnSpc>
                <a:spcPct val="90000"/>
              </a:lnSpc>
            </a:pPr>
            <a:r>
              <a:rPr lang="en-US"/>
              <a:t>Distance from axis is called the </a:t>
            </a:r>
            <a:r>
              <a:rPr lang="en-US" b="1" u="sng"/>
              <a:t>Lever Arm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Causing Rotational Motion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endParaRPr lang="en-US" dirty="0">
              <a:latin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US" dirty="0">
                <a:latin typeface="Times New Roman" charset="0"/>
                <a:cs typeface="Times New Roman" charset="0"/>
              </a:rPr>
              <a:t>A longer lever arm is very helpful in rotating objects.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Pearson Education, Inc.</a:t>
            </a:r>
            <a:endParaRPr lang="en-US"/>
          </a:p>
        </p:txBody>
      </p:sp>
      <p:pic>
        <p:nvPicPr>
          <p:cNvPr id="5" name="Picture 4" descr="08_11_Figure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00"/>
          <a:stretch/>
        </p:blipFill>
        <p:spPr>
          <a:xfrm>
            <a:off x="2842578" y="2590800"/>
            <a:ext cx="3474720" cy="353536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0613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Combination of amount of force and distance from axis is called Torque (</a:t>
            </a:r>
            <a:r>
              <a:rPr lang="en-US">
                <a:cs typeface="Times New Roman" charset="0"/>
              </a:rPr>
              <a:t>τ)</a:t>
            </a:r>
          </a:p>
          <a:p>
            <a:pPr>
              <a:lnSpc>
                <a:spcPct val="90000"/>
              </a:lnSpc>
            </a:pPr>
            <a:r>
              <a:rPr lang="en-US">
                <a:cs typeface="Times New Roman" charset="0"/>
              </a:rPr>
              <a:t>A torque is necessary in order to provide angular acceleration</a:t>
            </a:r>
          </a:p>
          <a:p>
            <a:pPr>
              <a:lnSpc>
                <a:spcPct val="90000"/>
              </a:lnSpc>
            </a:pPr>
            <a:r>
              <a:rPr lang="en-US">
                <a:cs typeface="Times New Roman" charset="0"/>
              </a:rPr>
              <a:t> τ = rF                        r- dist from axis</a:t>
            </a:r>
          </a:p>
          <a:p>
            <a:pPr>
              <a:lnSpc>
                <a:spcPct val="90000"/>
              </a:lnSpc>
            </a:pPr>
            <a:r>
              <a:rPr lang="en-US">
                <a:cs typeface="Times New Roman" charset="0"/>
              </a:rPr>
              <a:t>Units -  N m</a:t>
            </a:r>
          </a:p>
          <a:p>
            <a:pPr>
              <a:lnSpc>
                <a:spcPct val="90000"/>
              </a:lnSpc>
            </a:pPr>
            <a:r>
              <a:rPr lang="en-US">
                <a:cs typeface="Times New Roman" charset="0"/>
              </a:rPr>
              <a:t>In order to use this equation, the force must be perpendicular to the axis of rotation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Torque Definition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biceps muscle exerts a vertical force on the lower arm as shown. Calculate the torque acting on the lower arm if the muscle is attached 5.0 cm from the elbow.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</a:t>
            </a:r>
          </a:p>
        </p:txBody>
      </p:sp>
      <p:sp>
        <p:nvSpPr>
          <p:cNvPr id="1031" name="AutoShape 7" descr="data:image/jpeg;base64,/9j/4AAQSkZJRgABAQAAAQABAAD/2wCEAAkGBxAQERUUEBIQFRQVFQ8QFBQSDxQQEBUWFBQXFhUVFxUYHCggGBolHxQUITEhJSkrLi4uFx8zODMsNygtLisBCgoKDg0OGxAQGiwkHCUuNy8sLCwsLCwsLDAsLCwsLywtLCwtLCwsLCwsLCwsLCwtLCwsLCwsLDcsLCw3LCwsLP/AABEIAJwBGAMBIgACEQEDEQH/xAAbAAEAAgMBAQAAAAAAAAAAAAAAAQQCAwUGB//EAD0QAAIBAgMFBgQDBgUFAAAAAAABAgMRBBIhBSIxQVETMmFxgZFSYqGxI0LBFDNygtHwkrLS4fEGFRYlQ//EABkBAQADAQEAAAAAAAAAAAAAAAABAwQCBf/EACoRAQACAgEBBwMFAQAAAAAAAAABAgMRMSEEEhMiMkFRcaHBQmFysfAU/9oADAMBAAIRAxEAPwD7eY1JqKu3ZLizI0Y+k5U2lx42621sc2mYjoRHVQ/7jObapxSSdrvW/oWNn15tyjOztZp2txI2c12d1ybRqwN+0bTum3p0vz9bcPAy4/Enu2tblfbu9YiOHUBINjOEEgAQSAMHMyRruZxJRCQAQkAAEIkEgQSQSEhhOSSbfBamZhVgmmnzTRE8DlrE1asnk3Yrg7bxswbnGpaUm01zd7PivLmZ7L0Uovinr5/3r6mick6ra43Ufazf6GKlb+W8zMz9fw0TrrWIdcEBG5nSAAAAAhoJEgI0AAJAAAIkiSGBzYyyKslwWZr1VzVsyOWST48L89EzZXelR9Zxj9ka6LSlF9Xf/F/yjNjjr9PzK/2dgEXDZpZ0giLJCQMADUjO2hgzNPQmXMJsRYXIzEJTYkxzMyAkgEgQSQyQkIsSAKXdqy8YJv0uUo8U+uVv+Z3/AKFrEveqPpBR97laXdb6arrZaJ/QzV9Ur44dkGMHdL3MjSoQiQAAAAAAAAAAAAEMkwquyb6Jv2QHHrb1OPz1G/S7ZliHZJ9N72YlHSlHpFv10/3NleCa9jPijptft007oWNWDd4R8l9jajRCiUokhsi4RtkDC5NyUbYmaNaM0xJDIGOYZiE7SBckCACQIJIJCQhkkMDl4nWFX5pKP2T/AFJa3beBi3uR+acpel2bJLT3M+P5XreDleC8re2hvKuznuesvuWi+OFNuQAEoAAAAAAAAAAAK+0H+HLya99CwVdod1LrKC+pxknVZTXlTxX7y3yRXu2TVktVz0dun92ZhX/eOXzKHsk/1ZwKGLm8dWTTy9nBcVoo9128c0jnHEzEtePFN4mY9o29fg9IR8kbLmvD6QivBGwuiOjHbmSyIsTcEuC5JFyLAESQjJIBcJkXIAyCYIAzTJMDNHMuoAAEhrrStFvombCvjX+HLyt7nN51WUxyoVHZUl8rl9EZ1KqTUebi5JeCsn90Rio63+FQXvocDaM6v7fRtayp1LK/GNt/lo7pW8ivDXcNeLH4k63xEz+Xqtndz1l9y0V8DC0F6v3LBbHDJbmQAEoAAAAAAAAAAAKmMe9TXzX9ky0VKzTqL5Yt/wCJ6fZlWWfK6ryryhmpOS+Nz9n/AEPP7PWbHVY9adBeh6fCNODg+KvGXrzPO7EX/sK3VU6a/RHWP0teD05Po6O3a9Wk3OlOTtTr1eyyxcGqVOTvwzaycOZzcRtqvCVWMWpKlDtISsvxpWovs9OFs7V18S+FnrFHnz4eP96Iw/Zo6bsdHdKysn1XQs2w8uJt3aFWhOclJdjGlHPaKc6UpOeWt4w3Ypq3O/Jncp8Fz0Wpi6au20rvRu1210b6av3MmyXLIXIuGwJuQBcIAiLmNWooq8nZeI2mGwFWWNVlaMmnZLS179E+JNTGxV1HVq7etopLjdnE5afLruSsxMylRxjcb2vfu5dLrwuy6mRW8W6wmazXkJIJOgK2Oe6vGUF9SyVNovc/mh/mRXl9EuqeqGDjmVXzsvSKPNYp5sdQXWlVXvY9JOfZvNbdk0n0u+DX6nnpK206K6QrL72/QYp6a92zsvNv4z/T0/7bRjLs3UpqaV3Bzip2Sve172sbFiIab0d7hvLXyObtbZ0qzeWySju8s0nODlfzUMt/mZzo7Bq56srpKtVoVUr/ALpU6udr1WunNvzLGF6OWJpq95wWWyleSWW/C/S90bTg4/ZM5VpVqWWNRulTk33atFd6ErcHG7lF8nflJneAAAAAAAAAAACDjbUx0KNaOaVs0XdPhaL0/wAx2jm7W2XCvlcrJwbadrpp8U/Ao7RW008nKzHMRbzcONW2jTnUbekErOX5G+Sv4a+5boV8PJ3oK74NwaT8PMtw2fVirRlC3SzivYrVNltvWnSl5P8Aqjz4jNXczXn/AH7tM2pPErMMXbhN+U4X+qN9PGN/lT/hmn9Gc2OAy92FSH8E9Pa5jWw05cZV/PJG/vYtrnyRHEq5x0l2P2vrCa/luSsTTfO3nu/c4sMNUX/0xPsv9Jn2dX4sR7L9UdV7Zf3hHg1+XcSQscWGDrcs38yp/ojbTw9eL3qdGa8G4y9ndMvjtFp/TP3VzjiPdbq46nHjNc+GvAUsYno1JO2a1r6a8/Q5tZTda7pzUOynFWV9XpbTgZvD1tFmcNxRzRjmv6flaK7dovvpH2TGOqxtHENRbc1T5pOSUpdTlVdt4dd1N6W1WaT62b0XnqP/ABlN3nOrK/FpKLfu2y1S2BSTTVLS1t+XPrZFFrZ7TxpbEY6wo09txyJQjOpUatlWlte62ld+h06VTMoycbWWkpZYpX4qK5W9S9h9nxgrKy8IRUV/Vm+nhoR1S16vVltMGSeZcWyV9oUcDFtLJaOu88rd9dVd8TpoWJNmOndjSm07lBJDJO0Bytv37NW+JarThqr+qR1TGcFJWauuhXlpN6TWHVLd20S8vPaM24wqxlCLdnJ93ThZ+NixW2ZGNeliIyby5oy56SXH0N+PwaSaazUnx+X++pWwFqTVOTtypVPyzXKE1wv90eZi7+O+p5+WzxOm6dHZo1qrTco01puZarkpebcVb6jD1Kzf4lOnFW4xrSm79LOEdOOpow9bJfSyT3o8cjfNfKdFM9OmSLwx2rqVOnVxDlvUqSjrqsRJu3J5ezX3MMTisRB6UaTjmhFN4iUZWk0r5ezfXhc6BWxSu4R6zTflFZvul7ljlhia1dP8OlTlG3GVd03fyVN/cnEVq6t2dOnJ23s1dws9NFuO6466FsWAqSrV8iapU3PnF12orynk19kI1a+Rt0qanyiqzcX5zyaexbFgKuHrVmpZ6UItd3LWz5n0e4rEYatXb/EpQirPWNZ1HfkrZEWyLAU6deu5WlRgo37yr5nbrlyElwADViYZoSS5pr6G1nFxEZLEqonOUYxcZwcJJRSi5KUGtJN8Gmnx0tYCxhNnzp9pfEV6meTks7h+HupZY2itNL666snZWCnRjlnVqVWoQj2lXL2jazXbyxS5lHZyxHbXlmdv2zPdvK71YvDpcu7m4GjEbSxfZxnTg3JwqTcXh5JxlGMGqfHXXOr89OlwPSixU2XVnKD7RaqdWPdy3jGTUZW8VYuAQCQAIZIGhpckuLtd2Xi+hmpK9r62vbwOdtHCTnNSg1dU8RTs75U6kVlk7a2Tjy11NWztnVYOnncdx4iV4ybTVRrLDVLh+iJlzDsAkEOkEgAAAAAAAAAQ0cnH4GKi7q9N95fD4rodchoqy4a5I1Lql5rw4VOdssZSWZLLTq/lmvgl4l3D4nLa/cemvGEvhfh4kYvA6NxScX3oW0fjHozmqU6bcoXqQ7soP94vfjZdTDNrYp6r9ReOj0aZTcm5TlFZsicIq9ry4yV+XCKK2GxmaH4ck1Kyi5cYPhll5f7HSoUVCKiuC931b8Xqz0Md4vG4Z7VmJeaisRJaurGUcRUmqc7tVYZoq2aDWVK7trbqmehweHcL3lKV3fXkb0iTtAAAAAAAAAyLEgCLCxIAixIAAAAAABhlMrEgAAAAAAAAAAAAAAAACCri8GpaxeWXVLj4NFsM4vSto1KYmY6w85WwzhK6SjN967/DqLpfk+jOrg8cpJKV075XfRp/C/H6MuSgmrNJ+ZysZgnDfpa270OOaK/L6cjJGO2Gd16wu78X6S64KDxGSGfMnCydpaSXhc20sbCVlezf5WrNeZprlrPT3VTSVoEIktcgAAAAAAAAAAAAAAAAAAAAAAAAAAAAAAAAAAAAAasXXVOEpy4RUpPySubTXXpKcXGSvGScWuqas0By4bY/EdOUbSvCMOLjKUqXaZL8nZSt5HRweIjVpwqQ7s4xmutpJNfc0rZsE7/mst7jqouKlb4kna/iWcPRjTjGEVaMYxhFdElZL6Ac7E7M/FjUirpJ7jbUVJvSfj5FOWJjDvycd+TnUtpmTslfyPQsrV8KpJ8NdGmrxfmjJl7PPNFtcny04fGOa3XTn/DLK/VamdDGqWrTinwb7r9Tz2J/6fak3Qlkktcjf1UlxXmVMJturR3Kqk7aLXLonyurMo/6r0tq8aWeFFo3V7ZTT4NPydyTk4eLs5WSbea8W07PhfKmXcPiVa0pRzedvubKZYtypmmlkBSBc4SAAAAAAAAAAAAAAAAAAAAAAAAAAAAAAAAAAAAAAADXVpRkrSSfmiridnQnG0kpLpNXt5Pii8Di2OtuYTFpjh5qOylSqRcJSXG8ZSai/BTRerKXHVTcWlFyT4fxLXjxOs4orvCxT0utLWT3fYyz2eKccLfEmeWrDpw5Sd7crW9FoC1SpqKsr8+OoNFImI1Eq5l/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17475" y="-890588"/>
            <a:ext cx="3343275" cy="1857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AutoShape 9" descr="data:image/jpeg;base64,/9j/4AAQSkZJRgABAQAAAQABAAD/2wCEAAkGBxAQERUUEBIQFRQVFQ8QFBQSDxQQEBUWFBQXFhUVFxUYHCggGBolHxQUITEhJSkrLi4uFx8zODMsNygtLisBCgoKDg0OGxAQGiwkHCUuNy8sLCwsLCwsLDAsLCwsLywtLCwtLCwsLCwsLCwsLCwtLCwsLCwsLDcsLCw3LCwsLP/AABEIAJwBGAMBIgACEQEDEQH/xAAbAAEAAgMBAQAAAAAAAAAAAAAAAQQCAwUGB//EAD0QAAIBAgMFBgQDBgUFAAAAAAABAgMRBBIhBSIxQVETMmFxgZFSYqGxI0LBFDNygtHwkrLS4fEGFRYlQ//EABkBAQADAQEAAAAAAAAAAAAAAAABAwQCBf/EACoRAQACAgEBBwMFAQAAAAAAAAABAgMRMSEEEhMiMkFRcaHBQmFysfAU/9oADAMBAAIRAxEAPwD7eY1JqKu3ZLizI0Y+k5U2lx42621sc2mYjoRHVQ/7jObapxSSdrvW/oWNn15tyjOztZp2txI2c12d1ybRqwN+0bTum3p0vz9bcPAy4/Enu2tblfbu9YiOHUBINjOEEgAQSAMHMyRruZxJRCQAQkAAEIkEgQSQSEhhOSSbfBamZhVgmmnzTRE8DlrE1asnk3Yrg7bxswbnGpaUm01zd7PivLmZ7L0Uovinr5/3r6mick6ra43Ufazf6GKlb+W8zMz9fw0TrrWIdcEBG5nSAAAAAhoJEgI0AAJAAAIkiSGBzYyyKslwWZr1VzVsyOWST48L89EzZXelR9Zxj9ka6LSlF9Xf/F/yjNjjr9PzK/2dgEXDZpZ0giLJCQMADUjO2hgzNPQmXMJsRYXIzEJTYkxzMyAkgEgQSQyQkIsSAKXdqy8YJv0uUo8U+uVv+Z3/AKFrEveqPpBR97laXdb6arrZaJ/QzV9Ur44dkGMHdL3MjSoQiQAAAAAAAAAAAAEMkwquyb6Jv2QHHrb1OPz1G/S7ZliHZJ9N72YlHSlHpFv10/3NleCa9jPijptft007oWNWDd4R8l9jajRCiUokhsi4RtkDC5NyUbYmaNaM0xJDIGOYZiE7SBckCACQIJIJCQhkkMDl4nWFX5pKP2T/AFJa3beBi3uR+acpel2bJLT3M+P5XreDleC8re2hvKuznuesvuWi+OFNuQAEoAAAAAAAAAAAK+0H+HLya99CwVdod1LrKC+pxknVZTXlTxX7y3yRXu2TVktVz0dun92ZhX/eOXzKHsk/1ZwKGLm8dWTTy9nBcVoo9128c0jnHEzEtePFN4mY9o29fg9IR8kbLmvD6QivBGwuiOjHbmSyIsTcEuC5JFyLAESQjJIBcJkXIAyCYIAzTJMDNHMuoAAEhrrStFvombCvjX+HLyt7nN51WUxyoVHZUl8rl9EZ1KqTUebi5JeCsn90Rio63+FQXvocDaM6v7fRtayp1LK/GNt/lo7pW8ivDXcNeLH4k63xEz+Xqtndz1l9y0V8DC0F6v3LBbHDJbmQAEoAAAAAAAAAAAKmMe9TXzX9ky0VKzTqL5Yt/wCJ6fZlWWfK6ryryhmpOS+Nz9n/AEPP7PWbHVY9adBeh6fCNODg+KvGXrzPO7EX/sK3VU6a/RHWP0teD05Po6O3a9Wk3OlOTtTr1eyyxcGqVOTvwzaycOZzcRtqvCVWMWpKlDtISsvxpWovs9OFs7V18S+FnrFHnz4eP96Iw/Zo6bsdHdKysn1XQs2w8uJt3aFWhOclJdjGlHPaKc6UpOeWt4w3Ypq3O/Jncp8Fz0Wpi6au20rvRu1210b6av3MmyXLIXIuGwJuQBcIAiLmNWooq8nZeI2mGwFWWNVlaMmnZLS179E+JNTGxV1HVq7etopLjdnE5afLruSsxMylRxjcb2vfu5dLrwuy6mRW8W6wmazXkJIJOgK2Oe6vGUF9SyVNovc/mh/mRXl9EuqeqGDjmVXzsvSKPNYp5sdQXWlVXvY9JOfZvNbdk0n0u+DX6nnpK206K6QrL72/QYp6a92zsvNv4z/T0/7bRjLs3UpqaV3Bzip2Sve172sbFiIab0d7hvLXyObtbZ0qzeWySju8s0nODlfzUMt/mZzo7Bq56srpKtVoVUr/ALpU6udr1WunNvzLGF6OWJpq95wWWyleSWW/C/S90bTg4/ZM5VpVqWWNRulTk33atFd6ErcHG7lF8nflJneAAAAAAAAAAACDjbUx0KNaOaVs0XdPhaL0/wAx2jm7W2XCvlcrJwbadrpp8U/Ao7RW008nKzHMRbzcONW2jTnUbekErOX5G+Sv4a+5boV8PJ3oK74NwaT8PMtw2fVirRlC3SzivYrVNltvWnSl5P8Aqjz4jNXczXn/AH7tM2pPErMMXbhN+U4X+qN9PGN/lT/hmn9Gc2OAy92FSH8E9Pa5jWw05cZV/PJG/vYtrnyRHEq5x0l2P2vrCa/luSsTTfO3nu/c4sMNUX/0xPsv9Jn2dX4sR7L9UdV7Zf3hHg1+XcSQscWGDrcs38yp/ojbTw9eL3qdGa8G4y9ndMvjtFp/TP3VzjiPdbq46nHjNc+GvAUsYno1JO2a1r6a8/Q5tZTda7pzUOynFWV9XpbTgZvD1tFmcNxRzRjmv6flaK7dovvpH2TGOqxtHENRbc1T5pOSUpdTlVdt4dd1N6W1WaT62b0XnqP/ABlN3nOrK/FpKLfu2y1S2BSTTVLS1t+XPrZFFrZ7TxpbEY6wo09txyJQjOpUatlWlte62ld+h06VTMoycbWWkpZYpX4qK5W9S9h9nxgrKy8IRUV/Vm+nhoR1S16vVltMGSeZcWyV9oUcDFtLJaOu88rd9dVd8TpoWJNmOndjSm07lBJDJO0Bytv37NW+JarThqr+qR1TGcFJWauuhXlpN6TWHVLd20S8vPaM24wqxlCLdnJ93ThZ+NixW2ZGNeliIyby5oy56SXH0N+PwaSaazUnx+X++pWwFqTVOTtypVPyzXKE1wv90eZi7+O+p5+WzxOm6dHZo1qrTco01puZarkpebcVb6jD1Kzf4lOnFW4xrSm79LOEdOOpow9bJfSyT3o8cjfNfKdFM9OmSLwx2rqVOnVxDlvUqSjrqsRJu3J5ezX3MMTisRB6UaTjmhFN4iUZWk0r5ezfXhc6BWxSu4R6zTflFZvul7ljlhia1dP8OlTlG3GVd03fyVN/cnEVq6t2dOnJ23s1dws9NFuO6466FsWAqSrV8iapU3PnF12orynk19kI1a+Rt0qanyiqzcX5zyaexbFgKuHrVmpZ6UItd3LWz5n0e4rEYatXb/EpQirPWNZ1HfkrZEWyLAU6deu5WlRgo37yr5nbrlyElwADViYZoSS5pr6G1nFxEZLEqonOUYxcZwcJJRSi5KUGtJN8Gmnx0tYCxhNnzp9pfEV6meTks7h+HupZY2itNL666snZWCnRjlnVqVWoQj2lXL2jazXbyxS5lHZyxHbXlmdv2zPdvK71YvDpcu7m4GjEbSxfZxnTg3JwqTcXh5JxlGMGqfHXXOr89OlwPSixU2XVnKD7RaqdWPdy3jGTUZW8VYuAQCQAIZIGhpckuLtd2Xi+hmpK9r62vbwOdtHCTnNSg1dU8RTs75U6kVlk7a2Tjy11NWztnVYOnncdx4iV4ybTVRrLDVLh+iJlzDsAkEOkEgAAAAAAAAAQ0cnH4GKi7q9N95fD4rodchoqy4a5I1Lql5rw4VOdssZSWZLLTq/lmvgl4l3D4nLa/cemvGEvhfh4kYvA6NxScX3oW0fjHozmqU6bcoXqQ7soP94vfjZdTDNrYp6r9ReOj0aZTcm5TlFZsicIq9ry4yV+XCKK2GxmaH4ck1Kyi5cYPhll5f7HSoUVCKiuC931b8Xqz0Md4vG4Z7VmJeaisRJaurGUcRUmqc7tVYZoq2aDWVK7trbqmehweHcL3lKV3fXkb0iTtAAAAAAAAAyLEgCLCxIAixIAAAAAABhlMrEgAAAAAAAAAAAAAAAACCri8GpaxeWXVLj4NFsM4vSto1KYmY6w85WwzhK6SjN967/DqLpfk+jOrg8cpJKV075XfRp/C/H6MuSgmrNJ+ZysZgnDfpa270OOaK/L6cjJGO2Gd16wu78X6S64KDxGSGfMnCydpaSXhc20sbCVlezf5WrNeZprlrPT3VTSVoEIktcgAAAAAAAAAAAAAAAAAAAAAAAAAAAAAAAAAAAAAasXXVOEpy4RUpPySubTXXpKcXGSvGScWuqas0By4bY/EdOUbSvCMOLjKUqXaZL8nZSt5HRweIjVpwqQ7s4xmutpJNfc0rZsE7/mst7jqouKlb4kna/iWcPRjTjGEVaMYxhFdElZL6Ac7E7M/FjUirpJ7jbUVJvSfj5FOWJjDvycd+TnUtpmTslfyPQsrV8KpJ8NdGmrxfmjJl7PPNFtcny04fGOa3XTn/DLK/VamdDGqWrTinwb7r9Tz2J/6fak3Qlkktcjf1UlxXmVMJturR3Kqk7aLXLonyurMo/6r0tq8aWeFFo3V7ZTT4NPydyTk4eLs5WSbea8W07PhfKmXcPiVa0pRzedvubKZYtypmmlkBSBc4SAAAAAAAAAAAAAAAAAAAAAAAAAAAAAAAAAAAAAAADXVpRkrSSfmiridnQnG0kpLpNXt5Pii8Di2OtuYTFpjh5qOylSqRcJSXG8ZSai/BTRerKXHVTcWlFyT4fxLXjxOs4orvCxT0utLWT3fYyz2eKccLfEmeWrDpw5Sd7crW9FoC1SpqKsr8+OoNFImI1Eq5l/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17475" y="-890588"/>
            <a:ext cx="3343275" cy="1857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5" name="Picture 11" descr="http://www.webassign.net/gianpse3/10-51alt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3352800"/>
            <a:ext cx="5257800" cy="3102249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5105400" y="3276600"/>
            <a:ext cx="3200400" cy="3352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umbling.p3d 3"/>
  <p:tag name="POWER3D OPTIONS" val="Medium "/>
  <p:tag name="POWER3D IMAGE0" val="PINBUMP.TGA"/>
  <p:tag name="POWER3D SOUND" val="Tumbling Away"/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wing.p3d 4"/>
  <p:tag name="POWER3D OPTIONS" val="Medium "/>
  <p:tag name="POWER3D SOUND" val="Swing"/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Bilboard.p3d 0"/>
  <p:tag name="POWER3D OPTIONS" val="Medium "/>
  <p:tag name="POWER3D SOUND" val="Turning Billboard"/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wopanel.p3d 0"/>
  <p:tag name="POWER3D OPTIONS" val="Medium "/>
  <p:tag name="POWER3D SOUND" val="Two Panels"/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1896</TotalTime>
  <Words>323</Words>
  <Application>Microsoft Office PowerPoint</Application>
  <PresentationFormat>On-screen Show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Torque</vt:lpstr>
      <vt:lpstr>Center of Mass or Center of Gravity (CM or CG)</vt:lpstr>
      <vt:lpstr>PowerPoint Presentation</vt:lpstr>
      <vt:lpstr>PowerPoint Presentation</vt:lpstr>
      <vt:lpstr>Finding Center of Mass</vt:lpstr>
      <vt:lpstr>Causing Rotational Motion</vt:lpstr>
      <vt:lpstr>PowerPoint Presentation</vt:lpstr>
      <vt:lpstr>Torque Definition</vt:lpstr>
      <vt:lpstr>Example 1</vt:lpstr>
      <vt:lpstr>Example 2</vt:lpstr>
      <vt:lpstr>Example 3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User</dc:creator>
  <cp:lastModifiedBy>Tracy L. Phillips</cp:lastModifiedBy>
  <cp:revision>12</cp:revision>
  <dcterms:created xsi:type="dcterms:W3CDTF">2002-01-07T03:35:39Z</dcterms:created>
  <dcterms:modified xsi:type="dcterms:W3CDTF">2015-01-03T00:32:37Z</dcterms:modified>
</cp:coreProperties>
</file>