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1"/>
  </p:handoutMasterIdLst>
  <p:sldIdLst>
    <p:sldId id="256" r:id="rId2"/>
    <p:sldId id="257" r:id="rId3"/>
    <p:sldId id="271" r:id="rId4"/>
    <p:sldId id="272" r:id="rId5"/>
    <p:sldId id="260" r:id="rId6"/>
    <p:sldId id="278" r:id="rId7"/>
    <p:sldId id="275" r:id="rId8"/>
    <p:sldId id="277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9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09ED8E-F246-49A4-972A-A4C052006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41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8B3D32B-8952-4551-80F9-44B65A593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83B2-F6E2-4DAF-9D88-D153B0A3E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23D2-5532-4114-9151-59C4CB4F1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31D0-98B5-446A-A4F9-523E961094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F1F1B7-C302-4F2E-B041-061B429D8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3D57-0B5A-44CB-96EA-C02C73504E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3860-6577-4831-B9AD-E110ADF7F6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78D-63CD-48BF-A8AA-9456F8E0E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06B-A802-44DC-B18C-F5E2C16CB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9A33-84F1-4383-A520-9A8909895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166A-762E-4687-A3EA-1C5A7E3984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1035A2-1669-4912-BBE7-164C2B4AF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-MDILG7Zn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kXfRCmRM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Newton’s 1</a:t>
            </a:r>
            <a:r>
              <a:rPr lang="en-US" baseline="30000"/>
              <a:t>st</a:t>
            </a:r>
            <a:r>
              <a:rPr lang="en-US"/>
              <a:t> Law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Inertia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push or pull acting on an object</a:t>
            </a:r>
          </a:p>
          <a:p>
            <a:r>
              <a:rPr lang="en-US" dirty="0" smtClean="0"/>
              <a:t>Most forces require contact between two objects (</a:t>
            </a:r>
            <a:r>
              <a:rPr lang="en-US" b="1" dirty="0" smtClean="0"/>
              <a:t>Contact Forces)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Ex.  Motor lifts an elevator; hammer hits a nail; wind blows a paper</a:t>
            </a:r>
          </a:p>
          <a:p>
            <a:r>
              <a:rPr lang="en-US" dirty="0" smtClean="0"/>
              <a:t>A few forces do not require contact </a:t>
            </a:r>
          </a:p>
          <a:p>
            <a:pPr>
              <a:buNone/>
            </a:pPr>
            <a:r>
              <a:rPr lang="en-US" dirty="0" smtClean="0"/>
              <a:t>	Ex. Gravity pulls everything on Earth down</a:t>
            </a:r>
          </a:p>
          <a:p>
            <a:r>
              <a:rPr lang="en-US" dirty="0" smtClean="0"/>
              <a:t>If an object is at rest, a force is needed to start it moving</a:t>
            </a:r>
          </a:p>
          <a:p>
            <a:r>
              <a:rPr lang="en-US" dirty="0" smtClean="0"/>
              <a:t>If an object is already moving, a force is needed to speed it up, slow it down, or change its direction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Forces can be measured with a spring scale</a:t>
            </a:r>
          </a:p>
          <a:p>
            <a:r>
              <a:rPr lang="en-US" dirty="0" smtClean="0"/>
              <a:t>Read in a unit called the Newton (N)</a:t>
            </a:r>
            <a:endParaRPr lang="en-US" dirty="0"/>
          </a:p>
        </p:txBody>
      </p:sp>
      <p:pic>
        <p:nvPicPr>
          <p:cNvPr id="4" name="Picture 3" descr="04_02_Figure.jpg"/>
          <p:cNvPicPr>
            <a:picLocks noChangeAspect="1"/>
          </p:cNvPicPr>
          <p:nvPr/>
        </p:nvPicPr>
        <p:blipFill>
          <a:blip r:embed="rId3" cstate="print"/>
          <a:srcRect b="5128"/>
          <a:stretch>
            <a:fillRect/>
          </a:stretch>
        </p:blipFill>
        <p:spPr bwMode="auto">
          <a:xfrm>
            <a:off x="228600" y="2971800"/>
            <a:ext cx="8001000" cy="286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are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magnitude and direction are important</a:t>
            </a:r>
          </a:p>
          <a:p>
            <a:r>
              <a:rPr lang="en-US" dirty="0" smtClean="0"/>
              <a:t>Force exerted in a different direction has a different effect</a:t>
            </a:r>
          </a:p>
          <a:p>
            <a:r>
              <a:rPr lang="en-US" dirty="0" smtClean="0"/>
              <a:t>What would happen if you add more force to the right?</a:t>
            </a:r>
          </a:p>
          <a:p>
            <a:r>
              <a:rPr lang="en-US" dirty="0" smtClean="0"/>
              <a:t>What would happen if you add a force to the left?</a:t>
            </a:r>
            <a:endParaRPr lang="en-US" dirty="0"/>
          </a:p>
        </p:txBody>
      </p:sp>
      <p:pic>
        <p:nvPicPr>
          <p:cNvPr id="4" name="Picture 4" descr="04_01_Figu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73450"/>
            <a:ext cx="46577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</a:t>
            </a:r>
            <a:r>
              <a:rPr lang="en-US" dirty="0" smtClean="0"/>
              <a:t>Inertia or Newton’s First Law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Object at rest will remain at rest or object in motion will remain in uniform motion in a straight </a:t>
            </a:r>
            <a:r>
              <a:rPr lang="en-US" dirty="0" smtClean="0"/>
              <a:t>line as long as no net force acts on 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--MDILG7Znk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600200"/>
            <a:ext cx="64008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1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</a:t>
            </a:r>
            <a:endParaRPr lang="en-US" dirty="0"/>
          </a:p>
        </p:txBody>
      </p:sp>
      <p:pic>
        <p:nvPicPr>
          <p:cNvPr id="1026" name="Picture 2" descr="http://www.physicsclassroom.com/mmedia/newtlaws/cci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209800"/>
            <a:ext cx="732101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physicsclassroom.com/mmedia/newtlaws/il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9751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34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37760"/>
          </a:xfrm>
        </p:spPr>
        <p:txBody>
          <a:bodyPr/>
          <a:lstStyle/>
          <a:p>
            <a:r>
              <a:rPr lang="en-US" dirty="0" smtClean="0"/>
              <a:t>Watch the video at link below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www.youtube.com/watch?v=MmkXfRCmRM4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INDIVIDUALLY brainstorm HOW and WHY the crash happened.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 with another person</a:t>
            </a:r>
          </a:p>
          <a:p>
            <a:pPr marL="0" indent="0">
              <a:buNone/>
            </a:pPr>
            <a:r>
              <a:rPr lang="en-US" dirty="0"/>
              <a:t>Draw a diagram and write an explanation of your idea</a:t>
            </a:r>
          </a:p>
        </p:txBody>
      </p:sp>
    </p:spTree>
    <p:extLst>
      <p:ext uri="{BB962C8B-B14F-4D97-AF65-F5344CB8AC3E}">
        <p14:creationId xmlns:p14="http://schemas.microsoft.com/office/powerpoint/2010/main" val="3864876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</TotalTime>
  <Words>134</Words>
  <Application>Microsoft Office PowerPoint</Application>
  <PresentationFormat>On-screen Show (4:3)</PresentationFormat>
  <Paragraphs>28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Bookman Old Style</vt:lpstr>
      <vt:lpstr>Gill Sans MT</vt:lpstr>
      <vt:lpstr>Times New Roman</vt:lpstr>
      <vt:lpstr>Wingdings</vt:lpstr>
      <vt:lpstr>Wingdings 3</vt:lpstr>
      <vt:lpstr>Origin</vt:lpstr>
      <vt:lpstr>Newton’s 1st Law</vt:lpstr>
      <vt:lpstr>Force</vt:lpstr>
      <vt:lpstr>Measuring Force</vt:lpstr>
      <vt:lpstr>Forces are Vectors</vt:lpstr>
      <vt:lpstr>Law of Inertia or Newton’s First Law</vt:lpstr>
      <vt:lpstr>PowerPoint Presentation</vt:lpstr>
      <vt:lpstr>What Is Happening?</vt:lpstr>
      <vt:lpstr>PowerPoint Presentation</vt:lpstr>
      <vt:lpstr>Assignment</vt:lpstr>
    </vt:vector>
  </TitlesOfParts>
  <Company>cabrillo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1st Law</dc:title>
  <dc:creator>tracy phillips</dc:creator>
  <cp:lastModifiedBy>Tracy L. Phillips</cp:lastModifiedBy>
  <cp:revision>11</cp:revision>
  <dcterms:created xsi:type="dcterms:W3CDTF">2027-09-29T21:35:41Z</dcterms:created>
  <dcterms:modified xsi:type="dcterms:W3CDTF">2019-03-29T19:37:15Z</dcterms:modified>
</cp:coreProperties>
</file>