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66" r:id="rId4"/>
    <p:sldId id="269" r:id="rId5"/>
    <p:sldId id="270" r:id="rId6"/>
    <p:sldId id="274" r:id="rId7"/>
    <p:sldId id="276" r:id="rId8"/>
    <p:sldId id="267" r:id="rId9"/>
    <p:sldId id="271" r:id="rId10"/>
    <p:sldId id="272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1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099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101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45ACB7-405C-4986-B24B-3F7551A44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CBA46-447F-4AF6-9662-5985DE5F4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58CEB-52B3-45CF-8AFF-9D16ABC40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08433-A00C-4317-B234-02FE495F6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32266-81ED-4F8F-BE20-02F9E4551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4718-5EAE-445C-B6CF-008CD7BE7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E20EB-D4F8-4EBC-A02B-B692BA50A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9FA01-E3D9-449D-8E8B-F31C09903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AC2CB-D3CA-4CFE-AA2A-2E3388BA0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3F6BB-26C4-45F4-8E49-08D61C102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1BF9C-7BA4-4793-BDF4-7F82B84F3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4" descr="minispir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91169-BE07-4091-81C2-5506B16856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Velocity and </a:t>
            </a:r>
            <a:r>
              <a:rPr lang="en-US" dirty="0" smtClean="0"/>
              <a:t>Speed Graphically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j02362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200400"/>
            <a:ext cx="3581400" cy="32591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Velocity at 3 Second?</a:t>
            </a:r>
          </a:p>
        </p:txBody>
      </p:sp>
      <p:pic>
        <p:nvPicPr>
          <p:cNvPr id="20485" name="Picture 5" descr="p-t acce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7391400" cy="4037013"/>
          </a:xfrm>
          <a:prstGeom prst="rect">
            <a:avLst/>
          </a:prstGeom>
          <a:noFill/>
        </p:spPr>
      </p:pic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5638800" y="2438400"/>
            <a:ext cx="2057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4191000" y="3810000"/>
            <a:ext cx="1447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828800" y="6019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v (at 3s) =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52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4s – 2s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76600" y="5867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30m – 5m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800600" y="601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= 7.5m/s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0"/>
            <a:ext cx="76200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At what point is the object moving the fastest?</a:t>
            </a:r>
          </a:p>
          <a:p>
            <a:pPr marL="514350" indent="-514350">
              <a:buAutoNum type="arabicParenR"/>
            </a:pPr>
            <a:r>
              <a:rPr lang="en-US" dirty="0" smtClean="0"/>
              <a:t>At what point is the object moving the slowest?</a:t>
            </a:r>
            <a:endParaRPr lang="en-US" dirty="0"/>
          </a:p>
        </p:txBody>
      </p:sp>
      <p:pic>
        <p:nvPicPr>
          <p:cNvPr id="24578" name="Picture 2" descr="http://s3.amazonaws.com/jumbotests.com/assets/3411/image.jpeg?12959382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8600"/>
            <a:ext cx="5029200" cy="42731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for Car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4400">
              <a:solidFill>
                <a:schemeClr val="tx2"/>
              </a:solidFill>
            </a:endParaRPr>
          </a:p>
        </p:txBody>
      </p:sp>
      <p:pic>
        <p:nvPicPr>
          <p:cNvPr id="16395" name="Picture 11" descr="p-t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90800"/>
            <a:ext cx="8001000" cy="126206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Graphically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Velocity can be shown graphically by plotting position vs time</a:t>
            </a:r>
          </a:p>
          <a:p>
            <a:r>
              <a:rPr lang="en-US"/>
              <a:t>Slope of a position-time graph is velocity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</a:t>
            </a:r>
          </a:p>
        </p:txBody>
      </p:sp>
      <p:pic>
        <p:nvPicPr>
          <p:cNvPr id="17414" name="Picture 6" descr="p-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57400"/>
            <a:ext cx="7086600" cy="40528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Velocity is Slope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90800" y="2133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50m – 0m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743200" y="243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5s – 0s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828800" y="228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 =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038600" y="2286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 10m/s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2" name="Picture 4" descr="position-tim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7162800" cy="42799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20000" cy="1143000"/>
          </a:xfrm>
        </p:spPr>
        <p:txBody>
          <a:bodyPr/>
          <a:lstStyle/>
          <a:p>
            <a:r>
              <a:rPr lang="en-US" dirty="0" smtClean="0"/>
              <a:t>Practice – Describe the motion shown in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ed-tech-4-science.com/wp-content/uploads/2008/12/picture-3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67750"/>
            <a:ext cx="7696200" cy="53902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Instantaneous Velocity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graph is not a straight line, the velocity is constantly changing</a:t>
            </a:r>
          </a:p>
          <a:p>
            <a:r>
              <a:rPr lang="en-US"/>
              <a:t>You can find the velocity at any specific point </a:t>
            </a:r>
          </a:p>
          <a:p>
            <a:r>
              <a:rPr lang="en-US"/>
              <a:t>You do this by finding the slope of the line tangent to the curve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Velocity Plot</a:t>
            </a:r>
          </a:p>
        </p:txBody>
      </p:sp>
      <p:pic>
        <p:nvPicPr>
          <p:cNvPr id="19462" name="Picture 6" descr="p-t acce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7696200" cy="1154113"/>
          </a:xfrm>
          <a:prstGeom prst="rect">
            <a:avLst/>
          </a:prstGeom>
          <a:noFill/>
        </p:spPr>
      </p:pic>
      <p:pic>
        <p:nvPicPr>
          <p:cNvPr id="19463" name="Picture 7" descr="p-t accel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971800"/>
            <a:ext cx="6529388" cy="35655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nroll.p3d 6"/>
  <p:tag name="POWER3D OPTIONS" val="Medium "/>
  <p:tag name="POWER3D SOUND" val="Shrink to Corner and Roll"/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Bilboard.p3d 0"/>
  <p:tag name="POWER3D OPTIONS" val="Medium "/>
  <p:tag name="POWER3D SOUND" val="Turning Billboard"/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nroll.p3d 1"/>
  <p:tag name="POWER3D OPTIONS" val="Medium "/>
  <p:tag name="POWER3D SOUND" val="Shrink to Corner and Roll"/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evdoors.p3d 2"/>
  <p:tag name="POWER3D OPTIONS" val="Medium "/>
  <p:tag name="POWER3D SOUND" val="Revolving Doors"/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flip.p3d 1"/>
  <p:tag name="POWER3D OPTIONS" val="Medium "/>
  <p:tag name="POWER3D IMAGE0" val="PINBUMP.TGA"/>
  <p:tag name="POWER3D IMAGE1" val="PINBUMP.TGA"/>
  <p:tag name="POWER3D SOUND" val="Slab Flip"/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rota.p3d 1"/>
  <p:tag name="POWER3D OPTIONS" val="Medium "/>
  <p:tag name="POWER3D IMAGE0" val="PINBUMP.TGA"/>
  <p:tag name="POWER3D SOUND" val="Slab Rotate"/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tilt.p3d 1"/>
  <p:tag name="POWER3D OPTIONS" val="Medium "/>
  <p:tag name="POWER3D IMAGE0" val="PINBUMP.TGA"/>
  <p:tag name="POWER3D IMAGE1" val="PINBUMP.TGA"/>
  <p:tag name="POWER3D SOUND" val="Slab Tilt"/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3"/>
  <p:tag name="POWER3D OPTIONS" val="Medium "/>
  <p:tag name="POWER3D SOUND" val="Swing"/>
  <p:tag name="POINTS" val="1"/>
  <p:tag name="TIME" val="15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435</TotalTime>
  <Words>131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Notebook</vt:lpstr>
      <vt:lpstr>Velocity and Speed Graphically</vt:lpstr>
      <vt:lpstr>Data for Car</vt:lpstr>
      <vt:lpstr>Graphically </vt:lpstr>
      <vt:lpstr>Plot</vt:lpstr>
      <vt:lpstr>Velocity is Slope</vt:lpstr>
      <vt:lpstr>Slide 6</vt:lpstr>
      <vt:lpstr>Practice – Describe the motion shown in the graph</vt:lpstr>
      <vt:lpstr>Instantaneous Velocity</vt:lpstr>
      <vt:lpstr>Changing Velocity Plot</vt:lpstr>
      <vt:lpstr>What is Velocity at 3 Second?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and Speed</dc:title>
  <dc:creator>Cabrillo High School</dc:creator>
  <cp:lastModifiedBy>phillips.tracy</cp:lastModifiedBy>
  <cp:revision>12</cp:revision>
  <dcterms:created xsi:type="dcterms:W3CDTF">2002-08-29T21:21:54Z</dcterms:created>
  <dcterms:modified xsi:type="dcterms:W3CDTF">2014-07-10T00:06:40Z</dcterms:modified>
</cp:coreProperties>
</file>