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62" r:id="rId5"/>
    <p:sldId id="265" r:id="rId6"/>
    <p:sldId id="266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563" autoAdjust="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BFB902-1431-420F-8B17-CB2FFD411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215E1-3601-406C-B88A-61B825B3E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BFD9A-5202-452A-B888-83F9FEFE8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EE2D1-4C1B-4460-BBA9-C63D8CF9B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F35FB-B74E-4B5B-9DCE-26EF539B2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D212-8659-47C2-9F5D-296709539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CFABD-DB1E-4994-8227-D198F6F28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2B11-8EBC-45D9-AE53-E9DF2CCBE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F44B-30F8-44D4-8A08-04C0CF0F6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7869C-64FC-43BF-A076-618C6358F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83AA-3F6A-4CC5-B5A1-E7CB1786F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AA5512-AC57-4A5F-8765-7E36A51845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phillips.tracy\Desktop\New%20Chemistry\Unit%202\review.avi" TargetMode="Externa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Conservation of Mass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Antoine Lavoisier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First experimental chemist</a:t>
            </a:r>
          </a:p>
          <a:p>
            <a:pPr>
              <a:lnSpc>
                <a:spcPct val="90000"/>
              </a:lnSpc>
            </a:pPr>
            <a:r>
              <a:rPr lang="en-US"/>
              <a:t>Found that mass of products in a chemical change is always the same as the mass of the reactants</a:t>
            </a:r>
          </a:p>
          <a:p>
            <a:pPr>
              <a:lnSpc>
                <a:spcPct val="90000"/>
              </a:lnSpc>
            </a:pPr>
            <a:r>
              <a:rPr lang="en-US"/>
              <a:t>Led to Law of Conservation of Matter</a:t>
            </a:r>
          </a:p>
          <a:p>
            <a:pPr lvl="1">
              <a:lnSpc>
                <a:spcPct val="90000"/>
              </a:lnSpc>
            </a:pPr>
            <a:r>
              <a:rPr lang="en-US"/>
              <a:t>Matter cannot be created or destroyed</a:t>
            </a:r>
          </a:p>
          <a:p>
            <a:pPr lvl="1">
              <a:lnSpc>
                <a:spcPct val="90000"/>
              </a:lnSpc>
            </a:pPr>
            <a:r>
              <a:rPr lang="en-US"/>
              <a:t>True for all chemical reactions but not nuclear reactions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Table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Organization of elements </a:t>
            </a:r>
          </a:p>
          <a:p>
            <a:r>
              <a:rPr lang="en-US"/>
              <a:t>Element Symbols - abbreviations for element names</a:t>
            </a:r>
          </a:p>
          <a:p>
            <a:r>
              <a:rPr lang="en-US"/>
              <a:t>First letter is always a capital letter</a:t>
            </a:r>
          </a:p>
          <a:p>
            <a:r>
              <a:rPr lang="en-US"/>
              <a:t>Second letter, if there is one, is lower case</a:t>
            </a:r>
          </a:p>
          <a:p>
            <a:r>
              <a:rPr lang="en-US"/>
              <a:t>Some symbols come from Latin names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or Family – vertical column on table</a:t>
            </a:r>
          </a:p>
          <a:p>
            <a:pPr>
              <a:buFont typeface="Wingdings" pitchFamily="2" charset="2"/>
              <a:buNone/>
            </a:pPr>
            <a:r>
              <a:rPr lang="en-US"/>
              <a:t>	- all members in same group have similar chemical properties</a:t>
            </a:r>
          </a:p>
          <a:p>
            <a:r>
              <a:rPr lang="en-US"/>
              <a:t>Period – horizontal row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periodic%20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8988"/>
            <a:ext cx="9144000" cy="52800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r>
              <a:rPr lang="en-US"/>
              <a:t>Left of the stairway on the Table</a:t>
            </a:r>
          </a:p>
          <a:p>
            <a:r>
              <a:rPr lang="en-US"/>
              <a:t>Lusterous (shiny)</a:t>
            </a:r>
          </a:p>
          <a:p>
            <a:r>
              <a:rPr lang="en-US"/>
              <a:t>Conduct heat</a:t>
            </a:r>
          </a:p>
          <a:p>
            <a:r>
              <a:rPr lang="en-US"/>
              <a:t>Conduct electricity</a:t>
            </a:r>
          </a:p>
          <a:p>
            <a:r>
              <a:rPr lang="en-US"/>
              <a:t>Malleable and ductile (can bend)</a:t>
            </a:r>
          </a:p>
        </p:txBody>
      </p:sp>
      <p:pic>
        <p:nvPicPr>
          <p:cNvPr id="16391" name="Picture 7" descr="vinc-01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362200"/>
            <a:ext cx="2438400" cy="1855788"/>
          </a:xfrm>
          <a:prstGeom prst="rect">
            <a:avLst/>
          </a:prstGeom>
          <a:noFill/>
        </p:spPr>
      </p:pic>
      <p:pic>
        <p:nvPicPr>
          <p:cNvPr id="16393" name="Picture 9" descr="precision-bending-000051498-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724400"/>
            <a:ext cx="3581400" cy="2133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Non-Metals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of stairway</a:t>
            </a:r>
          </a:p>
          <a:p>
            <a:r>
              <a:rPr lang="en-US"/>
              <a:t>Gases or brittle solids</a:t>
            </a:r>
          </a:p>
          <a:p>
            <a:r>
              <a:rPr lang="en-US"/>
              <a:t>Do not conduct heat or electricity</a:t>
            </a:r>
          </a:p>
          <a:p>
            <a:r>
              <a:rPr lang="en-US"/>
              <a:t>Noble Gases – Group 18 – very unreactive gases</a:t>
            </a:r>
          </a:p>
        </p:txBody>
      </p:sp>
      <p:pic>
        <p:nvPicPr>
          <p:cNvPr id="17413" name="Picture 5" descr="non-metals-are-brit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00600"/>
            <a:ext cx="2924175" cy="1614488"/>
          </a:xfrm>
          <a:prstGeom prst="rect">
            <a:avLst/>
          </a:prstGeom>
          <a:noFill/>
        </p:spPr>
      </p:pic>
      <p:pic>
        <p:nvPicPr>
          <p:cNvPr id="17415" name="Picture 7" descr="I13-14-sulf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91000"/>
            <a:ext cx="2457450" cy="24955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Metalloids or Semi-metals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Border stairway</a:t>
            </a:r>
          </a:p>
          <a:p>
            <a:r>
              <a:rPr lang="en-US"/>
              <a:t>Some characteristics of metals and some of non-metals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view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533400" y="609600"/>
            <a:ext cx="7696200" cy="519315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31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249</TotalTime>
  <Words>152</Words>
  <Application>Microsoft Office PowerPoint</Application>
  <PresentationFormat>On-screen Show (4:3)</PresentationFormat>
  <Paragraphs>33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Tahoma</vt:lpstr>
      <vt:lpstr>Wingdings</vt:lpstr>
      <vt:lpstr>Blueprint</vt:lpstr>
      <vt:lpstr>Conservation of Mass</vt:lpstr>
      <vt:lpstr>Antoine Lavoisier</vt:lpstr>
      <vt:lpstr>Periodic Table</vt:lpstr>
      <vt:lpstr>Slide 4</vt:lpstr>
      <vt:lpstr>Slide 5</vt:lpstr>
      <vt:lpstr>Metals</vt:lpstr>
      <vt:lpstr>Non-Metals</vt:lpstr>
      <vt:lpstr>Metalloids or Semi-metals</vt:lpstr>
      <vt:lpstr>Slide 9</vt:lpstr>
    </vt:vector>
  </TitlesOfParts>
  <Company>pvhs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Mass</dc:title>
  <dc:creator>Tracy Phillips</dc:creator>
  <cp:lastModifiedBy>phillips.tracy</cp:lastModifiedBy>
  <cp:revision>11</cp:revision>
  <dcterms:created xsi:type="dcterms:W3CDTF">2001-09-18T01:43:31Z</dcterms:created>
  <dcterms:modified xsi:type="dcterms:W3CDTF">2012-06-24T22:51:12Z</dcterms:modified>
</cp:coreProperties>
</file>