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5" r:id="rId2"/>
    <p:sldId id="296" r:id="rId3"/>
    <p:sldId id="307" r:id="rId4"/>
    <p:sldId id="298" r:id="rId5"/>
    <p:sldId id="299" r:id="rId6"/>
    <p:sldId id="300" r:id="rId7"/>
    <p:sldId id="301" r:id="rId8"/>
    <p:sldId id="302" r:id="rId9"/>
    <p:sldId id="303" r:id="rId10"/>
    <p:sldId id="304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2" d="100"/>
          <a:sy n="72" d="100"/>
        </p:scale>
        <p:origin x="-101" y="-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90ED4D7C-664F-494B-9DE3-5F6F80D039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18" charset="0"/>
              </a:defRPr>
            </a:lvl1pPr>
          </a:lstStyle>
          <a:p>
            <a:fld id="{8B88D58E-4D07-4D5E-8E9E-3C803659947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notes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5" name="Rectangle 7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014D7-200C-4512-90B4-BAA8A7A03E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A4D64-0581-44C5-BB89-CCBB36FC8E3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8057C-B71A-47BF-8E9F-C9ACDB1C4F3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AFFF-D508-49AA-A7AE-ABCBD894784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C2F67-B480-4F91-A116-B9BCB078B4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F0E83-98CF-4AAC-A5B9-ADE3E29816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AF26B-6391-49F3-B6DD-50F845AD5E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DEFE2-5B83-4CD1-8A8B-F62F20CC41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F224B-6FE9-4F01-AD7A-09C786649B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FE32B-F292-4427-8274-C9D130E48C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301B3-44DC-4E5C-86DF-AAACC16878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CCDBE-223A-4EF2-814B-CF27A53377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80000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80000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fld id="{FC73AFFF-D508-49AA-A7AE-ABCBD894784F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145" name="Group 121"/>
          <p:cNvGrpSpPr>
            <a:grpSpLocks/>
          </p:cNvGrpSpPr>
          <p:nvPr/>
        </p:nvGrpSpPr>
        <p:grpSpPr bwMode="auto">
          <a:xfrm>
            <a:off x="69850" y="79375"/>
            <a:ext cx="8955088" cy="6640513"/>
            <a:chOff x="44" y="50"/>
            <a:chExt cx="5641" cy="4183"/>
          </a:xfrm>
        </p:grpSpPr>
        <p:grpSp>
          <p:nvGrpSpPr>
            <p:cNvPr id="1143" name="Group 119"/>
            <p:cNvGrpSpPr>
              <a:grpSpLocks/>
            </p:cNvGrpSpPr>
            <p:nvPr/>
          </p:nvGrpSpPr>
          <p:grpSpPr bwMode="auto">
            <a:xfrm>
              <a:off x="44" y="50"/>
              <a:ext cx="5641" cy="4183"/>
              <a:chOff x="44" y="50"/>
              <a:chExt cx="5641" cy="4183"/>
            </a:xfrm>
          </p:grpSpPr>
          <p:grpSp>
            <p:nvGrpSpPr>
              <p:cNvPr id="1085" name="Group 61"/>
              <p:cNvGrpSpPr>
                <a:grpSpLocks/>
              </p:cNvGrpSpPr>
              <p:nvPr/>
            </p:nvGrpSpPr>
            <p:grpSpPr bwMode="auto">
              <a:xfrm>
                <a:off x="44" y="50"/>
                <a:ext cx="692" cy="1021"/>
                <a:chOff x="44" y="50"/>
                <a:chExt cx="692" cy="1021"/>
              </a:xfrm>
            </p:grpSpPr>
            <p:grpSp>
              <p:nvGrpSpPr>
                <p:cNvPr id="1035" name="Group 11"/>
                <p:cNvGrpSpPr>
                  <a:grpSpLocks/>
                </p:cNvGrpSpPr>
                <p:nvPr/>
              </p:nvGrpSpPr>
              <p:grpSpPr bwMode="auto">
                <a:xfrm>
                  <a:off x="44" y="50"/>
                  <a:ext cx="692" cy="68"/>
                  <a:chOff x="44" y="50"/>
                  <a:chExt cx="692" cy="68"/>
                </a:xfrm>
              </p:grpSpPr>
              <p:sp>
                <p:nvSpPr>
                  <p:cNvPr id="1029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44" y="50"/>
                    <a:ext cx="60" cy="68"/>
                  </a:xfrm>
                  <a:prstGeom prst="rect">
                    <a:avLst/>
                  </a:prstGeom>
                  <a:solidFill>
                    <a:srgbClr val="000080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0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70" y="50"/>
                    <a:ext cx="59" cy="68"/>
                  </a:xfrm>
                  <a:prstGeom prst="rect">
                    <a:avLst/>
                  </a:prstGeom>
                  <a:solidFill>
                    <a:srgbClr val="000080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1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97" y="50"/>
                    <a:ext cx="59" cy="68"/>
                  </a:xfrm>
                  <a:prstGeom prst="rect">
                    <a:avLst/>
                  </a:prstGeom>
                  <a:solidFill>
                    <a:srgbClr val="000080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2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423" y="50"/>
                    <a:ext cx="60" cy="68"/>
                  </a:xfrm>
                  <a:prstGeom prst="rect">
                    <a:avLst/>
                  </a:prstGeom>
                  <a:solidFill>
                    <a:srgbClr val="000080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3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549" y="50"/>
                    <a:ext cx="60" cy="68"/>
                  </a:xfrm>
                  <a:prstGeom prst="rect">
                    <a:avLst/>
                  </a:prstGeom>
                  <a:solidFill>
                    <a:srgbClr val="000080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676" y="50"/>
                    <a:ext cx="60" cy="68"/>
                  </a:xfrm>
                  <a:prstGeom prst="rect">
                    <a:avLst/>
                  </a:prstGeom>
                  <a:solidFill>
                    <a:srgbClr val="000080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42" name="Group 18"/>
                <p:cNvGrpSpPr>
                  <a:grpSpLocks/>
                </p:cNvGrpSpPr>
                <p:nvPr/>
              </p:nvGrpSpPr>
              <p:grpSpPr bwMode="auto">
                <a:xfrm>
                  <a:off x="48" y="188"/>
                  <a:ext cx="684" cy="60"/>
                  <a:chOff x="48" y="188"/>
                  <a:chExt cx="684" cy="60"/>
                </a:xfrm>
              </p:grpSpPr>
              <p:sp>
                <p:nvSpPr>
                  <p:cNvPr id="1036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48" y="188"/>
                    <a:ext cx="52" cy="60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174" y="188"/>
                    <a:ext cx="51" cy="60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301" y="188"/>
                    <a:ext cx="51" cy="60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9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27" y="188"/>
                    <a:ext cx="52" cy="60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553" y="188"/>
                    <a:ext cx="52" cy="60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680" y="188"/>
                    <a:ext cx="52" cy="60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49" name="Group 25"/>
                <p:cNvGrpSpPr>
                  <a:grpSpLocks/>
                </p:cNvGrpSpPr>
                <p:nvPr/>
              </p:nvGrpSpPr>
              <p:grpSpPr bwMode="auto">
                <a:xfrm>
                  <a:off x="44" y="321"/>
                  <a:ext cx="692" cy="68"/>
                  <a:chOff x="44" y="321"/>
                  <a:chExt cx="692" cy="68"/>
                </a:xfrm>
              </p:grpSpPr>
              <p:sp>
                <p:nvSpPr>
                  <p:cNvPr id="104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44" y="321"/>
                    <a:ext cx="60" cy="68"/>
                  </a:xfrm>
                  <a:prstGeom prst="rect">
                    <a:avLst/>
                  </a:prstGeom>
                  <a:solidFill>
                    <a:srgbClr val="3F7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170" y="321"/>
                    <a:ext cx="59" cy="68"/>
                  </a:xfrm>
                  <a:prstGeom prst="rect">
                    <a:avLst/>
                  </a:prstGeom>
                  <a:solidFill>
                    <a:srgbClr val="3F7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5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97" y="321"/>
                    <a:ext cx="59" cy="68"/>
                  </a:xfrm>
                  <a:prstGeom prst="rect">
                    <a:avLst/>
                  </a:prstGeom>
                  <a:solidFill>
                    <a:srgbClr val="3F7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6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423" y="321"/>
                    <a:ext cx="60" cy="68"/>
                  </a:xfrm>
                  <a:prstGeom prst="rect">
                    <a:avLst/>
                  </a:prstGeom>
                  <a:solidFill>
                    <a:srgbClr val="3F7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7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549" y="321"/>
                    <a:ext cx="60" cy="68"/>
                  </a:xfrm>
                  <a:prstGeom prst="rect">
                    <a:avLst/>
                  </a:prstGeom>
                  <a:solidFill>
                    <a:srgbClr val="3F7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8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676" y="321"/>
                    <a:ext cx="60" cy="68"/>
                  </a:xfrm>
                  <a:prstGeom prst="rect">
                    <a:avLst/>
                  </a:prstGeom>
                  <a:solidFill>
                    <a:srgbClr val="3F7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56" name="Group 32"/>
                <p:cNvGrpSpPr>
                  <a:grpSpLocks/>
                </p:cNvGrpSpPr>
                <p:nvPr/>
              </p:nvGrpSpPr>
              <p:grpSpPr bwMode="auto">
                <a:xfrm>
                  <a:off x="44" y="458"/>
                  <a:ext cx="692" cy="68"/>
                  <a:chOff x="44" y="458"/>
                  <a:chExt cx="692" cy="68"/>
                </a:xfrm>
              </p:grpSpPr>
              <p:sp>
                <p:nvSpPr>
                  <p:cNvPr id="1050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44" y="458"/>
                    <a:ext cx="60" cy="68"/>
                  </a:xfrm>
                  <a:prstGeom prst="rect">
                    <a:avLst/>
                  </a:prstGeom>
                  <a:solidFill>
                    <a:srgbClr val="9FB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1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170" y="458"/>
                    <a:ext cx="59" cy="68"/>
                  </a:xfrm>
                  <a:prstGeom prst="rect">
                    <a:avLst/>
                  </a:prstGeom>
                  <a:solidFill>
                    <a:srgbClr val="9FB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2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297" y="458"/>
                    <a:ext cx="59" cy="68"/>
                  </a:xfrm>
                  <a:prstGeom prst="rect">
                    <a:avLst/>
                  </a:prstGeom>
                  <a:solidFill>
                    <a:srgbClr val="9FB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3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23" y="458"/>
                    <a:ext cx="60" cy="68"/>
                  </a:xfrm>
                  <a:prstGeom prst="rect">
                    <a:avLst/>
                  </a:prstGeom>
                  <a:solidFill>
                    <a:srgbClr val="9FB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4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549" y="458"/>
                    <a:ext cx="60" cy="68"/>
                  </a:xfrm>
                  <a:prstGeom prst="rect">
                    <a:avLst/>
                  </a:prstGeom>
                  <a:solidFill>
                    <a:srgbClr val="9FB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5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676" y="458"/>
                    <a:ext cx="60" cy="68"/>
                  </a:xfrm>
                  <a:prstGeom prst="rect">
                    <a:avLst/>
                  </a:prstGeom>
                  <a:solidFill>
                    <a:srgbClr val="9FB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3" name="Group 39"/>
                <p:cNvGrpSpPr>
                  <a:grpSpLocks/>
                </p:cNvGrpSpPr>
                <p:nvPr/>
              </p:nvGrpSpPr>
              <p:grpSpPr bwMode="auto">
                <a:xfrm>
                  <a:off x="44" y="593"/>
                  <a:ext cx="692" cy="68"/>
                  <a:chOff x="44" y="593"/>
                  <a:chExt cx="692" cy="68"/>
                </a:xfrm>
              </p:grpSpPr>
              <p:sp>
                <p:nvSpPr>
                  <p:cNvPr id="1057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4" y="593"/>
                    <a:ext cx="60" cy="68"/>
                  </a:xfrm>
                  <a:prstGeom prst="rect">
                    <a:avLst/>
                  </a:prstGeom>
                  <a:solidFill>
                    <a:srgbClr val="BFD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8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70" y="593"/>
                    <a:ext cx="59" cy="68"/>
                  </a:xfrm>
                  <a:prstGeom prst="rect">
                    <a:avLst/>
                  </a:prstGeom>
                  <a:solidFill>
                    <a:srgbClr val="BFD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9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97" y="593"/>
                    <a:ext cx="59" cy="68"/>
                  </a:xfrm>
                  <a:prstGeom prst="rect">
                    <a:avLst/>
                  </a:prstGeom>
                  <a:solidFill>
                    <a:srgbClr val="BFD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0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423" y="593"/>
                    <a:ext cx="60" cy="68"/>
                  </a:xfrm>
                  <a:prstGeom prst="rect">
                    <a:avLst/>
                  </a:prstGeom>
                  <a:solidFill>
                    <a:srgbClr val="BFD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1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549" y="593"/>
                    <a:ext cx="60" cy="68"/>
                  </a:xfrm>
                  <a:prstGeom prst="rect">
                    <a:avLst/>
                  </a:prstGeom>
                  <a:solidFill>
                    <a:srgbClr val="BFD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2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676" y="593"/>
                    <a:ext cx="60" cy="68"/>
                  </a:xfrm>
                  <a:prstGeom prst="rect">
                    <a:avLst/>
                  </a:prstGeom>
                  <a:solidFill>
                    <a:srgbClr val="BFD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0" name="Group 46"/>
                <p:cNvGrpSpPr>
                  <a:grpSpLocks/>
                </p:cNvGrpSpPr>
                <p:nvPr/>
              </p:nvGrpSpPr>
              <p:grpSpPr bwMode="auto">
                <a:xfrm>
                  <a:off x="44" y="730"/>
                  <a:ext cx="692" cy="68"/>
                  <a:chOff x="44" y="730"/>
                  <a:chExt cx="692" cy="68"/>
                </a:xfrm>
              </p:grpSpPr>
              <p:sp>
                <p:nvSpPr>
                  <p:cNvPr id="1064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44" y="730"/>
                    <a:ext cx="60" cy="68"/>
                  </a:xfrm>
                  <a:prstGeom prst="rect">
                    <a:avLst/>
                  </a:prstGeom>
                  <a:solidFill>
                    <a:srgbClr val="DF9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5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70" y="730"/>
                    <a:ext cx="59" cy="68"/>
                  </a:xfrm>
                  <a:prstGeom prst="rect">
                    <a:avLst/>
                  </a:prstGeom>
                  <a:solidFill>
                    <a:srgbClr val="DF9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6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297" y="730"/>
                    <a:ext cx="59" cy="68"/>
                  </a:xfrm>
                  <a:prstGeom prst="rect">
                    <a:avLst/>
                  </a:prstGeom>
                  <a:solidFill>
                    <a:srgbClr val="DF9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7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423" y="730"/>
                    <a:ext cx="60" cy="68"/>
                  </a:xfrm>
                  <a:prstGeom prst="rect">
                    <a:avLst/>
                  </a:prstGeom>
                  <a:solidFill>
                    <a:srgbClr val="DF9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8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549" y="730"/>
                    <a:ext cx="60" cy="68"/>
                  </a:xfrm>
                  <a:prstGeom prst="rect">
                    <a:avLst/>
                  </a:prstGeom>
                  <a:solidFill>
                    <a:srgbClr val="DF9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9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676" y="730"/>
                    <a:ext cx="60" cy="68"/>
                  </a:xfrm>
                  <a:prstGeom prst="rect">
                    <a:avLst/>
                  </a:prstGeom>
                  <a:solidFill>
                    <a:srgbClr val="DF9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7" name="Group 53"/>
                <p:cNvGrpSpPr>
                  <a:grpSpLocks/>
                </p:cNvGrpSpPr>
                <p:nvPr/>
              </p:nvGrpSpPr>
              <p:grpSpPr bwMode="auto">
                <a:xfrm>
                  <a:off x="44" y="866"/>
                  <a:ext cx="692" cy="68"/>
                  <a:chOff x="44" y="866"/>
                  <a:chExt cx="692" cy="68"/>
                </a:xfrm>
              </p:grpSpPr>
              <p:sp>
                <p:nvSpPr>
                  <p:cNvPr id="1071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44" y="866"/>
                    <a:ext cx="60" cy="68"/>
                  </a:xfrm>
                  <a:prstGeom prst="rect">
                    <a:avLst/>
                  </a:prstGeom>
                  <a:solidFill>
                    <a:srgbClr val="BF5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72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170" y="866"/>
                    <a:ext cx="59" cy="68"/>
                  </a:xfrm>
                  <a:prstGeom prst="rect">
                    <a:avLst/>
                  </a:prstGeom>
                  <a:solidFill>
                    <a:srgbClr val="BF5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73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297" y="866"/>
                    <a:ext cx="59" cy="68"/>
                  </a:xfrm>
                  <a:prstGeom prst="rect">
                    <a:avLst/>
                  </a:prstGeom>
                  <a:solidFill>
                    <a:srgbClr val="BF5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74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423" y="866"/>
                    <a:ext cx="60" cy="68"/>
                  </a:xfrm>
                  <a:prstGeom prst="rect">
                    <a:avLst/>
                  </a:prstGeom>
                  <a:solidFill>
                    <a:srgbClr val="BF5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75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549" y="866"/>
                    <a:ext cx="60" cy="68"/>
                  </a:xfrm>
                  <a:prstGeom prst="rect">
                    <a:avLst/>
                  </a:prstGeom>
                  <a:solidFill>
                    <a:srgbClr val="BF5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76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676" y="866"/>
                    <a:ext cx="60" cy="68"/>
                  </a:xfrm>
                  <a:prstGeom prst="rect">
                    <a:avLst/>
                  </a:prstGeom>
                  <a:solidFill>
                    <a:srgbClr val="BF5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4" name="Group 60"/>
                <p:cNvGrpSpPr>
                  <a:grpSpLocks/>
                </p:cNvGrpSpPr>
                <p:nvPr/>
              </p:nvGrpSpPr>
              <p:grpSpPr bwMode="auto">
                <a:xfrm>
                  <a:off x="44" y="1003"/>
                  <a:ext cx="692" cy="68"/>
                  <a:chOff x="44" y="1003"/>
                  <a:chExt cx="692" cy="68"/>
                </a:xfrm>
              </p:grpSpPr>
              <p:sp>
                <p:nvSpPr>
                  <p:cNvPr id="1078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44" y="1003"/>
                    <a:ext cx="60" cy="68"/>
                  </a:xfrm>
                  <a:prstGeom prst="rect">
                    <a:avLst/>
                  </a:prstGeom>
                  <a:solidFill>
                    <a:srgbClr val="8901F3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79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170" y="1003"/>
                    <a:ext cx="59" cy="68"/>
                  </a:xfrm>
                  <a:prstGeom prst="rect">
                    <a:avLst/>
                  </a:prstGeom>
                  <a:solidFill>
                    <a:srgbClr val="8901F3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0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297" y="1003"/>
                    <a:ext cx="59" cy="68"/>
                  </a:xfrm>
                  <a:prstGeom prst="rect">
                    <a:avLst/>
                  </a:prstGeom>
                  <a:solidFill>
                    <a:srgbClr val="8901F3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1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423" y="1003"/>
                    <a:ext cx="60" cy="68"/>
                  </a:xfrm>
                  <a:prstGeom prst="rect">
                    <a:avLst/>
                  </a:prstGeom>
                  <a:solidFill>
                    <a:srgbClr val="8901F3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2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549" y="1003"/>
                    <a:ext cx="60" cy="68"/>
                  </a:xfrm>
                  <a:prstGeom prst="rect">
                    <a:avLst/>
                  </a:prstGeom>
                  <a:solidFill>
                    <a:srgbClr val="8901F3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3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676" y="1003"/>
                    <a:ext cx="60" cy="68"/>
                  </a:xfrm>
                  <a:prstGeom prst="rect">
                    <a:avLst/>
                  </a:prstGeom>
                  <a:solidFill>
                    <a:srgbClr val="8901F3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42" name="Group 118"/>
              <p:cNvGrpSpPr>
                <a:grpSpLocks/>
              </p:cNvGrpSpPr>
              <p:nvPr/>
            </p:nvGrpSpPr>
            <p:grpSpPr bwMode="auto">
              <a:xfrm>
                <a:off x="4994" y="3212"/>
                <a:ext cx="691" cy="1021"/>
                <a:chOff x="4994" y="3212"/>
                <a:chExt cx="691" cy="1021"/>
              </a:xfrm>
            </p:grpSpPr>
            <p:grpSp>
              <p:nvGrpSpPr>
                <p:cNvPr id="1092" name="Group 68"/>
                <p:cNvGrpSpPr>
                  <a:grpSpLocks/>
                </p:cNvGrpSpPr>
                <p:nvPr/>
              </p:nvGrpSpPr>
              <p:grpSpPr bwMode="auto">
                <a:xfrm>
                  <a:off x="4994" y="3212"/>
                  <a:ext cx="691" cy="68"/>
                  <a:chOff x="4994" y="3212"/>
                  <a:chExt cx="691" cy="68"/>
                </a:xfrm>
              </p:grpSpPr>
              <p:sp>
                <p:nvSpPr>
                  <p:cNvPr id="1086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4994" y="3212"/>
                    <a:ext cx="59" cy="68"/>
                  </a:xfrm>
                  <a:prstGeom prst="rect">
                    <a:avLst/>
                  </a:prstGeom>
                  <a:solidFill>
                    <a:srgbClr val="8901F3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7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5119" y="3212"/>
                    <a:ext cx="60" cy="68"/>
                  </a:xfrm>
                  <a:prstGeom prst="rect">
                    <a:avLst/>
                  </a:prstGeom>
                  <a:solidFill>
                    <a:srgbClr val="8901F3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8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3212"/>
                    <a:ext cx="60" cy="68"/>
                  </a:xfrm>
                  <a:prstGeom prst="rect">
                    <a:avLst/>
                  </a:prstGeom>
                  <a:solidFill>
                    <a:srgbClr val="8901F3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9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5372" y="3212"/>
                    <a:ext cx="60" cy="68"/>
                  </a:xfrm>
                  <a:prstGeom prst="rect">
                    <a:avLst/>
                  </a:prstGeom>
                  <a:solidFill>
                    <a:srgbClr val="8901F3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0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5499" y="3212"/>
                    <a:ext cx="59" cy="68"/>
                  </a:xfrm>
                  <a:prstGeom prst="rect">
                    <a:avLst/>
                  </a:prstGeom>
                  <a:solidFill>
                    <a:srgbClr val="8901F3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1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5626" y="3212"/>
                    <a:ext cx="59" cy="68"/>
                  </a:xfrm>
                  <a:prstGeom prst="rect">
                    <a:avLst/>
                  </a:prstGeom>
                  <a:solidFill>
                    <a:srgbClr val="8901F3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9" name="Group 75"/>
                <p:cNvGrpSpPr>
                  <a:grpSpLocks/>
                </p:cNvGrpSpPr>
                <p:nvPr/>
              </p:nvGrpSpPr>
              <p:grpSpPr bwMode="auto">
                <a:xfrm>
                  <a:off x="4994" y="3346"/>
                  <a:ext cx="691" cy="68"/>
                  <a:chOff x="4994" y="3346"/>
                  <a:chExt cx="691" cy="68"/>
                </a:xfrm>
              </p:grpSpPr>
              <p:sp>
                <p:nvSpPr>
                  <p:cNvPr id="1093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4994" y="3346"/>
                    <a:ext cx="59" cy="68"/>
                  </a:xfrm>
                  <a:prstGeom prst="rect">
                    <a:avLst/>
                  </a:prstGeom>
                  <a:solidFill>
                    <a:srgbClr val="BF5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4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5119" y="3346"/>
                    <a:ext cx="60" cy="68"/>
                  </a:xfrm>
                  <a:prstGeom prst="rect">
                    <a:avLst/>
                  </a:prstGeom>
                  <a:solidFill>
                    <a:srgbClr val="BF5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5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3346"/>
                    <a:ext cx="60" cy="68"/>
                  </a:xfrm>
                  <a:prstGeom prst="rect">
                    <a:avLst/>
                  </a:prstGeom>
                  <a:solidFill>
                    <a:srgbClr val="BF5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6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5372" y="3346"/>
                    <a:ext cx="60" cy="68"/>
                  </a:xfrm>
                  <a:prstGeom prst="rect">
                    <a:avLst/>
                  </a:prstGeom>
                  <a:solidFill>
                    <a:srgbClr val="BF5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7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5499" y="3346"/>
                    <a:ext cx="59" cy="68"/>
                  </a:xfrm>
                  <a:prstGeom prst="rect">
                    <a:avLst/>
                  </a:prstGeom>
                  <a:solidFill>
                    <a:srgbClr val="BF5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8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5626" y="3346"/>
                    <a:ext cx="59" cy="68"/>
                  </a:xfrm>
                  <a:prstGeom prst="rect">
                    <a:avLst/>
                  </a:prstGeom>
                  <a:solidFill>
                    <a:srgbClr val="BF5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06" name="Group 82"/>
                <p:cNvGrpSpPr>
                  <a:grpSpLocks/>
                </p:cNvGrpSpPr>
                <p:nvPr/>
              </p:nvGrpSpPr>
              <p:grpSpPr bwMode="auto">
                <a:xfrm>
                  <a:off x="4994" y="3483"/>
                  <a:ext cx="691" cy="68"/>
                  <a:chOff x="4994" y="3483"/>
                  <a:chExt cx="691" cy="68"/>
                </a:xfrm>
              </p:grpSpPr>
              <p:sp>
                <p:nvSpPr>
                  <p:cNvPr id="1100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4994" y="3483"/>
                    <a:ext cx="59" cy="68"/>
                  </a:xfrm>
                  <a:prstGeom prst="rect">
                    <a:avLst/>
                  </a:prstGeom>
                  <a:solidFill>
                    <a:srgbClr val="DF9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1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5119" y="3483"/>
                    <a:ext cx="60" cy="68"/>
                  </a:xfrm>
                  <a:prstGeom prst="rect">
                    <a:avLst/>
                  </a:prstGeom>
                  <a:solidFill>
                    <a:srgbClr val="DF9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2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3483"/>
                    <a:ext cx="60" cy="68"/>
                  </a:xfrm>
                  <a:prstGeom prst="rect">
                    <a:avLst/>
                  </a:prstGeom>
                  <a:solidFill>
                    <a:srgbClr val="DF9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3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5372" y="3483"/>
                    <a:ext cx="60" cy="68"/>
                  </a:xfrm>
                  <a:prstGeom prst="rect">
                    <a:avLst/>
                  </a:prstGeom>
                  <a:solidFill>
                    <a:srgbClr val="DF9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4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5499" y="3483"/>
                    <a:ext cx="59" cy="68"/>
                  </a:xfrm>
                  <a:prstGeom prst="rect">
                    <a:avLst/>
                  </a:prstGeom>
                  <a:solidFill>
                    <a:srgbClr val="DF9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5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5626" y="3483"/>
                    <a:ext cx="59" cy="68"/>
                  </a:xfrm>
                  <a:prstGeom prst="rect">
                    <a:avLst/>
                  </a:prstGeom>
                  <a:solidFill>
                    <a:srgbClr val="DF9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13" name="Group 89"/>
                <p:cNvGrpSpPr>
                  <a:grpSpLocks/>
                </p:cNvGrpSpPr>
                <p:nvPr/>
              </p:nvGrpSpPr>
              <p:grpSpPr bwMode="auto">
                <a:xfrm>
                  <a:off x="4994" y="3620"/>
                  <a:ext cx="691" cy="68"/>
                  <a:chOff x="4994" y="3620"/>
                  <a:chExt cx="691" cy="68"/>
                </a:xfrm>
              </p:grpSpPr>
              <p:sp>
                <p:nvSpPr>
                  <p:cNvPr id="1107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4994" y="3620"/>
                    <a:ext cx="59" cy="68"/>
                  </a:xfrm>
                  <a:prstGeom prst="rect">
                    <a:avLst/>
                  </a:prstGeom>
                  <a:solidFill>
                    <a:srgbClr val="BFD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8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5119" y="3620"/>
                    <a:ext cx="60" cy="68"/>
                  </a:xfrm>
                  <a:prstGeom prst="rect">
                    <a:avLst/>
                  </a:prstGeom>
                  <a:solidFill>
                    <a:srgbClr val="BFD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3620"/>
                    <a:ext cx="60" cy="68"/>
                  </a:xfrm>
                  <a:prstGeom prst="rect">
                    <a:avLst/>
                  </a:prstGeom>
                  <a:solidFill>
                    <a:srgbClr val="BFD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0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72" y="3620"/>
                    <a:ext cx="60" cy="68"/>
                  </a:xfrm>
                  <a:prstGeom prst="rect">
                    <a:avLst/>
                  </a:prstGeom>
                  <a:solidFill>
                    <a:srgbClr val="BFD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5499" y="3620"/>
                    <a:ext cx="59" cy="68"/>
                  </a:xfrm>
                  <a:prstGeom prst="rect">
                    <a:avLst/>
                  </a:prstGeom>
                  <a:solidFill>
                    <a:srgbClr val="BFD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2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5626" y="3620"/>
                    <a:ext cx="59" cy="68"/>
                  </a:xfrm>
                  <a:prstGeom prst="rect">
                    <a:avLst/>
                  </a:prstGeom>
                  <a:solidFill>
                    <a:srgbClr val="BFD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20" name="Group 96"/>
                <p:cNvGrpSpPr>
                  <a:grpSpLocks/>
                </p:cNvGrpSpPr>
                <p:nvPr/>
              </p:nvGrpSpPr>
              <p:grpSpPr bwMode="auto">
                <a:xfrm>
                  <a:off x="4994" y="3755"/>
                  <a:ext cx="691" cy="68"/>
                  <a:chOff x="4994" y="3755"/>
                  <a:chExt cx="691" cy="68"/>
                </a:xfrm>
              </p:grpSpPr>
              <p:sp>
                <p:nvSpPr>
                  <p:cNvPr id="1114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4994" y="3755"/>
                    <a:ext cx="59" cy="68"/>
                  </a:xfrm>
                  <a:prstGeom prst="rect">
                    <a:avLst/>
                  </a:prstGeom>
                  <a:solidFill>
                    <a:srgbClr val="9FB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5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5119" y="3755"/>
                    <a:ext cx="60" cy="68"/>
                  </a:xfrm>
                  <a:prstGeom prst="rect">
                    <a:avLst/>
                  </a:prstGeom>
                  <a:solidFill>
                    <a:srgbClr val="9FB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6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3755"/>
                    <a:ext cx="60" cy="68"/>
                  </a:xfrm>
                  <a:prstGeom prst="rect">
                    <a:avLst/>
                  </a:prstGeom>
                  <a:solidFill>
                    <a:srgbClr val="9FB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7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5372" y="3755"/>
                    <a:ext cx="60" cy="68"/>
                  </a:xfrm>
                  <a:prstGeom prst="rect">
                    <a:avLst/>
                  </a:prstGeom>
                  <a:solidFill>
                    <a:srgbClr val="9FB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8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5499" y="3755"/>
                    <a:ext cx="59" cy="68"/>
                  </a:xfrm>
                  <a:prstGeom prst="rect">
                    <a:avLst/>
                  </a:prstGeom>
                  <a:solidFill>
                    <a:srgbClr val="9FB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9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5626" y="3755"/>
                    <a:ext cx="59" cy="68"/>
                  </a:xfrm>
                  <a:prstGeom prst="rect">
                    <a:avLst/>
                  </a:prstGeom>
                  <a:solidFill>
                    <a:srgbClr val="9FB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27" name="Group 103"/>
                <p:cNvGrpSpPr>
                  <a:grpSpLocks/>
                </p:cNvGrpSpPr>
                <p:nvPr/>
              </p:nvGrpSpPr>
              <p:grpSpPr bwMode="auto">
                <a:xfrm>
                  <a:off x="4994" y="3892"/>
                  <a:ext cx="691" cy="68"/>
                  <a:chOff x="4994" y="3892"/>
                  <a:chExt cx="691" cy="68"/>
                </a:xfrm>
              </p:grpSpPr>
              <p:sp>
                <p:nvSpPr>
                  <p:cNvPr id="1121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4994" y="3892"/>
                    <a:ext cx="59" cy="68"/>
                  </a:xfrm>
                  <a:prstGeom prst="rect">
                    <a:avLst/>
                  </a:prstGeom>
                  <a:solidFill>
                    <a:srgbClr val="3F7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2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5119" y="3892"/>
                    <a:ext cx="60" cy="68"/>
                  </a:xfrm>
                  <a:prstGeom prst="rect">
                    <a:avLst/>
                  </a:prstGeom>
                  <a:solidFill>
                    <a:srgbClr val="3F7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3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3892"/>
                    <a:ext cx="60" cy="68"/>
                  </a:xfrm>
                  <a:prstGeom prst="rect">
                    <a:avLst/>
                  </a:prstGeom>
                  <a:solidFill>
                    <a:srgbClr val="3F7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4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5372" y="3892"/>
                    <a:ext cx="60" cy="68"/>
                  </a:xfrm>
                  <a:prstGeom prst="rect">
                    <a:avLst/>
                  </a:prstGeom>
                  <a:solidFill>
                    <a:srgbClr val="3F7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5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5499" y="3892"/>
                    <a:ext cx="59" cy="68"/>
                  </a:xfrm>
                  <a:prstGeom prst="rect">
                    <a:avLst/>
                  </a:prstGeom>
                  <a:solidFill>
                    <a:srgbClr val="3F7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6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5626" y="3892"/>
                    <a:ext cx="59" cy="68"/>
                  </a:xfrm>
                  <a:prstGeom prst="rect">
                    <a:avLst/>
                  </a:prstGeom>
                  <a:solidFill>
                    <a:srgbClr val="3F7F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4" name="Group 110"/>
                <p:cNvGrpSpPr>
                  <a:grpSpLocks/>
                </p:cNvGrpSpPr>
                <p:nvPr/>
              </p:nvGrpSpPr>
              <p:grpSpPr bwMode="auto">
                <a:xfrm>
                  <a:off x="4994" y="4028"/>
                  <a:ext cx="691" cy="68"/>
                  <a:chOff x="4994" y="4028"/>
                  <a:chExt cx="691" cy="68"/>
                </a:xfrm>
              </p:grpSpPr>
              <p:sp>
                <p:nvSpPr>
                  <p:cNvPr id="1128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4994" y="4028"/>
                    <a:ext cx="59" cy="68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5119" y="4028"/>
                    <a:ext cx="60" cy="68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028"/>
                    <a:ext cx="60" cy="68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5372" y="4028"/>
                    <a:ext cx="60" cy="68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2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5499" y="4028"/>
                    <a:ext cx="59" cy="68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3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5626" y="4028"/>
                    <a:ext cx="59" cy="68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41" name="Group 117"/>
                <p:cNvGrpSpPr>
                  <a:grpSpLocks/>
                </p:cNvGrpSpPr>
                <p:nvPr/>
              </p:nvGrpSpPr>
              <p:grpSpPr bwMode="auto">
                <a:xfrm>
                  <a:off x="4994" y="4165"/>
                  <a:ext cx="691" cy="68"/>
                  <a:chOff x="4994" y="4165"/>
                  <a:chExt cx="691" cy="68"/>
                </a:xfrm>
              </p:grpSpPr>
              <p:sp>
                <p:nvSpPr>
                  <p:cNvPr id="1135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4994" y="4165"/>
                    <a:ext cx="59" cy="68"/>
                  </a:xfrm>
                  <a:prstGeom prst="rect">
                    <a:avLst/>
                  </a:prstGeom>
                  <a:solidFill>
                    <a:srgbClr val="000080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6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5119" y="4165"/>
                    <a:ext cx="60" cy="68"/>
                  </a:xfrm>
                  <a:prstGeom prst="rect">
                    <a:avLst/>
                  </a:prstGeom>
                  <a:solidFill>
                    <a:srgbClr val="000080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7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165"/>
                    <a:ext cx="60" cy="68"/>
                  </a:xfrm>
                  <a:prstGeom prst="rect">
                    <a:avLst/>
                  </a:prstGeom>
                  <a:solidFill>
                    <a:srgbClr val="000080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8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5372" y="4165"/>
                    <a:ext cx="60" cy="68"/>
                  </a:xfrm>
                  <a:prstGeom prst="rect">
                    <a:avLst/>
                  </a:prstGeom>
                  <a:solidFill>
                    <a:srgbClr val="000080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9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5499" y="4165"/>
                    <a:ext cx="59" cy="68"/>
                  </a:xfrm>
                  <a:prstGeom prst="rect">
                    <a:avLst/>
                  </a:prstGeom>
                  <a:solidFill>
                    <a:srgbClr val="000080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0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5626" y="4165"/>
                    <a:ext cx="59" cy="68"/>
                  </a:xfrm>
                  <a:prstGeom prst="rect">
                    <a:avLst/>
                  </a:prstGeom>
                  <a:solidFill>
                    <a:srgbClr val="000080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53882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144" name="Rectangle 120"/>
            <p:cNvSpPr>
              <a:spLocks noChangeArrowheads="1"/>
            </p:cNvSpPr>
            <p:nvPr/>
          </p:nvSpPr>
          <p:spPr bwMode="auto">
            <a:xfrm>
              <a:off x="292" y="304"/>
              <a:ext cx="5176" cy="37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6" name="Rectangle 12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47" name="Rectangle 1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48" name="Rectangle 124"/>
          <p:cNvSpPr>
            <a:spLocks noChangeArrowheads="1"/>
          </p:cNvSpPr>
          <p:nvPr/>
        </p:nvSpPr>
        <p:spPr bwMode="auto">
          <a:xfrm>
            <a:off x="0" y="6384925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fld id="{07C95A97-E377-4E63-BC6A-33D5C530F8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Documents%20and%20Settings\phillips.tracy\Desktop\New%20Chemistry\Unit%202\chem%20and%20phys%20change.wmv" TargetMode="Externa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762000"/>
          </a:xfrm>
        </p:spPr>
        <p:txBody>
          <a:bodyPr/>
          <a:lstStyle/>
          <a:p>
            <a:r>
              <a:rPr lang="en-US"/>
              <a:t>Types of Changes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Precipitate Formed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cloudy appearance is caused by a solid being formed</a:t>
            </a:r>
          </a:p>
        </p:txBody>
      </p:sp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514600"/>
            <a:ext cx="28654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Change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Change in form of a substance that does not result in a change in identity</a:t>
            </a:r>
          </a:p>
          <a:p>
            <a:r>
              <a:rPr lang="en-US"/>
              <a:t>For example: cutting, grinding, dissolving, freezing, melting, evaporating, condensing, subliming</a:t>
            </a:r>
          </a:p>
        </p:txBody>
      </p:sp>
      <p:pic>
        <p:nvPicPr>
          <p:cNvPr id="110596" name="Picture 4" descr="AG00426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191000"/>
            <a:ext cx="2286000" cy="2097088"/>
          </a:xfrm>
          <a:prstGeom prst="rect">
            <a:avLst/>
          </a:prstGeom>
          <a:noFill/>
        </p:spPr>
      </p:pic>
      <p:pic>
        <p:nvPicPr>
          <p:cNvPr id="110597" name="Picture 5" descr="SO0256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419600"/>
            <a:ext cx="1679575" cy="1803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em and phys change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1066800" y="990600"/>
            <a:ext cx="6553200" cy="49149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Change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a change that alters the identity of a substance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112644" name="Picture 4" descr="j02166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124200"/>
            <a:ext cx="2466975" cy="296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Reaction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one or more substance are converted into different substances with different properties</a:t>
            </a:r>
          </a:p>
          <a:p>
            <a:r>
              <a:rPr lang="en-US"/>
              <a:t>Reactants – substances that undergo a chemical reaction</a:t>
            </a:r>
          </a:p>
          <a:p>
            <a:r>
              <a:rPr lang="en-US"/>
              <a:t>Products – substances that are produced by the reaction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Five Properties of Chemical Change – Recognizing 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772400" cy="4648200"/>
          </a:xfrm>
        </p:spPr>
        <p:txBody>
          <a:bodyPr/>
          <a:lstStyle/>
          <a:p>
            <a:r>
              <a:rPr lang="en-US"/>
              <a:t>Light is given off</a:t>
            </a:r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057400"/>
            <a:ext cx="32353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Change in Temperature Occurs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Either hotter or colder</a:t>
            </a:r>
          </a:p>
        </p:txBody>
      </p:sp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743200"/>
            <a:ext cx="44958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Gas is Produced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7772400" cy="4648200"/>
          </a:xfrm>
        </p:spPr>
        <p:txBody>
          <a:bodyPr/>
          <a:lstStyle/>
          <a:p>
            <a:r>
              <a:rPr lang="en-US"/>
              <a:t>Will appear as bubbling</a:t>
            </a: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828800"/>
            <a:ext cx="33591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There is a Change in Color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</a:t>
            </a:r>
            <a:r>
              <a:rPr lang="en-US" u="sng"/>
              <a:t>totally</a:t>
            </a:r>
            <a:r>
              <a:rPr lang="en-US"/>
              <a:t> different color</a:t>
            </a:r>
          </a:p>
        </p:txBody>
      </p:sp>
      <p:pic>
        <p:nvPicPr>
          <p:cNvPr id="117764" name="Picture 4" descr="j033697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667000"/>
            <a:ext cx="3567113" cy="3567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multboxs">
  <a:themeElements>
    <a:clrScheme name="">
      <a:dk1>
        <a:srgbClr val="000000"/>
      </a:dk1>
      <a:lt1>
        <a:srgbClr val="FFFFFF"/>
      </a:lt1>
      <a:dk2>
        <a:srgbClr val="00279F"/>
      </a:dk2>
      <a:lt2>
        <a:srgbClr val="FAFD00"/>
      </a:lt2>
      <a:accent1>
        <a:srgbClr val="DC0081"/>
      </a:accent1>
      <a:accent2>
        <a:srgbClr val="00DFCA"/>
      </a:accent2>
      <a:accent3>
        <a:srgbClr val="AAACCD"/>
      </a:accent3>
      <a:accent4>
        <a:srgbClr val="DADADA"/>
      </a:accent4>
      <a:accent5>
        <a:srgbClr val="EBAAC1"/>
      </a:accent5>
      <a:accent6>
        <a:srgbClr val="00CAB7"/>
      </a:accent6>
      <a:hlink>
        <a:srgbClr val="D49FFF"/>
      </a:hlink>
      <a:folHlink>
        <a:srgbClr val="86A0D7"/>
      </a:folHlink>
    </a:clrScheme>
    <a:fontScheme name="multbox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ultbox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box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ltbox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box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box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box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box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e:\powerpnt\template\sldshow\multboxs.ppt</Template>
  <TotalTime>156</TotalTime>
  <Words>133</Words>
  <Application>Microsoft Office PowerPoint</Application>
  <PresentationFormat>On-screen Show (4:3)</PresentationFormat>
  <Paragraphs>20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Times New Roman</vt:lpstr>
      <vt:lpstr>Arial</vt:lpstr>
      <vt:lpstr>Wingdings</vt:lpstr>
      <vt:lpstr>Monotype Sorts</vt:lpstr>
      <vt:lpstr>multboxs</vt:lpstr>
      <vt:lpstr>Types of Changes</vt:lpstr>
      <vt:lpstr>Physical Change</vt:lpstr>
      <vt:lpstr>Slide 3</vt:lpstr>
      <vt:lpstr>Chemical Change</vt:lpstr>
      <vt:lpstr>Chemical Reaction</vt:lpstr>
      <vt:lpstr>Five Properties of Chemical Change – Recognizing </vt:lpstr>
      <vt:lpstr>A Change in Temperature Occurs</vt:lpstr>
      <vt:lpstr>A Gas is Produced</vt:lpstr>
      <vt:lpstr>There is a Change in Color</vt:lpstr>
      <vt:lpstr>Precipitate Formed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Chemistry: The Study of Matter</dc:title>
  <dc:creator/>
  <cp:lastModifiedBy>phillips.tracy</cp:lastModifiedBy>
  <cp:revision>28</cp:revision>
  <cp:lastPrinted>1997-09-10T17:22:02Z</cp:lastPrinted>
  <dcterms:created xsi:type="dcterms:W3CDTF">1995-09-07T01:23:22Z</dcterms:created>
  <dcterms:modified xsi:type="dcterms:W3CDTF">2012-06-24T21:43:03Z</dcterms:modified>
</cp:coreProperties>
</file>