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drawings/drawing1.xml" ContentType="application/vnd.openxmlformats-officedocument.drawingml.chartshapes+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charts/style1.xml" ContentType="application/vnd.ms-office.chartstyle+xml"/>
  <Override PartName="/ppt/charts/colors1.xml" ContentType="application/vnd.ms-office.chartcolorstyl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066" r:id="rId1"/>
  </p:sldMasterIdLst>
  <p:notesMasterIdLst>
    <p:notesMasterId r:id="rId8"/>
  </p:notesMasterIdLst>
  <p:handoutMasterIdLst>
    <p:handoutMasterId r:id="rId9"/>
  </p:handoutMasterIdLst>
  <p:sldIdLst>
    <p:sldId id="271" r:id="rId2"/>
    <p:sldId id="317" r:id="rId3"/>
    <p:sldId id="260" r:id="rId4"/>
    <p:sldId id="318" r:id="rId5"/>
    <p:sldId id="319" r:id="rId6"/>
    <p:sldId id="321" r:id="rId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99FF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3" autoAdjust="0"/>
    <p:restoredTop sz="94660"/>
  </p:normalViewPr>
  <p:slideViewPr>
    <p:cSldViewPr>
      <p:cViewPr varScale="1">
        <p:scale>
          <a:sx n="109" d="100"/>
          <a:sy n="109" d="100"/>
        </p:scale>
        <p:origin x="169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941699550835592E-2"/>
          <c:y val="2.872386641325007E-2"/>
          <c:w val="0.91558254987179721"/>
          <c:h val="0.871835958005249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0792917628945341E-3"/>
                  <c:y val="1.7204301075268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433-49C4-A915-11DDFE540701}"/>
                </c:ext>
              </c:extLst>
            </c:dLbl>
            <c:dLbl>
              <c:idx val="1"/>
              <c:layout>
                <c:manualLayout>
                  <c:x val="1.539645881447267E-3"/>
                  <c:y val="2.0071684587813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433-49C4-A915-11DDFE540701}"/>
                </c:ext>
              </c:extLst>
            </c:dLbl>
            <c:dLbl>
              <c:idx val="2"/>
              <c:layout>
                <c:manualLayout>
                  <c:x val="-7.6982294072363922E-3"/>
                  <c:y val="2.86738351254480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433-49C4-A915-11DDFE540701}"/>
                </c:ext>
              </c:extLst>
            </c:dLbl>
            <c:dLbl>
              <c:idx val="3"/>
              <c:layout>
                <c:manualLayout>
                  <c:x val="-2.6173979984603541E-2"/>
                  <c:y val="6.3082437275985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433-49C4-A915-11DDFE540701}"/>
                </c:ext>
              </c:extLst>
            </c:dLbl>
            <c:dLbl>
              <c:idx val="4"/>
              <c:layout>
                <c:manualLayout>
                  <c:x val="-2.0015396458814585E-2"/>
                  <c:y val="6.0215053763440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433-49C4-A915-11DDFE540701}"/>
                </c:ext>
              </c:extLst>
            </c:dLbl>
            <c:dLbl>
              <c:idx val="5"/>
              <c:layout>
                <c:manualLayout>
                  <c:x val="-3.0792917628945343E-2"/>
                  <c:y val="5.7347670250896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433-49C4-A915-11DDFE540701}"/>
                </c:ext>
              </c:extLst>
            </c:dLbl>
            <c:dLbl>
              <c:idx val="6"/>
              <c:layout>
                <c:manualLayout>
                  <c:x val="-3.2332563510392723E-2"/>
                  <c:y val="5.7347670250896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433-49C4-A915-11DDFE540701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Sheet1!$A$3:$A$9</c:f>
              <c:strCache>
                <c:ptCount val="7"/>
                <c:pt idx="0">
                  <c:v>11-12</c:v>
                </c:pt>
                <c:pt idx="1">
                  <c:v>12-13</c:v>
                </c:pt>
                <c:pt idx="2">
                  <c:v>13-14</c:v>
                </c:pt>
                <c:pt idx="3">
                  <c:v>14-15</c:v>
                </c:pt>
                <c:pt idx="4">
                  <c:v>15-16</c:v>
                </c:pt>
                <c:pt idx="5">
                  <c:v>16-17</c:v>
                </c:pt>
                <c:pt idx="6">
                  <c:v>17-18*</c:v>
                </c:pt>
              </c:strCache>
            </c:strRef>
          </c:cat>
          <c:val>
            <c:numRef>
              <c:f>Sheet1!$B$3:$B$9</c:f>
              <c:numCache>
                <c:formatCode>General</c:formatCode>
                <c:ptCount val="7"/>
                <c:pt idx="0">
                  <c:v>5620</c:v>
                </c:pt>
                <c:pt idx="1">
                  <c:v>5716</c:v>
                </c:pt>
                <c:pt idx="2">
                  <c:v>5909</c:v>
                </c:pt>
                <c:pt idx="3">
                  <c:v>5819</c:v>
                </c:pt>
                <c:pt idx="4">
                  <c:v>5772</c:v>
                </c:pt>
                <c:pt idx="5">
                  <c:v>5750</c:v>
                </c:pt>
                <c:pt idx="6" formatCode="0">
                  <c:v>5687.1719999999996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7433-49C4-A915-11DDFE54070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Enrollment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3872209391839894E-2"/>
                  <c:y val="-6.88172043010752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433-49C4-A915-11DDFE540701}"/>
                </c:ext>
              </c:extLst>
            </c:dLbl>
            <c:dLbl>
              <c:idx val="1"/>
              <c:layout>
                <c:manualLayout>
                  <c:x val="-3.5411855273287142E-2"/>
                  <c:y val="-6.3082437275985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433-49C4-A915-11DDFE540701}"/>
                </c:ext>
              </c:extLst>
            </c:dLbl>
            <c:dLbl>
              <c:idx val="2"/>
              <c:layout>
                <c:manualLayout>
                  <c:x val="-4.6189376443418015E-2"/>
                  <c:y val="-6.59498207885304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433-49C4-A915-11DDFE540701}"/>
                </c:ext>
              </c:extLst>
            </c:dLbl>
            <c:dLbl>
              <c:idx val="3"/>
              <c:layout>
                <c:manualLayout>
                  <c:x val="-4.6189376443418015E-2"/>
                  <c:y val="-3.44086021505376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433-49C4-A915-11DDFE540701}"/>
                </c:ext>
              </c:extLst>
            </c:dLbl>
            <c:dLbl>
              <c:idx val="4"/>
              <c:layout>
                <c:manualLayout>
                  <c:x val="-2.0015396458814585E-2"/>
                  <c:y val="-4.30107526881720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433-49C4-A915-11DDFE540701}"/>
                </c:ext>
              </c:extLst>
            </c:dLbl>
            <c:dLbl>
              <c:idx val="5"/>
              <c:layout>
                <c:manualLayout>
                  <c:x val="-3.0792917628945343E-2"/>
                  <c:y val="-7.455197132616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433-49C4-A915-11DDFE540701}"/>
                </c:ext>
              </c:extLst>
            </c:dLbl>
            <c:dLbl>
              <c:idx val="6"/>
              <c:layout>
                <c:manualLayout>
                  <c:x val="-4.1570438799076209E-2"/>
                  <c:y val="-3.72759856630824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433-49C4-A915-11DDFE540701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Sheet1!$A$3:$A$9</c:f>
              <c:strCache>
                <c:ptCount val="7"/>
                <c:pt idx="0">
                  <c:v>11-12</c:v>
                </c:pt>
                <c:pt idx="1">
                  <c:v>12-13</c:v>
                </c:pt>
                <c:pt idx="2">
                  <c:v>13-14</c:v>
                </c:pt>
                <c:pt idx="3">
                  <c:v>14-15</c:v>
                </c:pt>
                <c:pt idx="4">
                  <c:v>15-16</c:v>
                </c:pt>
                <c:pt idx="5">
                  <c:v>16-17</c:v>
                </c:pt>
                <c:pt idx="6">
                  <c:v>17-18*</c:v>
                </c:pt>
              </c:strCache>
            </c:strRef>
          </c:cat>
          <c:val>
            <c:numRef>
              <c:f>Sheet1!$C$3:$C$9</c:f>
              <c:numCache>
                <c:formatCode>General</c:formatCode>
                <c:ptCount val="7"/>
                <c:pt idx="0">
                  <c:v>5742</c:v>
                </c:pt>
                <c:pt idx="1">
                  <c:v>5827</c:v>
                </c:pt>
                <c:pt idx="2">
                  <c:v>6001</c:v>
                </c:pt>
                <c:pt idx="3">
                  <c:v>5953</c:v>
                </c:pt>
                <c:pt idx="4">
                  <c:v>5893</c:v>
                </c:pt>
                <c:pt idx="5">
                  <c:v>5885</c:v>
                </c:pt>
                <c:pt idx="6">
                  <c:v>5851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7433-49C4-A915-11DDFE5407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8138432"/>
        <c:axId val="258141176"/>
      </c:lineChart>
      <c:catAx>
        <c:axId val="258138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8141176"/>
        <c:crosses val="autoZero"/>
        <c:auto val="1"/>
        <c:lblAlgn val="ctr"/>
        <c:lblOffset val="100"/>
        <c:noMultiLvlLbl val="0"/>
      </c:catAx>
      <c:valAx>
        <c:axId val="258141176"/>
        <c:scaling>
          <c:orientation val="minMax"/>
          <c:max val="6100"/>
          <c:min val="54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8138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4134870554575583"/>
          <c:y val="6.9268259571001856E-2"/>
          <c:w val="0.23785686142580911"/>
          <c:h val="5.71685220381935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0.09116</cdr:x>
      <cdr:y>0.84483</cdr:y>
    </cdr:from>
    <cdr:to>
      <cdr:x>0.1743</cdr:x>
      <cdr:y>0.92231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51931" y="3733800"/>
          <a:ext cx="685792" cy="3424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98.14%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0.22049</cdr:x>
      <cdr:y>0.84483</cdr:y>
    </cdr:from>
    <cdr:to>
      <cdr:x>0.30364</cdr:x>
      <cdr:y>0.92231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818731" y="3733800"/>
          <a:ext cx="685875" cy="3424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 smtClean="0"/>
            <a:t>97.46%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0.73781</cdr:x>
      <cdr:y>0.84483</cdr:y>
    </cdr:from>
    <cdr:to>
      <cdr:x>0.82095</cdr:x>
      <cdr:y>0.92231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085931" y="3733800"/>
          <a:ext cx="685793" cy="3424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 smtClean="0"/>
            <a:t>97.95%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0.60848</cdr:x>
      <cdr:y>0.84483</cdr:y>
    </cdr:from>
    <cdr:to>
      <cdr:x>0.69162</cdr:x>
      <cdr:y>0.92231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5019131" y="3733800"/>
          <a:ext cx="685793" cy="3424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 smtClean="0"/>
            <a:t>97.75%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0.48839</cdr:x>
      <cdr:y>0.84483</cdr:y>
    </cdr:from>
    <cdr:to>
      <cdr:x>0.57154</cdr:x>
      <cdr:y>0.92231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4028531" y="3733800"/>
          <a:ext cx="685875" cy="3424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 smtClean="0"/>
            <a:t>98.47%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0.34982</cdr:x>
      <cdr:y>0.84483</cdr:y>
    </cdr:from>
    <cdr:to>
      <cdr:x>0.43297</cdr:x>
      <cdr:y>0.92231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2885531" y="3733800"/>
          <a:ext cx="685875" cy="3424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 smtClean="0"/>
            <a:t>97.46%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0.86872</cdr:x>
      <cdr:y>0.84483</cdr:y>
    </cdr:from>
    <cdr:to>
      <cdr:x>0.95186</cdr:x>
      <cdr:y>0.92231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7165801" y="3733800"/>
          <a:ext cx="685793" cy="3424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 smtClean="0"/>
            <a:t>97.89%</a:t>
          </a:r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747" cy="46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5" tIns="46578" rIns="93155" bIns="46578" numCol="1" anchor="t" anchorCtr="0" compatLnSpc="1">
            <a:prstTxWarp prst="textNoShape">
              <a:avLst/>
            </a:prstTxWarp>
          </a:bodyPr>
          <a:lstStyle>
            <a:lvl1pPr defTabSz="930208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053" y="0"/>
            <a:ext cx="3038746" cy="46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5" tIns="46578" rIns="93155" bIns="46578" numCol="1" anchor="t" anchorCtr="0" compatLnSpc="1">
            <a:prstTxWarp prst="textNoShape">
              <a:avLst/>
            </a:prstTxWarp>
          </a:bodyPr>
          <a:lstStyle>
            <a:lvl1pPr algn="r" defTabSz="930208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8465"/>
            <a:ext cx="3038747" cy="46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5" tIns="46578" rIns="93155" bIns="46578" numCol="1" anchor="b" anchorCtr="0" compatLnSpc="1">
            <a:prstTxWarp prst="textNoShape">
              <a:avLst/>
            </a:prstTxWarp>
          </a:bodyPr>
          <a:lstStyle>
            <a:lvl1pPr defTabSz="930208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053" y="8828465"/>
            <a:ext cx="3038746" cy="46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5" tIns="46578" rIns="93155" bIns="46578" numCol="1" anchor="b" anchorCtr="0" compatLnSpc="1">
            <a:prstTxWarp prst="textNoShape">
              <a:avLst/>
            </a:prstTxWarp>
          </a:bodyPr>
          <a:lstStyle>
            <a:lvl1pPr algn="r" defTabSz="930208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fld id="{B1D8A709-3C2E-4384-971A-6933C1BEAC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6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747" cy="46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053" y="0"/>
            <a:ext cx="3038746" cy="46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9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880" y="4415830"/>
            <a:ext cx="5608640" cy="4184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9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8465"/>
            <a:ext cx="3038747" cy="46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9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053" y="8828465"/>
            <a:ext cx="3038746" cy="46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fld id="{DAA4DF7A-EF9C-4711-AD7C-121DD65384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6057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8002" indent="-287693">
              <a:defRPr>
                <a:solidFill>
                  <a:schemeClr val="tx1"/>
                </a:solidFill>
                <a:latin typeface="Arial" charset="0"/>
              </a:defRPr>
            </a:lvl2pPr>
            <a:lvl3pPr marL="1150772" indent="-230154">
              <a:defRPr>
                <a:solidFill>
                  <a:schemeClr val="tx1"/>
                </a:solidFill>
                <a:latin typeface="Arial" charset="0"/>
              </a:defRPr>
            </a:lvl3pPr>
            <a:lvl4pPr marL="1611081" indent="-230154">
              <a:defRPr>
                <a:solidFill>
                  <a:schemeClr val="tx1"/>
                </a:solidFill>
                <a:latin typeface="Arial" charset="0"/>
              </a:defRPr>
            </a:lvl4pPr>
            <a:lvl5pPr marL="2071390" indent="-230154">
              <a:defRPr>
                <a:solidFill>
                  <a:schemeClr val="tx1"/>
                </a:solidFill>
                <a:latin typeface="Arial" charset="0"/>
              </a:defRPr>
            </a:lvl5pPr>
            <a:lvl6pPr marL="2531699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92008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52317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12626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DFE29F0-B802-40D8-8DD9-FB1B0E8A7856}" type="slidenum">
              <a:rPr lang="en-US" altLang="en-US" smtClean="0">
                <a:latin typeface="Times New Roman" pitchFamily="18" charset="0"/>
              </a:rPr>
              <a:pPr/>
              <a:t>1</a:t>
            </a:fld>
            <a:endParaRPr lang="en-US" altLang="en-US" dirty="0" smtClean="0">
              <a:latin typeface="Times New Roman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8837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8002" indent="-287693">
              <a:defRPr>
                <a:solidFill>
                  <a:schemeClr val="tx1"/>
                </a:solidFill>
                <a:latin typeface="Arial" charset="0"/>
              </a:defRPr>
            </a:lvl2pPr>
            <a:lvl3pPr marL="1150772" indent="-230154">
              <a:defRPr>
                <a:solidFill>
                  <a:schemeClr val="tx1"/>
                </a:solidFill>
                <a:latin typeface="Arial" charset="0"/>
              </a:defRPr>
            </a:lvl3pPr>
            <a:lvl4pPr marL="1611081" indent="-230154">
              <a:defRPr>
                <a:solidFill>
                  <a:schemeClr val="tx1"/>
                </a:solidFill>
                <a:latin typeface="Arial" charset="0"/>
              </a:defRPr>
            </a:lvl4pPr>
            <a:lvl5pPr marL="2071390" indent="-230154">
              <a:defRPr>
                <a:solidFill>
                  <a:schemeClr val="tx1"/>
                </a:solidFill>
                <a:latin typeface="Arial" charset="0"/>
              </a:defRPr>
            </a:lvl5pPr>
            <a:lvl6pPr marL="2531699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92008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52317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12626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4017915-8DC2-4399-BDCB-04F253993147}" type="slidenum">
              <a:rPr lang="en-US" altLang="en-US" smtClean="0">
                <a:latin typeface="Times New Roman" pitchFamily="18" charset="0"/>
              </a:rPr>
              <a:pPr/>
              <a:t>2</a:t>
            </a:fld>
            <a:endParaRPr lang="en-US" altLang="en-US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8623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8002" indent="-287693">
              <a:defRPr>
                <a:solidFill>
                  <a:schemeClr val="tx1"/>
                </a:solidFill>
                <a:latin typeface="Arial" charset="0"/>
              </a:defRPr>
            </a:lvl2pPr>
            <a:lvl3pPr marL="1150772" indent="-230154">
              <a:defRPr>
                <a:solidFill>
                  <a:schemeClr val="tx1"/>
                </a:solidFill>
                <a:latin typeface="Arial" charset="0"/>
              </a:defRPr>
            </a:lvl3pPr>
            <a:lvl4pPr marL="1611081" indent="-230154">
              <a:defRPr>
                <a:solidFill>
                  <a:schemeClr val="tx1"/>
                </a:solidFill>
                <a:latin typeface="Arial" charset="0"/>
              </a:defRPr>
            </a:lvl4pPr>
            <a:lvl5pPr marL="2071390" indent="-230154">
              <a:defRPr>
                <a:solidFill>
                  <a:schemeClr val="tx1"/>
                </a:solidFill>
                <a:latin typeface="Arial" charset="0"/>
              </a:defRPr>
            </a:lvl5pPr>
            <a:lvl6pPr marL="2531699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92008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52317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12626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CE188E5-47F1-411A-8C76-813848E90BDB}" type="slidenum">
              <a:rPr lang="en-US" altLang="en-US" smtClean="0">
                <a:latin typeface="Times New Roman" pitchFamily="18" charset="0"/>
              </a:rPr>
              <a:pPr/>
              <a:t>3</a:t>
            </a:fld>
            <a:endParaRPr lang="en-US" altLang="en-US" dirty="0" smtClean="0"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00714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8002" indent="-287693">
              <a:defRPr>
                <a:solidFill>
                  <a:schemeClr val="tx1"/>
                </a:solidFill>
                <a:latin typeface="Arial" charset="0"/>
              </a:defRPr>
            </a:lvl2pPr>
            <a:lvl3pPr marL="1150772" indent="-230154">
              <a:defRPr>
                <a:solidFill>
                  <a:schemeClr val="tx1"/>
                </a:solidFill>
                <a:latin typeface="Arial" charset="0"/>
              </a:defRPr>
            </a:lvl3pPr>
            <a:lvl4pPr marL="1611081" indent="-230154">
              <a:defRPr>
                <a:solidFill>
                  <a:schemeClr val="tx1"/>
                </a:solidFill>
                <a:latin typeface="Arial" charset="0"/>
              </a:defRPr>
            </a:lvl4pPr>
            <a:lvl5pPr marL="2071390" indent="-230154">
              <a:defRPr>
                <a:solidFill>
                  <a:schemeClr val="tx1"/>
                </a:solidFill>
                <a:latin typeface="Arial" charset="0"/>
              </a:defRPr>
            </a:lvl5pPr>
            <a:lvl6pPr marL="2531699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92008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52317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12626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4CF1D03-DE89-4578-94DD-6E208C845562}" type="slidenum">
              <a:rPr lang="en-US" altLang="en-US" smtClean="0">
                <a:latin typeface="Times New Roman" pitchFamily="18" charset="0"/>
              </a:rPr>
              <a:pPr/>
              <a:t>4</a:t>
            </a:fld>
            <a:endParaRPr lang="en-US" altLang="en-US" dirty="0" smtClean="0">
              <a:latin typeface="Times New Roman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7182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8002" indent="-287693">
              <a:defRPr>
                <a:solidFill>
                  <a:schemeClr val="tx1"/>
                </a:solidFill>
                <a:latin typeface="Arial" charset="0"/>
              </a:defRPr>
            </a:lvl2pPr>
            <a:lvl3pPr marL="1150772" indent="-230154">
              <a:defRPr>
                <a:solidFill>
                  <a:schemeClr val="tx1"/>
                </a:solidFill>
                <a:latin typeface="Arial" charset="0"/>
              </a:defRPr>
            </a:lvl3pPr>
            <a:lvl4pPr marL="1611081" indent="-230154">
              <a:defRPr>
                <a:solidFill>
                  <a:schemeClr val="tx1"/>
                </a:solidFill>
                <a:latin typeface="Arial" charset="0"/>
              </a:defRPr>
            </a:lvl4pPr>
            <a:lvl5pPr marL="2071390" indent="-230154">
              <a:defRPr>
                <a:solidFill>
                  <a:schemeClr val="tx1"/>
                </a:solidFill>
                <a:latin typeface="Arial" charset="0"/>
              </a:defRPr>
            </a:lvl5pPr>
            <a:lvl6pPr marL="2531699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92008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52317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12626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9DB82BF-4B33-4C30-BC70-08657B5AEDD2}" type="slidenum">
              <a:rPr lang="en-US" altLang="en-US" smtClean="0">
                <a:latin typeface="Times New Roman" pitchFamily="18" charset="0"/>
              </a:rPr>
              <a:pPr/>
              <a:t>5</a:t>
            </a:fld>
            <a:endParaRPr lang="en-US" altLang="en-US" dirty="0" smtClean="0"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840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189"/>
          <p:cNvSpPr/>
          <p:nvPr/>
        </p:nvSpPr>
        <p:spPr>
          <a:xfrm>
            <a:off x="-9525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>
              <a:solidFill>
                <a:srgbClr val="FFFFFF"/>
              </a:solidFill>
            </a:endParaRPr>
          </a:p>
        </p:txBody>
      </p:sp>
      <p:grpSp>
        <p:nvGrpSpPr>
          <p:cNvPr id="5" name="グループ化 90"/>
          <p:cNvGrpSpPr>
            <a:grpSpLocks/>
          </p:cNvGrpSpPr>
          <p:nvPr/>
        </p:nvGrpSpPr>
        <p:grpSpPr bwMode="auto">
          <a:xfrm>
            <a:off x="4763" y="5589588"/>
            <a:ext cx="5067300" cy="1268412"/>
            <a:chOff x="16865" y="4817936"/>
            <a:chExt cx="5067302" cy="1268398"/>
          </a:xfrm>
        </p:grpSpPr>
        <p:sp>
          <p:nvSpPr>
            <p:cNvPr id="6" name="図形 91"/>
            <p:cNvSpPr>
              <a:spLocks/>
            </p:cNvSpPr>
            <p:nvPr/>
          </p:nvSpPr>
          <p:spPr bwMode="auto">
            <a:xfrm>
              <a:off x="16865" y="5459279"/>
              <a:ext cx="254000" cy="303209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" name="図形 92"/>
            <p:cNvSpPr>
              <a:spLocks/>
            </p:cNvSpPr>
            <p:nvPr/>
          </p:nvSpPr>
          <p:spPr bwMode="auto">
            <a:xfrm>
              <a:off x="16865" y="4906835"/>
              <a:ext cx="158750" cy="187323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" name="図形 93"/>
            <p:cNvSpPr>
              <a:spLocks/>
            </p:cNvSpPr>
            <p:nvPr/>
          </p:nvSpPr>
          <p:spPr bwMode="auto">
            <a:xfrm>
              <a:off x="3842742" y="5919649"/>
              <a:ext cx="317500" cy="166685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" name="図形 94"/>
            <p:cNvSpPr>
              <a:spLocks/>
            </p:cNvSpPr>
            <p:nvPr/>
          </p:nvSpPr>
          <p:spPr bwMode="auto">
            <a:xfrm>
              <a:off x="16865" y="4984621"/>
              <a:ext cx="22225" cy="68262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" name="図形 95"/>
            <p:cNvSpPr>
              <a:spLocks/>
            </p:cNvSpPr>
            <p:nvPr/>
          </p:nvSpPr>
          <p:spPr bwMode="auto">
            <a:xfrm>
              <a:off x="16865" y="5470391"/>
              <a:ext cx="158750" cy="261935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" name="図形 97"/>
            <p:cNvSpPr>
              <a:spLocks/>
            </p:cNvSpPr>
            <p:nvPr/>
          </p:nvSpPr>
          <p:spPr bwMode="auto">
            <a:xfrm>
              <a:off x="27977" y="4827461"/>
              <a:ext cx="165100" cy="79374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" name="図形 98"/>
            <p:cNvSpPr>
              <a:spLocks/>
            </p:cNvSpPr>
            <p:nvPr/>
          </p:nvSpPr>
          <p:spPr bwMode="auto">
            <a:xfrm>
              <a:off x="129577" y="4827461"/>
              <a:ext cx="187325" cy="841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" name="図形 99"/>
            <p:cNvSpPr>
              <a:spLocks/>
            </p:cNvSpPr>
            <p:nvPr/>
          </p:nvSpPr>
          <p:spPr bwMode="auto">
            <a:xfrm>
              <a:off x="1847253" y="5308468"/>
              <a:ext cx="390525" cy="119062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" name="図形 100"/>
            <p:cNvSpPr>
              <a:spLocks/>
            </p:cNvSpPr>
            <p:nvPr/>
          </p:nvSpPr>
          <p:spPr bwMode="auto">
            <a:xfrm>
              <a:off x="1650403" y="5292593"/>
              <a:ext cx="287338" cy="150811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7" name="図形 101"/>
            <p:cNvSpPr>
              <a:spLocks/>
            </p:cNvSpPr>
            <p:nvPr/>
          </p:nvSpPr>
          <p:spPr bwMode="auto">
            <a:xfrm>
              <a:off x="1161452" y="5187819"/>
              <a:ext cx="619125" cy="255585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8" name="図形 102"/>
            <p:cNvSpPr>
              <a:spLocks/>
            </p:cNvSpPr>
            <p:nvPr/>
          </p:nvSpPr>
          <p:spPr bwMode="auto">
            <a:xfrm>
              <a:off x="1417041" y="5249731"/>
              <a:ext cx="293687" cy="152398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9" name="図形 103"/>
            <p:cNvSpPr>
              <a:spLocks/>
            </p:cNvSpPr>
            <p:nvPr/>
          </p:nvSpPr>
          <p:spPr bwMode="auto">
            <a:xfrm>
              <a:off x="1332903" y="5246556"/>
              <a:ext cx="384175" cy="176210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0" name="図形 104"/>
            <p:cNvSpPr>
              <a:spLocks/>
            </p:cNvSpPr>
            <p:nvPr/>
          </p:nvSpPr>
          <p:spPr bwMode="auto">
            <a:xfrm>
              <a:off x="1280515" y="5224332"/>
              <a:ext cx="460375" cy="209548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1" name="図形 105"/>
            <p:cNvSpPr>
              <a:spLocks/>
            </p:cNvSpPr>
            <p:nvPr/>
          </p:nvSpPr>
          <p:spPr bwMode="auto">
            <a:xfrm>
              <a:off x="1242415" y="5203694"/>
              <a:ext cx="225425" cy="209548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2" name="図形 106"/>
            <p:cNvSpPr>
              <a:spLocks/>
            </p:cNvSpPr>
            <p:nvPr/>
          </p:nvSpPr>
          <p:spPr bwMode="auto">
            <a:xfrm>
              <a:off x="2175866" y="4827461"/>
              <a:ext cx="204787" cy="200023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3" name="図形 107"/>
            <p:cNvSpPr>
              <a:spLocks/>
            </p:cNvSpPr>
            <p:nvPr/>
          </p:nvSpPr>
          <p:spPr bwMode="auto">
            <a:xfrm>
              <a:off x="2102841" y="4827461"/>
              <a:ext cx="215900" cy="209548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4" name="図形 108"/>
            <p:cNvSpPr>
              <a:spLocks/>
            </p:cNvSpPr>
            <p:nvPr/>
          </p:nvSpPr>
          <p:spPr bwMode="auto">
            <a:xfrm>
              <a:off x="1994891" y="4827461"/>
              <a:ext cx="242887" cy="21907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5" name="図形 109"/>
            <p:cNvSpPr>
              <a:spLocks/>
            </p:cNvSpPr>
            <p:nvPr/>
          </p:nvSpPr>
          <p:spPr bwMode="auto">
            <a:xfrm>
              <a:off x="1864716" y="4827461"/>
              <a:ext cx="266700" cy="239709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6" name="図形 110"/>
            <p:cNvSpPr>
              <a:spLocks/>
            </p:cNvSpPr>
            <p:nvPr/>
          </p:nvSpPr>
          <p:spPr bwMode="auto">
            <a:xfrm>
              <a:off x="1609128" y="4827461"/>
              <a:ext cx="454025" cy="239709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7" name="図形 111"/>
            <p:cNvSpPr>
              <a:spLocks/>
            </p:cNvSpPr>
            <p:nvPr/>
          </p:nvSpPr>
          <p:spPr bwMode="auto">
            <a:xfrm>
              <a:off x="1432916" y="4827461"/>
              <a:ext cx="420687" cy="255584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8" name="図形 112"/>
            <p:cNvSpPr>
              <a:spLocks/>
            </p:cNvSpPr>
            <p:nvPr/>
          </p:nvSpPr>
          <p:spPr bwMode="auto">
            <a:xfrm>
              <a:off x="1359891" y="4827461"/>
              <a:ext cx="363537" cy="261934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9" name="図形 113"/>
            <p:cNvSpPr>
              <a:spLocks/>
            </p:cNvSpPr>
            <p:nvPr/>
          </p:nvSpPr>
          <p:spPr bwMode="auto">
            <a:xfrm>
              <a:off x="985240" y="4827461"/>
              <a:ext cx="668337" cy="674680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0" name="図形 114"/>
            <p:cNvSpPr>
              <a:spLocks/>
            </p:cNvSpPr>
            <p:nvPr/>
          </p:nvSpPr>
          <p:spPr bwMode="auto">
            <a:xfrm>
              <a:off x="662977" y="5146544"/>
              <a:ext cx="884238" cy="360359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1" name="図形 115"/>
            <p:cNvSpPr>
              <a:spLocks/>
            </p:cNvSpPr>
            <p:nvPr/>
          </p:nvSpPr>
          <p:spPr bwMode="auto">
            <a:xfrm>
              <a:off x="577252" y="5135432"/>
              <a:ext cx="749300" cy="366708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2" name="図形 116"/>
            <p:cNvSpPr>
              <a:spLocks/>
            </p:cNvSpPr>
            <p:nvPr/>
          </p:nvSpPr>
          <p:spPr bwMode="auto">
            <a:xfrm>
              <a:off x="770927" y="4827461"/>
              <a:ext cx="782638" cy="638168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3" name="図形 117"/>
            <p:cNvSpPr>
              <a:spLocks/>
            </p:cNvSpPr>
            <p:nvPr/>
          </p:nvSpPr>
          <p:spPr bwMode="auto">
            <a:xfrm>
              <a:off x="1139227" y="4827461"/>
              <a:ext cx="328613" cy="319083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4" name="図形 118"/>
            <p:cNvSpPr>
              <a:spLocks/>
            </p:cNvSpPr>
            <p:nvPr/>
          </p:nvSpPr>
          <p:spPr bwMode="auto">
            <a:xfrm>
              <a:off x="470890" y="4889372"/>
              <a:ext cx="242887" cy="261935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5" name="図形 119"/>
            <p:cNvSpPr>
              <a:spLocks/>
            </p:cNvSpPr>
            <p:nvPr/>
          </p:nvSpPr>
          <p:spPr bwMode="auto">
            <a:xfrm>
              <a:off x="618527" y="4911597"/>
              <a:ext cx="276225" cy="223836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6" name="図形 120"/>
            <p:cNvSpPr>
              <a:spLocks/>
            </p:cNvSpPr>
            <p:nvPr/>
          </p:nvSpPr>
          <p:spPr bwMode="auto">
            <a:xfrm>
              <a:off x="537565" y="4886197"/>
              <a:ext cx="442912" cy="223836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7" name="図形 121"/>
            <p:cNvSpPr>
              <a:spLocks/>
            </p:cNvSpPr>
            <p:nvPr/>
          </p:nvSpPr>
          <p:spPr bwMode="auto">
            <a:xfrm>
              <a:off x="680440" y="4886197"/>
              <a:ext cx="11112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8" name="図形 122"/>
            <p:cNvSpPr>
              <a:spLocks/>
            </p:cNvSpPr>
            <p:nvPr/>
          </p:nvSpPr>
          <p:spPr bwMode="auto">
            <a:xfrm>
              <a:off x="628052" y="4827461"/>
              <a:ext cx="103188" cy="47624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9" name="図形 123"/>
            <p:cNvSpPr>
              <a:spLocks/>
            </p:cNvSpPr>
            <p:nvPr/>
          </p:nvSpPr>
          <p:spPr bwMode="auto">
            <a:xfrm>
              <a:off x="709015" y="4827461"/>
              <a:ext cx="90487" cy="47624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0" name="図形 124"/>
            <p:cNvSpPr>
              <a:spLocks/>
            </p:cNvSpPr>
            <p:nvPr/>
          </p:nvSpPr>
          <p:spPr bwMode="auto">
            <a:xfrm>
              <a:off x="153390" y="5187819"/>
              <a:ext cx="617537" cy="277810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1" name="図形 125"/>
            <p:cNvSpPr>
              <a:spLocks/>
            </p:cNvSpPr>
            <p:nvPr/>
          </p:nvSpPr>
          <p:spPr bwMode="auto">
            <a:xfrm>
              <a:off x="232765" y="4827461"/>
              <a:ext cx="1127125" cy="674680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2" name="図形 126"/>
            <p:cNvSpPr>
              <a:spLocks/>
            </p:cNvSpPr>
            <p:nvPr/>
          </p:nvSpPr>
          <p:spPr bwMode="auto">
            <a:xfrm>
              <a:off x="391515" y="5710101"/>
              <a:ext cx="720725" cy="314322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3" name="図形 127"/>
            <p:cNvSpPr>
              <a:spLocks/>
            </p:cNvSpPr>
            <p:nvPr/>
          </p:nvSpPr>
          <p:spPr bwMode="auto">
            <a:xfrm>
              <a:off x="969365" y="5486266"/>
              <a:ext cx="311150" cy="21907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4" name="図形 128"/>
            <p:cNvSpPr>
              <a:spLocks/>
            </p:cNvSpPr>
            <p:nvPr/>
          </p:nvSpPr>
          <p:spPr bwMode="auto">
            <a:xfrm>
              <a:off x="210540" y="5486266"/>
              <a:ext cx="904875" cy="520694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5" name="図形 129"/>
            <p:cNvSpPr>
              <a:spLocks/>
            </p:cNvSpPr>
            <p:nvPr/>
          </p:nvSpPr>
          <p:spPr bwMode="auto">
            <a:xfrm>
              <a:off x="16865" y="5767251"/>
              <a:ext cx="22225" cy="1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6" name="図形 130"/>
            <p:cNvSpPr>
              <a:spLocks/>
            </p:cNvSpPr>
            <p:nvPr/>
          </p:nvSpPr>
          <p:spPr bwMode="auto">
            <a:xfrm>
              <a:off x="62902" y="5486266"/>
              <a:ext cx="447675" cy="276222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7" name="図形 131"/>
            <p:cNvSpPr>
              <a:spLocks/>
            </p:cNvSpPr>
            <p:nvPr/>
          </p:nvSpPr>
          <p:spPr bwMode="auto">
            <a:xfrm>
              <a:off x="367702" y="5522778"/>
              <a:ext cx="227013" cy="187323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8" name="図形 132"/>
            <p:cNvSpPr>
              <a:spLocks/>
            </p:cNvSpPr>
            <p:nvPr/>
          </p:nvSpPr>
          <p:spPr bwMode="auto">
            <a:xfrm>
              <a:off x="83540" y="5459279"/>
              <a:ext cx="942975" cy="307972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9" name="図形 133"/>
            <p:cNvSpPr>
              <a:spLocks/>
            </p:cNvSpPr>
            <p:nvPr/>
          </p:nvSpPr>
          <p:spPr bwMode="auto">
            <a:xfrm>
              <a:off x="89890" y="5746613"/>
              <a:ext cx="965200" cy="319084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0" name="図形 134"/>
            <p:cNvSpPr>
              <a:spLocks/>
            </p:cNvSpPr>
            <p:nvPr/>
          </p:nvSpPr>
          <p:spPr bwMode="auto">
            <a:xfrm>
              <a:off x="839190" y="5757726"/>
              <a:ext cx="236537" cy="198435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1" name="図形 135"/>
            <p:cNvSpPr>
              <a:spLocks/>
            </p:cNvSpPr>
            <p:nvPr/>
          </p:nvSpPr>
          <p:spPr bwMode="auto">
            <a:xfrm>
              <a:off x="702665" y="5778362"/>
              <a:ext cx="352425" cy="203198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" name="図形 136"/>
            <p:cNvSpPr>
              <a:spLocks/>
            </p:cNvSpPr>
            <p:nvPr/>
          </p:nvSpPr>
          <p:spPr bwMode="auto">
            <a:xfrm>
              <a:off x="561377" y="5762488"/>
              <a:ext cx="514350" cy="255585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3" name="図形 137"/>
            <p:cNvSpPr>
              <a:spLocks/>
            </p:cNvSpPr>
            <p:nvPr/>
          </p:nvSpPr>
          <p:spPr bwMode="auto">
            <a:xfrm>
              <a:off x="794740" y="5810112"/>
              <a:ext cx="338137" cy="177798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4" name="図形 138"/>
            <p:cNvSpPr>
              <a:spLocks/>
            </p:cNvSpPr>
            <p:nvPr/>
          </p:nvSpPr>
          <p:spPr bwMode="auto">
            <a:xfrm>
              <a:off x="901102" y="5767251"/>
              <a:ext cx="265113" cy="198435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5" name="図形 139"/>
            <p:cNvSpPr>
              <a:spLocks/>
            </p:cNvSpPr>
            <p:nvPr/>
          </p:nvSpPr>
          <p:spPr bwMode="auto">
            <a:xfrm>
              <a:off x="940790" y="5746613"/>
              <a:ext cx="306387" cy="209548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6" name="図形 140"/>
            <p:cNvSpPr>
              <a:spLocks/>
            </p:cNvSpPr>
            <p:nvPr/>
          </p:nvSpPr>
          <p:spPr bwMode="auto">
            <a:xfrm>
              <a:off x="985240" y="5522778"/>
              <a:ext cx="517525" cy="406396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7" name="図形 141"/>
            <p:cNvSpPr>
              <a:spLocks/>
            </p:cNvSpPr>
            <p:nvPr/>
          </p:nvSpPr>
          <p:spPr bwMode="auto">
            <a:xfrm>
              <a:off x="1036040" y="5710101"/>
              <a:ext cx="312737" cy="214310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8" name="図形 142"/>
            <p:cNvSpPr>
              <a:spLocks/>
            </p:cNvSpPr>
            <p:nvPr/>
          </p:nvSpPr>
          <p:spPr bwMode="auto">
            <a:xfrm>
              <a:off x="1099540" y="5527540"/>
              <a:ext cx="454025" cy="380996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9" name="図形 143"/>
            <p:cNvSpPr>
              <a:spLocks/>
            </p:cNvSpPr>
            <p:nvPr/>
          </p:nvSpPr>
          <p:spPr bwMode="auto">
            <a:xfrm>
              <a:off x="1166215" y="5506903"/>
              <a:ext cx="487362" cy="401633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0" name="図形 144"/>
            <p:cNvSpPr>
              <a:spLocks/>
            </p:cNvSpPr>
            <p:nvPr/>
          </p:nvSpPr>
          <p:spPr bwMode="auto">
            <a:xfrm>
              <a:off x="1247177" y="5511665"/>
              <a:ext cx="533400" cy="396871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1" name="図形 145"/>
            <p:cNvSpPr>
              <a:spLocks/>
            </p:cNvSpPr>
            <p:nvPr/>
          </p:nvSpPr>
          <p:spPr bwMode="auto">
            <a:xfrm>
              <a:off x="1547216" y="5919649"/>
              <a:ext cx="6350" cy="1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2" name="図形 146"/>
            <p:cNvSpPr>
              <a:spLocks/>
            </p:cNvSpPr>
            <p:nvPr/>
          </p:nvSpPr>
          <p:spPr bwMode="auto">
            <a:xfrm>
              <a:off x="1309091" y="5502140"/>
              <a:ext cx="641350" cy="417508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3" name="図形 147"/>
            <p:cNvSpPr>
              <a:spLocks/>
            </p:cNvSpPr>
            <p:nvPr/>
          </p:nvSpPr>
          <p:spPr bwMode="auto">
            <a:xfrm>
              <a:off x="1031277" y="5135432"/>
              <a:ext cx="1144588" cy="773103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4" name="図形 148"/>
            <p:cNvSpPr>
              <a:spLocks/>
            </p:cNvSpPr>
            <p:nvPr/>
          </p:nvSpPr>
          <p:spPr bwMode="auto">
            <a:xfrm>
              <a:off x="1871066" y="5459279"/>
              <a:ext cx="430212" cy="220660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5" name="図形 149"/>
            <p:cNvSpPr>
              <a:spLocks/>
            </p:cNvSpPr>
            <p:nvPr/>
          </p:nvSpPr>
          <p:spPr bwMode="auto">
            <a:xfrm>
              <a:off x="2080616" y="5470391"/>
              <a:ext cx="288925" cy="19843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6" name="図形 150"/>
            <p:cNvSpPr>
              <a:spLocks/>
            </p:cNvSpPr>
            <p:nvPr/>
          </p:nvSpPr>
          <p:spPr bwMode="auto">
            <a:xfrm>
              <a:off x="1439266" y="5705338"/>
              <a:ext cx="471487" cy="198436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7" name="図形 151"/>
            <p:cNvSpPr>
              <a:spLocks/>
            </p:cNvSpPr>
            <p:nvPr/>
          </p:nvSpPr>
          <p:spPr bwMode="auto">
            <a:xfrm>
              <a:off x="1694853" y="5443404"/>
              <a:ext cx="754063" cy="444495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8" name="図形 152"/>
            <p:cNvSpPr>
              <a:spLocks/>
            </p:cNvSpPr>
            <p:nvPr/>
          </p:nvSpPr>
          <p:spPr bwMode="auto">
            <a:xfrm>
              <a:off x="1785341" y="5689463"/>
              <a:ext cx="385762" cy="19843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9" name="図形 153"/>
            <p:cNvSpPr>
              <a:spLocks/>
            </p:cNvSpPr>
            <p:nvPr/>
          </p:nvSpPr>
          <p:spPr bwMode="auto">
            <a:xfrm>
              <a:off x="1904403" y="5459279"/>
              <a:ext cx="815975" cy="423857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0" name="図形 154"/>
            <p:cNvSpPr>
              <a:spLocks/>
            </p:cNvSpPr>
            <p:nvPr/>
          </p:nvSpPr>
          <p:spPr bwMode="auto">
            <a:xfrm>
              <a:off x="1723428" y="5302118"/>
              <a:ext cx="1082675" cy="387346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1" name="図形 155"/>
            <p:cNvSpPr>
              <a:spLocks/>
            </p:cNvSpPr>
            <p:nvPr/>
          </p:nvSpPr>
          <p:spPr bwMode="auto">
            <a:xfrm>
              <a:off x="1961553" y="5313231"/>
              <a:ext cx="350838" cy="114299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2" name="図形 156"/>
            <p:cNvSpPr>
              <a:spLocks/>
            </p:cNvSpPr>
            <p:nvPr/>
          </p:nvSpPr>
          <p:spPr bwMode="auto">
            <a:xfrm>
              <a:off x="2753716" y="5443404"/>
              <a:ext cx="409575" cy="277809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3" name="図形 157"/>
            <p:cNvSpPr>
              <a:spLocks/>
            </p:cNvSpPr>
            <p:nvPr/>
          </p:nvSpPr>
          <p:spPr bwMode="auto">
            <a:xfrm>
              <a:off x="3893542" y="5360855"/>
              <a:ext cx="322262" cy="269872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4" name="図形 158"/>
            <p:cNvSpPr>
              <a:spLocks/>
            </p:cNvSpPr>
            <p:nvPr/>
          </p:nvSpPr>
          <p:spPr bwMode="auto">
            <a:xfrm>
              <a:off x="3671291" y="5329105"/>
              <a:ext cx="477837" cy="328608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5" name="図形 159"/>
            <p:cNvSpPr>
              <a:spLocks/>
            </p:cNvSpPr>
            <p:nvPr/>
          </p:nvSpPr>
          <p:spPr bwMode="auto">
            <a:xfrm>
              <a:off x="3622078" y="5365617"/>
              <a:ext cx="322263" cy="292097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6" name="図形 160"/>
            <p:cNvSpPr>
              <a:spLocks/>
            </p:cNvSpPr>
            <p:nvPr/>
          </p:nvSpPr>
          <p:spPr bwMode="auto">
            <a:xfrm>
              <a:off x="3196628" y="5344980"/>
              <a:ext cx="555625" cy="334958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7" name="図形 161"/>
            <p:cNvSpPr>
              <a:spLocks/>
            </p:cNvSpPr>
            <p:nvPr/>
          </p:nvSpPr>
          <p:spPr bwMode="auto">
            <a:xfrm>
              <a:off x="3048991" y="5908536"/>
              <a:ext cx="4762" cy="11113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8" name="図形 162"/>
            <p:cNvSpPr>
              <a:spLocks/>
            </p:cNvSpPr>
            <p:nvPr/>
          </p:nvSpPr>
          <p:spPr bwMode="auto">
            <a:xfrm>
              <a:off x="16865" y="6065697"/>
              <a:ext cx="90487" cy="2063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9" name="図形 163"/>
            <p:cNvSpPr>
              <a:spLocks/>
            </p:cNvSpPr>
            <p:nvPr/>
          </p:nvSpPr>
          <p:spPr bwMode="auto">
            <a:xfrm>
              <a:off x="3110903" y="5402130"/>
              <a:ext cx="260350" cy="280984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0" name="図形 164"/>
            <p:cNvSpPr>
              <a:spLocks/>
            </p:cNvSpPr>
            <p:nvPr/>
          </p:nvSpPr>
          <p:spPr bwMode="auto">
            <a:xfrm>
              <a:off x="16865" y="6029185"/>
              <a:ext cx="493712" cy="57149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</p:grpSp>
      <p:sp>
        <p:nvSpPr>
          <p:cNvPr id="81" name="図形 9"/>
          <p:cNvSpPr>
            <a:spLocks/>
          </p:cNvSpPr>
          <p:nvPr/>
        </p:nvSpPr>
        <p:spPr bwMode="auto">
          <a:xfrm>
            <a:off x="3929063" y="0"/>
            <a:ext cx="5214937" cy="3382963"/>
          </a:xfrm>
          <a:custGeom>
            <a:avLst/>
            <a:gdLst>
              <a:gd name="T0" fmla="*/ 2147483647 w 3732"/>
              <a:gd name="T1" fmla="*/ 2147483647 h 2421"/>
              <a:gd name="T2" fmla="*/ 2147483647 w 3732"/>
              <a:gd name="T3" fmla="*/ 2147483647 h 2421"/>
              <a:gd name="T4" fmla="*/ 2147483647 w 3732"/>
              <a:gd name="T5" fmla="*/ 2147483647 h 2421"/>
              <a:gd name="T6" fmla="*/ 2147483647 w 3732"/>
              <a:gd name="T7" fmla="*/ 2147483647 h 2421"/>
              <a:gd name="T8" fmla="*/ 2147483647 w 3732"/>
              <a:gd name="T9" fmla="*/ 2147483647 h 2421"/>
              <a:gd name="T10" fmla="*/ 2147483647 w 3732"/>
              <a:gd name="T11" fmla="*/ 2147483647 h 2421"/>
              <a:gd name="T12" fmla="*/ 2147483647 w 3732"/>
              <a:gd name="T13" fmla="*/ 2147483647 h 2421"/>
              <a:gd name="T14" fmla="*/ 2147483647 w 3732"/>
              <a:gd name="T15" fmla="*/ 2147483647 h 2421"/>
              <a:gd name="T16" fmla="*/ 2147483647 w 3732"/>
              <a:gd name="T17" fmla="*/ 2147483647 h 2421"/>
              <a:gd name="T18" fmla="*/ 2147483647 w 3732"/>
              <a:gd name="T19" fmla="*/ 2147483647 h 2421"/>
              <a:gd name="T20" fmla="*/ 2147483647 w 3732"/>
              <a:gd name="T21" fmla="*/ 2147483647 h 2421"/>
              <a:gd name="T22" fmla="*/ 2147483647 w 3732"/>
              <a:gd name="T23" fmla="*/ 2147483647 h 2421"/>
              <a:gd name="T24" fmla="*/ 2147483647 w 3732"/>
              <a:gd name="T25" fmla="*/ 2147483647 h 2421"/>
              <a:gd name="T26" fmla="*/ 2147483647 w 3732"/>
              <a:gd name="T27" fmla="*/ 2147483647 h 2421"/>
              <a:gd name="T28" fmla="*/ 2147483647 w 3732"/>
              <a:gd name="T29" fmla="*/ 2147483647 h 2421"/>
              <a:gd name="T30" fmla="*/ 2147483647 w 3732"/>
              <a:gd name="T31" fmla="*/ 2147483647 h 2421"/>
              <a:gd name="T32" fmla="*/ 2147483647 w 3732"/>
              <a:gd name="T33" fmla="*/ 2147483647 h 2421"/>
              <a:gd name="T34" fmla="*/ 2147483647 w 3732"/>
              <a:gd name="T35" fmla="*/ 2147483647 h 2421"/>
              <a:gd name="T36" fmla="*/ 2147483647 w 3732"/>
              <a:gd name="T37" fmla="*/ 2147483647 h 2421"/>
              <a:gd name="T38" fmla="*/ 2147483647 w 3732"/>
              <a:gd name="T39" fmla="*/ 2147483647 h 2421"/>
              <a:gd name="T40" fmla="*/ 2147483647 w 3732"/>
              <a:gd name="T41" fmla="*/ 2147483647 h 2421"/>
              <a:gd name="T42" fmla="*/ 2147483647 w 3732"/>
              <a:gd name="T43" fmla="*/ 2147483647 h 2421"/>
              <a:gd name="T44" fmla="*/ 2147483647 w 3732"/>
              <a:gd name="T45" fmla="*/ 2147483647 h 2421"/>
              <a:gd name="T46" fmla="*/ 2147483647 w 3732"/>
              <a:gd name="T47" fmla="*/ 2147483647 h 2421"/>
              <a:gd name="T48" fmla="*/ 2147483647 w 3732"/>
              <a:gd name="T49" fmla="*/ 2147483647 h 2421"/>
              <a:gd name="T50" fmla="*/ 2147483647 w 3732"/>
              <a:gd name="T51" fmla="*/ 2147483647 h 2421"/>
              <a:gd name="T52" fmla="*/ 2147483647 w 3732"/>
              <a:gd name="T53" fmla="*/ 2147483647 h 2421"/>
              <a:gd name="T54" fmla="*/ 2147483647 w 3732"/>
              <a:gd name="T55" fmla="*/ 2147483647 h 2421"/>
              <a:gd name="T56" fmla="*/ 2147483647 w 3732"/>
              <a:gd name="T57" fmla="*/ 2147483647 h 2421"/>
              <a:gd name="T58" fmla="*/ 2147483647 w 3732"/>
              <a:gd name="T59" fmla="*/ 2147483647 h 2421"/>
              <a:gd name="T60" fmla="*/ 2147483647 w 3732"/>
              <a:gd name="T61" fmla="*/ 2147483647 h 2421"/>
              <a:gd name="T62" fmla="*/ 2147483647 w 3732"/>
              <a:gd name="T63" fmla="*/ 2147483647 h 2421"/>
              <a:gd name="T64" fmla="*/ 2147483647 w 3732"/>
              <a:gd name="T65" fmla="*/ 2147483647 h 2421"/>
              <a:gd name="T66" fmla="*/ 2147483647 w 3732"/>
              <a:gd name="T67" fmla="*/ 2147483647 h 2421"/>
              <a:gd name="T68" fmla="*/ 2147483647 w 3732"/>
              <a:gd name="T69" fmla="*/ 2147483647 h 2421"/>
              <a:gd name="T70" fmla="*/ 2147483647 w 3732"/>
              <a:gd name="T71" fmla="*/ 2147483647 h 2421"/>
              <a:gd name="T72" fmla="*/ 2147483647 w 3732"/>
              <a:gd name="T73" fmla="*/ 2147483647 h 2421"/>
              <a:gd name="T74" fmla="*/ 2147483647 w 3732"/>
              <a:gd name="T75" fmla="*/ 2147483647 h 2421"/>
              <a:gd name="T76" fmla="*/ 2147483647 w 3732"/>
              <a:gd name="T77" fmla="*/ 2147483647 h 2421"/>
              <a:gd name="T78" fmla="*/ 2147483647 w 3732"/>
              <a:gd name="T79" fmla="*/ 2147483647 h 2421"/>
              <a:gd name="T80" fmla="*/ 2147483647 w 3732"/>
              <a:gd name="T81" fmla="*/ 2147483647 h 2421"/>
              <a:gd name="T82" fmla="*/ 2147483647 w 3732"/>
              <a:gd name="T83" fmla="*/ 2147483647 h 2421"/>
              <a:gd name="T84" fmla="*/ 2147483647 w 3732"/>
              <a:gd name="T85" fmla="*/ 2147483647 h 2421"/>
              <a:gd name="T86" fmla="*/ 2147483647 w 3732"/>
              <a:gd name="T87" fmla="*/ 2147483647 h 2421"/>
              <a:gd name="T88" fmla="*/ 2147483647 w 3732"/>
              <a:gd name="T89" fmla="*/ 2147483647 h 2421"/>
              <a:gd name="T90" fmla="*/ 2147483647 w 3732"/>
              <a:gd name="T91" fmla="*/ 2147483647 h 2421"/>
              <a:gd name="T92" fmla="*/ 2147483647 w 3732"/>
              <a:gd name="T93" fmla="*/ 2147483647 h 2421"/>
              <a:gd name="T94" fmla="*/ 2147483647 w 3732"/>
              <a:gd name="T95" fmla="*/ 2147483647 h 2421"/>
              <a:gd name="T96" fmla="*/ 2147483647 w 3732"/>
              <a:gd name="T97" fmla="*/ 2147483647 h 2421"/>
              <a:gd name="T98" fmla="*/ 2147483647 w 3732"/>
              <a:gd name="T99" fmla="*/ 2147483647 h 2421"/>
              <a:gd name="T100" fmla="*/ 2147483647 w 3732"/>
              <a:gd name="T101" fmla="*/ 2147483647 h 2421"/>
              <a:gd name="T102" fmla="*/ 2147483647 w 3732"/>
              <a:gd name="T103" fmla="*/ 2147483647 h 2421"/>
              <a:gd name="T104" fmla="*/ 2147483647 w 3732"/>
              <a:gd name="T105" fmla="*/ 2147483647 h 2421"/>
              <a:gd name="T106" fmla="*/ 2147483647 w 3732"/>
              <a:gd name="T107" fmla="*/ 2147483647 h 2421"/>
              <a:gd name="T108" fmla="*/ 2147483647 w 3732"/>
              <a:gd name="T109" fmla="*/ 2147483647 h 2421"/>
              <a:gd name="T110" fmla="*/ 2147483647 w 3732"/>
              <a:gd name="T111" fmla="*/ 2147483647 h 2421"/>
              <a:gd name="T112" fmla="*/ 2147483647 w 3732"/>
              <a:gd name="T113" fmla="*/ 2147483647 h 2421"/>
              <a:gd name="T114" fmla="*/ 2147483647 w 3732"/>
              <a:gd name="T115" fmla="*/ 2147483647 h 2421"/>
              <a:gd name="T116" fmla="*/ 2147483647 w 3732"/>
              <a:gd name="T117" fmla="*/ 2147483647 h 2421"/>
              <a:gd name="T118" fmla="*/ 2147483647 w 3732"/>
              <a:gd name="T119" fmla="*/ 2147483647 h 2421"/>
              <a:gd name="T120" fmla="*/ 0 w 3732"/>
              <a:gd name="T121" fmla="*/ 2147483647 h 2421"/>
              <a:gd name="T122" fmla="*/ 2147483647 w 3732"/>
              <a:gd name="T123" fmla="*/ 0 h 2421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732"/>
              <a:gd name="T187" fmla="*/ 0 h 2421"/>
              <a:gd name="T188" fmla="*/ 3732 w 3732"/>
              <a:gd name="T189" fmla="*/ 2421 h 2421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82" name="グループ化 12"/>
          <p:cNvGrpSpPr>
            <a:grpSpLocks/>
          </p:cNvGrpSpPr>
          <p:nvPr/>
        </p:nvGrpSpPr>
        <p:grpSpPr bwMode="auto">
          <a:xfrm>
            <a:off x="4000500" y="0"/>
            <a:ext cx="5143500" cy="2000250"/>
            <a:chOff x="2168" y="0"/>
            <a:chExt cx="3576" cy="1384"/>
          </a:xfrm>
        </p:grpSpPr>
        <p:sp>
          <p:nvSpPr>
            <p:cNvPr id="83" name="図形 13"/>
            <p:cNvSpPr>
              <a:spLocks/>
            </p:cNvSpPr>
            <p:nvPr/>
          </p:nvSpPr>
          <p:spPr bwMode="auto">
            <a:xfrm>
              <a:off x="5420" y="1043"/>
              <a:ext cx="324" cy="268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4" name="図形 14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5" name="図形 15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6" name="図形 16"/>
            <p:cNvSpPr>
              <a:spLocks/>
            </p:cNvSpPr>
            <p:nvPr/>
          </p:nvSpPr>
          <p:spPr bwMode="auto">
            <a:xfrm>
              <a:off x="5504" y="1076"/>
              <a:ext cx="240" cy="213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7" name="図形 18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8" name="図形 19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9" name="図形 20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0" name="図形 21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1" name="図形 22"/>
            <p:cNvSpPr>
              <a:spLocks/>
            </p:cNvSpPr>
            <p:nvPr/>
          </p:nvSpPr>
          <p:spPr bwMode="auto">
            <a:xfrm>
              <a:off x="5601" y="0"/>
              <a:ext cx="143" cy="129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2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3" name="図形 24"/>
            <p:cNvSpPr>
              <a:spLocks/>
            </p:cNvSpPr>
            <p:nvPr/>
          </p:nvSpPr>
          <p:spPr bwMode="auto">
            <a:xfrm>
              <a:off x="2632" y="48"/>
              <a:ext cx="85" cy="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4" name="図形 25"/>
            <p:cNvSpPr>
              <a:spLocks/>
            </p:cNvSpPr>
            <p:nvPr/>
          </p:nvSpPr>
          <p:spPr bwMode="auto">
            <a:xfrm>
              <a:off x="4904" y="884"/>
              <a:ext cx="104" cy="81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5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6" name="図形 27"/>
            <p:cNvSpPr>
              <a:spLocks/>
            </p:cNvSpPr>
            <p:nvPr/>
          </p:nvSpPr>
          <p:spPr bwMode="auto">
            <a:xfrm>
              <a:off x="4772" y="1056"/>
              <a:ext cx="128" cy="178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7" name="図形 28"/>
            <p:cNvSpPr>
              <a:spLocks/>
            </p:cNvSpPr>
            <p:nvPr/>
          </p:nvSpPr>
          <p:spPr bwMode="auto">
            <a:xfrm>
              <a:off x="4816" y="821"/>
              <a:ext cx="532" cy="491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8" name="図形 29"/>
            <p:cNvSpPr>
              <a:spLocks/>
            </p:cNvSpPr>
            <p:nvPr/>
          </p:nvSpPr>
          <p:spPr bwMode="auto">
            <a:xfrm>
              <a:off x="4724" y="816"/>
              <a:ext cx="576" cy="350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9" name="図形 30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0" name="図形 31"/>
            <p:cNvSpPr>
              <a:spLocks/>
            </p:cNvSpPr>
            <p:nvPr/>
          </p:nvSpPr>
          <p:spPr bwMode="auto">
            <a:xfrm>
              <a:off x="5384" y="831"/>
              <a:ext cx="192" cy="197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1" name="図形 32"/>
            <p:cNvSpPr>
              <a:spLocks/>
            </p:cNvSpPr>
            <p:nvPr/>
          </p:nvSpPr>
          <p:spPr bwMode="auto">
            <a:xfrm>
              <a:off x="4880" y="756"/>
              <a:ext cx="625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2" name="図形 33"/>
            <p:cNvSpPr>
              <a:spLocks/>
            </p:cNvSpPr>
            <p:nvPr/>
          </p:nvSpPr>
          <p:spPr bwMode="auto">
            <a:xfrm>
              <a:off x="5697" y="768"/>
              <a:ext cx="0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3" name="図形 34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4" name="図形 35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5" name="図形 36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6" name="図形 37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7" name="図形 38"/>
            <p:cNvSpPr>
              <a:spLocks/>
            </p:cNvSpPr>
            <p:nvPr/>
          </p:nvSpPr>
          <p:spPr bwMode="auto">
            <a:xfrm>
              <a:off x="5101" y="388"/>
              <a:ext cx="247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8" name="図形 39"/>
            <p:cNvSpPr>
              <a:spLocks/>
            </p:cNvSpPr>
            <p:nvPr/>
          </p:nvSpPr>
          <p:spPr bwMode="auto">
            <a:xfrm>
              <a:off x="5092" y="368"/>
              <a:ext cx="190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9" name="図形 40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0" name="図形 41"/>
            <p:cNvSpPr>
              <a:spLocks/>
            </p:cNvSpPr>
            <p:nvPr/>
          </p:nvSpPr>
          <p:spPr bwMode="auto">
            <a:xfrm>
              <a:off x="4473" y="139"/>
              <a:ext cx="183" cy="133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1" name="図形 42"/>
            <p:cNvSpPr>
              <a:spLocks/>
            </p:cNvSpPr>
            <p:nvPr/>
          </p:nvSpPr>
          <p:spPr bwMode="auto">
            <a:xfrm>
              <a:off x="4663" y="13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2" name="図形 43"/>
            <p:cNvSpPr>
              <a:spLocks/>
            </p:cNvSpPr>
            <p:nvPr/>
          </p:nvSpPr>
          <p:spPr bwMode="auto">
            <a:xfrm>
              <a:off x="4348" y="129"/>
              <a:ext cx="316" cy="147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3" name="図形 44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4" name="図形 45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5" name="図形 46"/>
            <p:cNvSpPr>
              <a:spLocks/>
            </p:cNvSpPr>
            <p:nvPr/>
          </p:nvSpPr>
          <p:spPr bwMode="auto">
            <a:xfrm>
              <a:off x="4224" y="96"/>
              <a:ext cx="284" cy="189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6" name="図形 47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7" name="図形 48"/>
            <p:cNvSpPr>
              <a:spLocks/>
            </p:cNvSpPr>
            <p:nvPr/>
          </p:nvSpPr>
          <p:spPr bwMode="auto">
            <a:xfrm>
              <a:off x="4184" y="228"/>
              <a:ext cx="85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8" name="図形 49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9" name="図形 50"/>
            <p:cNvSpPr>
              <a:spLocks/>
            </p:cNvSpPr>
            <p:nvPr/>
          </p:nvSpPr>
          <p:spPr bwMode="auto">
            <a:xfrm>
              <a:off x="4040" y="139"/>
              <a:ext cx="72" cy="1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0" name="図形 51"/>
            <p:cNvSpPr>
              <a:spLocks/>
            </p:cNvSpPr>
            <p:nvPr/>
          </p:nvSpPr>
          <p:spPr bwMode="auto">
            <a:xfrm>
              <a:off x="3056" y="264"/>
              <a:ext cx="149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1" name="図形 52"/>
            <p:cNvSpPr>
              <a:spLocks/>
            </p:cNvSpPr>
            <p:nvPr/>
          </p:nvSpPr>
          <p:spPr bwMode="auto">
            <a:xfrm>
              <a:off x="3060" y="236"/>
              <a:ext cx="221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2" name="図形 53"/>
            <p:cNvSpPr>
              <a:spLocks/>
            </p:cNvSpPr>
            <p:nvPr/>
          </p:nvSpPr>
          <p:spPr bwMode="auto">
            <a:xfrm>
              <a:off x="3068" y="224"/>
              <a:ext cx="287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3" name="図形 54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4" name="図形 55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5" name="図形 56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dirty="0"/>
            </a:p>
          </p:txBody>
        </p:sp>
        <p:sp>
          <p:nvSpPr>
            <p:cNvPr id="126" name="図形 57"/>
            <p:cNvSpPr>
              <a:spLocks/>
            </p:cNvSpPr>
            <p:nvPr/>
          </p:nvSpPr>
          <p:spPr bwMode="auto">
            <a:xfrm>
              <a:off x="3304" y="176"/>
              <a:ext cx="456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7" name="図形 58"/>
            <p:cNvSpPr>
              <a:spLocks/>
            </p:cNvSpPr>
            <p:nvPr/>
          </p:nvSpPr>
          <p:spPr bwMode="auto">
            <a:xfrm>
              <a:off x="3345" y="204"/>
              <a:ext cx="479" cy="259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8" name="図形 59"/>
            <p:cNvSpPr>
              <a:spLocks/>
            </p:cNvSpPr>
            <p:nvPr/>
          </p:nvSpPr>
          <p:spPr bwMode="auto">
            <a:xfrm>
              <a:off x="3503" y="152"/>
              <a:ext cx="381" cy="278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9" name="図形 60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0" name="図形 61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1" name="図形 62"/>
            <p:cNvSpPr>
              <a:spLocks/>
            </p:cNvSpPr>
            <p:nvPr/>
          </p:nvSpPr>
          <p:spPr bwMode="auto">
            <a:xfrm>
              <a:off x="3824" y="139"/>
              <a:ext cx="287" cy="279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2" name="図形 63"/>
            <p:cNvSpPr>
              <a:spLocks/>
            </p:cNvSpPr>
            <p:nvPr/>
          </p:nvSpPr>
          <p:spPr bwMode="auto">
            <a:xfrm>
              <a:off x="3924" y="139"/>
              <a:ext cx="260" cy="268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3" name="図形 64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4" name="図形 65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5" name="図形 66"/>
            <p:cNvSpPr>
              <a:spLocks/>
            </p:cNvSpPr>
            <p:nvPr/>
          </p:nvSpPr>
          <p:spPr bwMode="auto">
            <a:xfrm>
              <a:off x="4144" y="320"/>
              <a:ext cx="216" cy="110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6" name="図形 67"/>
            <p:cNvSpPr>
              <a:spLocks/>
            </p:cNvSpPr>
            <p:nvPr/>
          </p:nvSpPr>
          <p:spPr bwMode="auto">
            <a:xfrm>
              <a:off x="4156" y="295"/>
              <a:ext cx="296" cy="157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7" name="図形 68"/>
            <p:cNvSpPr>
              <a:spLocks/>
            </p:cNvSpPr>
            <p:nvPr/>
          </p:nvSpPr>
          <p:spPr bwMode="auto">
            <a:xfrm>
              <a:off x="4172" y="272"/>
              <a:ext cx="328" cy="202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8" name="図形 69"/>
            <p:cNvSpPr>
              <a:spLocks/>
            </p:cNvSpPr>
            <p:nvPr/>
          </p:nvSpPr>
          <p:spPr bwMode="auto">
            <a:xfrm>
              <a:off x="4345" y="284"/>
              <a:ext cx="319" cy="223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9" name="図形 70"/>
            <p:cNvSpPr>
              <a:spLocks/>
            </p:cNvSpPr>
            <p:nvPr/>
          </p:nvSpPr>
          <p:spPr bwMode="auto">
            <a:xfrm>
              <a:off x="4288" y="295"/>
              <a:ext cx="528" cy="257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0" name="図形 71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1" name="図形 72"/>
            <p:cNvSpPr>
              <a:spLocks/>
            </p:cNvSpPr>
            <p:nvPr/>
          </p:nvSpPr>
          <p:spPr bwMode="auto">
            <a:xfrm>
              <a:off x="4300" y="276"/>
              <a:ext cx="576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2" name="図形 73"/>
            <p:cNvSpPr>
              <a:spLocks/>
            </p:cNvSpPr>
            <p:nvPr/>
          </p:nvSpPr>
          <p:spPr bwMode="auto">
            <a:xfrm>
              <a:off x="4360" y="292"/>
              <a:ext cx="613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3" name="図形 74"/>
            <p:cNvSpPr>
              <a:spLocks/>
            </p:cNvSpPr>
            <p:nvPr/>
          </p:nvSpPr>
          <p:spPr bwMode="auto">
            <a:xfrm>
              <a:off x="4392" y="295"/>
              <a:ext cx="640" cy="389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4" name="図形 75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5" name="図形 76"/>
            <p:cNvSpPr>
              <a:spLocks/>
            </p:cNvSpPr>
            <p:nvPr/>
          </p:nvSpPr>
          <p:spPr bwMode="auto">
            <a:xfrm>
              <a:off x="4572" y="536"/>
              <a:ext cx="145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6" name="図形 77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7" name="図形 78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8" name="図形 80"/>
            <p:cNvSpPr>
              <a:spLocks/>
            </p:cNvSpPr>
            <p:nvPr/>
          </p:nvSpPr>
          <p:spPr bwMode="auto">
            <a:xfrm>
              <a:off x="4792" y="156"/>
              <a:ext cx="213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9" name="図形 81"/>
            <p:cNvSpPr>
              <a:spLocks/>
            </p:cNvSpPr>
            <p:nvPr/>
          </p:nvSpPr>
          <p:spPr bwMode="auto">
            <a:xfrm>
              <a:off x="4844" y="164"/>
              <a:ext cx="170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0" name="図形 82"/>
            <p:cNvSpPr>
              <a:spLocks/>
            </p:cNvSpPr>
            <p:nvPr/>
          </p:nvSpPr>
          <p:spPr bwMode="auto">
            <a:xfrm>
              <a:off x="4892" y="164"/>
              <a:ext cx="140" cy="99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1" name="図形 83"/>
            <p:cNvSpPr>
              <a:spLocks/>
            </p:cNvSpPr>
            <p:nvPr/>
          </p:nvSpPr>
          <p:spPr bwMode="auto">
            <a:xfrm>
              <a:off x="4936" y="168"/>
              <a:ext cx="276" cy="71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2" name="図形 84"/>
            <p:cNvSpPr>
              <a:spLocks/>
            </p:cNvSpPr>
            <p:nvPr/>
          </p:nvSpPr>
          <p:spPr bwMode="auto">
            <a:xfrm>
              <a:off x="5291" y="960"/>
              <a:ext cx="453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3" name="図形 85"/>
            <p:cNvSpPr>
              <a:spLocks/>
            </p:cNvSpPr>
            <p:nvPr/>
          </p:nvSpPr>
          <p:spPr bwMode="auto">
            <a:xfrm>
              <a:off x="5697" y="600"/>
              <a:ext cx="47" cy="98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4" name="図形 86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5" name="図形 87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6" name="図形 88"/>
            <p:cNvSpPr>
              <a:spLocks/>
            </p:cNvSpPr>
            <p:nvPr/>
          </p:nvSpPr>
          <p:spPr bwMode="auto">
            <a:xfrm>
              <a:off x="5323" y="476"/>
              <a:ext cx="319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</p:grpSp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642910" y="3699318"/>
            <a:ext cx="7772400" cy="90012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smtClean="0"/>
              <a:t>Click to edit Master subtitle style</a:t>
            </a:r>
            <a:endParaRPr lang="ja-JP" altLang="en-US" dirty="0"/>
          </a:p>
        </p:txBody>
      </p:sp>
      <p:sp>
        <p:nvSpPr>
          <p:cNvPr id="157" name="図形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8" name="図形 10"/>
          <p:cNvSpPr>
            <a:spLocks noGrp="1"/>
          </p:cNvSpPr>
          <p:nvPr>
            <p:ph type="ftr" sz="quarter" idx="11"/>
          </p:nvPr>
        </p:nvSpPr>
        <p:spPr>
          <a:xfrm>
            <a:off x="6048375" y="6492875"/>
            <a:ext cx="23939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9" name="図形 17"/>
          <p:cNvSpPr>
            <a:spLocks noGrp="1"/>
          </p:cNvSpPr>
          <p:nvPr>
            <p:ph type="sldNum" sz="quarter" idx="12"/>
          </p:nvPr>
        </p:nvSpPr>
        <p:spPr>
          <a:xfrm>
            <a:off x="8499475" y="6492875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EBFA9-66F1-4C67-9894-E81089CCB7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672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66696" y="1500178"/>
            <a:ext cx="8247600" cy="4857780"/>
          </a:xfrm>
        </p:spPr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988" y="6494463"/>
            <a:ext cx="15287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375" y="6494463"/>
            <a:ext cx="23939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475" y="6494463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7A936-96F5-4921-A9DC-766A217A7A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885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6083318"/>
          </a:xfrm>
        </p:spPr>
        <p:txBody>
          <a:bodyPr vert="eaVert"/>
          <a:lstStyle/>
          <a:p>
            <a:r>
              <a:rPr lang="en-US" altLang="ja-JP" smtClean="0"/>
              <a:t>Click to edit Master title style</a:t>
            </a:r>
            <a:endParaRPr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6083319"/>
          </a:xfrm>
        </p:spPr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988" y="6494463"/>
            <a:ext cx="15287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375" y="6494463"/>
            <a:ext cx="23939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475" y="6494463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8F591-A92D-40F2-B15F-B6E4C505AC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191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smtClean="0"/>
              <a:t>Click to edit Master subtitle style</a:t>
            </a:r>
            <a:endParaRPr lang="ja-JP" altLang="en-US"/>
          </a:p>
        </p:txBody>
      </p:sp>
      <p:sp>
        <p:nvSpPr>
          <p:cNvPr id="4" name="正方形/長方形 2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正方形/長方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正方形/長方形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1FF3D-3131-4602-9D9D-971BAF6596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053224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466696" y="1857370"/>
            <a:ext cx="8248708" cy="4429151"/>
          </a:xfrm>
        </p:spPr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 dirty="0"/>
          </a:p>
        </p:txBody>
      </p:sp>
      <p:sp>
        <p:nvSpPr>
          <p:cNvPr id="4" name="正方形/長方形 2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正方形/長方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正方形/長方形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0D223-71B9-4844-B481-9140CD6986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775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828676" y="3357551"/>
            <a:ext cx="681515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828676" y="1857364"/>
            <a:ext cx="6815158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988" y="6494463"/>
            <a:ext cx="15287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475" y="6492875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F629F-D54F-4FA4-BA07-CDC38B6A4F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425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988" y="6494463"/>
            <a:ext cx="15287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375" y="6494463"/>
            <a:ext cx="23955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475" y="6494463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BB951-FA9B-4854-B153-57D4BD333B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288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>
              <a:solidFill>
                <a:srgbClr val="FFFFFF"/>
              </a:solidFill>
            </a:endParaRPr>
          </a:p>
        </p:txBody>
      </p:sp>
      <p:grpSp>
        <p:nvGrpSpPr>
          <p:cNvPr id="8" name="グループ化 11"/>
          <p:cNvGrpSpPr>
            <a:grpSpLocks/>
          </p:cNvGrpSpPr>
          <p:nvPr/>
        </p:nvGrpSpPr>
        <p:grpSpPr bwMode="auto">
          <a:xfrm>
            <a:off x="4763" y="5589588"/>
            <a:ext cx="5067300" cy="1268412"/>
            <a:chOff x="16865" y="4817936"/>
            <a:chExt cx="5067302" cy="1268398"/>
          </a:xfrm>
        </p:grpSpPr>
        <p:sp>
          <p:nvSpPr>
            <p:cNvPr id="9" name="図形 14"/>
            <p:cNvSpPr>
              <a:spLocks/>
            </p:cNvSpPr>
            <p:nvPr/>
          </p:nvSpPr>
          <p:spPr bwMode="auto">
            <a:xfrm>
              <a:off x="16865" y="5459279"/>
              <a:ext cx="254000" cy="303209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" name="図形 15"/>
            <p:cNvSpPr>
              <a:spLocks/>
            </p:cNvSpPr>
            <p:nvPr/>
          </p:nvSpPr>
          <p:spPr bwMode="auto">
            <a:xfrm>
              <a:off x="16865" y="4906835"/>
              <a:ext cx="158750" cy="187323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" name="図形 16"/>
            <p:cNvSpPr>
              <a:spLocks/>
            </p:cNvSpPr>
            <p:nvPr/>
          </p:nvSpPr>
          <p:spPr bwMode="auto">
            <a:xfrm>
              <a:off x="3842742" y="5919649"/>
              <a:ext cx="317500" cy="166685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" name="図形 17"/>
            <p:cNvSpPr>
              <a:spLocks/>
            </p:cNvSpPr>
            <p:nvPr/>
          </p:nvSpPr>
          <p:spPr bwMode="auto">
            <a:xfrm>
              <a:off x="16865" y="4984621"/>
              <a:ext cx="22225" cy="68262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" name="図形 18"/>
            <p:cNvSpPr>
              <a:spLocks/>
            </p:cNvSpPr>
            <p:nvPr/>
          </p:nvSpPr>
          <p:spPr bwMode="auto">
            <a:xfrm>
              <a:off x="16865" y="5470391"/>
              <a:ext cx="158750" cy="261935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" name="図形 19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" name="図形 20"/>
            <p:cNvSpPr>
              <a:spLocks/>
            </p:cNvSpPr>
            <p:nvPr/>
          </p:nvSpPr>
          <p:spPr bwMode="auto">
            <a:xfrm>
              <a:off x="27977" y="4827461"/>
              <a:ext cx="165100" cy="79374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" name="図形 21"/>
            <p:cNvSpPr>
              <a:spLocks/>
            </p:cNvSpPr>
            <p:nvPr/>
          </p:nvSpPr>
          <p:spPr bwMode="auto">
            <a:xfrm>
              <a:off x="129577" y="4827461"/>
              <a:ext cx="187325" cy="841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7" name="図形 22"/>
            <p:cNvSpPr>
              <a:spLocks/>
            </p:cNvSpPr>
            <p:nvPr/>
          </p:nvSpPr>
          <p:spPr bwMode="auto">
            <a:xfrm>
              <a:off x="1847253" y="5308468"/>
              <a:ext cx="390525" cy="119062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8" name="図形 23"/>
            <p:cNvSpPr>
              <a:spLocks/>
            </p:cNvSpPr>
            <p:nvPr/>
          </p:nvSpPr>
          <p:spPr bwMode="auto">
            <a:xfrm>
              <a:off x="1650403" y="5292593"/>
              <a:ext cx="287338" cy="150811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9" name="図形 24"/>
            <p:cNvSpPr>
              <a:spLocks/>
            </p:cNvSpPr>
            <p:nvPr/>
          </p:nvSpPr>
          <p:spPr bwMode="auto">
            <a:xfrm>
              <a:off x="1161452" y="5187819"/>
              <a:ext cx="619125" cy="255585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0" name="図形 25"/>
            <p:cNvSpPr>
              <a:spLocks/>
            </p:cNvSpPr>
            <p:nvPr/>
          </p:nvSpPr>
          <p:spPr bwMode="auto">
            <a:xfrm>
              <a:off x="1417041" y="5249731"/>
              <a:ext cx="293687" cy="152398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1" name="図形 26"/>
            <p:cNvSpPr>
              <a:spLocks/>
            </p:cNvSpPr>
            <p:nvPr/>
          </p:nvSpPr>
          <p:spPr bwMode="auto">
            <a:xfrm>
              <a:off x="1332903" y="5246556"/>
              <a:ext cx="384175" cy="176210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2" name="図形 27"/>
            <p:cNvSpPr>
              <a:spLocks/>
            </p:cNvSpPr>
            <p:nvPr/>
          </p:nvSpPr>
          <p:spPr bwMode="auto">
            <a:xfrm>
              <a:off x="1280515" y="5224332"/>
              <a:ext cx="460375" cy="209548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3" name="図形 28"/>
            <p:cNvSpPr>
              <a:spLocks/>
            </p:cNvSpPr>
            <p:nvPr/>
          </p:nvSpPr>
          <p:spPr bwMode="auto">
            <a:xfrm>
              <a:off x="1242415" y="5203694"/>
              <a:ext cx="225425" cy="209548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4" name="図形 29"/>
            <p:cNvSpPr>
              <a:spLocks/>
            </p:cNvSpPr>
            <p:nvPr/>
          </p:nvSpPr>
          <p:spPr bwMode="auto">
            <a:xfrm>
              <a:off x="2175866" y="4827461"/>
              <a:ext cx="204787" cy="200023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5" name="図形 30"/>
            <p:cNvSpPr>
              <a:spLocks/>
            </p:cNvSpPr>
            <p:nvPr/>
          </p:nvSpPr>
          <p:spPr bwMode="auto">
            <a:xfrm>
              <a:off x="2102841" y="4827461"/>
              <a:ext cx="215900" cy="209548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6" name="図形 31"/>
            <p:cNvSpPr>
              <a:spLocks/>
            </p:cNvSpPr>
            <p:nvPr/>
          </p:nvSpPr>
          <p:spPr bwMode="auto">
            <a:xfrm>
              <a:off x="1994891" y="4827461"/>
              <a:ext cx="242887" cy="21907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7" name="図形 32"/>
            <p:cNvSpPr>
              <a:spLocks/>
            </p:cNvSpPr>
            <p:nvPr/>
          </p:nvSpPr>
          <p:spPr bwMode="auto">
            <a:xfrm>
              <a:off x="1864716" y="4827461"/>
              <a:ext cx="266700" cy="239709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8" name="図形 33"/>
            <p:cNvSpPr>
              <a:spLocks/>
            </p:cNvSpPr>
            <p:nvPr/>
          </p:nvSpPr>
          <p:spPr bwMode="auto">
            <a:xfrm>
              <a:off x="1609128" y="4827461"/>
              <a:ext cx="454025" cy="239709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9" name="図形 34"/>
            <p:cNvSpPr>
              <a:spLocks/>
            </p:cNvSpPr>
            <p:nvPr/>
          </p:nvSpPr>
          <p:spPr bwMode="auto">
            <a:xfrm>
              <a:off x="1432916" y="4827461"/>
              <a:ext cx="420687" cy="255584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0" name="図形 35"/>
            <p:cNvSpPr>
              <a:spLocks/>
            </p:cNvSpPr>
            <p:nvPr/>
          </p:nvSpPr>
          <p:spPr bwMode="auto">
            <a:xfrm>
              <a:off x="1359891" y="4827461"/>
              <a:ext cx="363537" cy="261934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1" name="図形 36"/>
            <p:cNvSpPr>
              <a:spLocks/>
            </p:cNvSpPr>
            <p:nvPr/>
          </p:nvSpPr>
          <p:spPr bwMode="auto">
            <a:xfrm>
              <a:off x="985240" y="4827461"/>
              <a:ext cx="668337" cy="674680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2" name="図形 37"/>
            <p:cNvSpPr>
              <a:spLocks/>
            </p:cNvSpPr>
            <p:nvPr/>
          </p:nvSpPr>
          <p:spPr bwMode="auto">
            <a:xfrm>
              <a:off x="662977" y="5146544"/>
              <a:ext cx="884238" cy="360359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3" name="図形 38"/>
            <p:cNvSpPr>
              <a:spLocks/>
            </p:cNvSpPr>
            <p:nvPr/>
          </p:nvSpPr>
          <p:spPr bwMode="auto">
            <a:xfrm>
              <a:off x="577252" y="5135432"/>
              <a:ext cx="749300" cy="366708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4" name="図形 39"/>
            <p:cNvSpPr>
              <a:spLocks/>
            </p:cNvSpPr>
            <p:nvPr/>
          </p:nvSpPr>
          <p:spPr bwMode="auto">
            <a:xfrm>
              <a:off x="770927" y="4827461"/>
              <a:ext cx="782638" cy="638168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5" name="図形 40"/>
            <p:cNvSpPr>
              <a:spLocks/>
            </p:cNvSpPr>
            <p:nvPr/>
          </p:nvSpPr>
          <p:spPr bwMode="auto">
            <a:xfrm>
              <a:off x="1139227" y="4827461"/>
              <a:ext cx="328613" cy="319083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6" name="図形 41"/>
            <p:cNvSpPr>
              <a:spLocks/>
            </p:cNvSpPr>
            <p:nvPr/>
          </p:nvSpPr>
          <p:spPr bwMode="auto">
            <a:xfrm>
              <a:off x="470890" y="4889372"/>
              <a:ext cx="242887" cy="261935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7" name="図形 42"/>
            <p:cNvSpPr>
              <a:spLocks/>
            </p:cNvSpPr>
            <p:nvPr/>
          </p:nvSpPr>
          <p:spPr bwMode="auto">
            <a:xfrm>
              <a:off x="618527" y="4911597"/>
              <a:ext cx="276225" cy="223836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8" name="図形 43"/>
            <p:cNvSpPr>
              <a:spLocks/>
            </p:cNvSpPr>
            <p:nvPr/>
          </p:nvSpPr>
          <p:spPr bwMode="auto">
            <a:xfrm>
              <a:off x="537565" y="4886197"/>
              <a:ext cx="442912" cy="223836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9" name="図形 44"/>
            <p:cNvSpPr>
              <a:spLocks/>
            </p:cNvSpPr>
            <p:nvPr/>
          </p:nvSpPr>
          <p:spPr bwMode="auto">
            <a:xfrm>
              <a:off x="680440" y="4886197"/>
              <a:ext cx="11112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0" name="図形 45"/>
            <p:cNvSpPr>
              <a:spLocks/>
            </p:cNvSpPr>
            <p:nvPr/>
          </p:nvSpPr>
          <p:spPr bwMode="auto">
            <a:xfrm>
              <a:off x="628052" y="4827461"/>
              <a:ext cx="103188" cy="47624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1" name="図形 46"/>
            <p:cNvSpPr>
              <a:spLocks/>
            </p:cNvSpPr>
            <p:nvPr/>
          </p:nvSpPr>
          <p:spPr bwMode="auto">
            <a:xfrm>
              <a:off x="709015" y="4827461"/>
              <a:ext cx="90487" cy="47624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2" name="図形 47"/>
            <p:cNvSpPr>
              <a:spLocks/>
            </p:cNvSpPr>
            <p:nvPr/>
          </p:nvSpPr>
          <p:spPr bwMode="auto">
            <a:xfrm>
              <a:off x="153390" y="5187819"/>
              <a:ext cx="617537" cy="277810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3" name="図形 48"/>
            <p:cNvSpPr>
              <a:spLocks/>
            </p:cNvSpPr>
            <p:nvPr/>
          </p:nvSpPr>
          <p:spPr bwMode="auto">
            <a:xfrm>
              <a:off x="232765" y="4827461"/>
              <a:ext cx="1127125" cy="674680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4" name="図形 49"/>
            <p:cNvSpPr>
              <a:spLocks/>
            </p:cNvSpPr>
            <p:nvPr/>
          </p:nvSpPr>
          <p:spPr bwMode="auto">
            <a:xfrm>
              <a:off x="391515" y="5710101"/>
              <a:ext cx="720725" cy="314322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5" name="図形 50"/>
            <p:cNvSpPr>
              <a:spLocks/>
            </p:cNvSpPr>
            <p:nvPr/>
          </p:nvSpPr>
          <p:spPr bwMode="auto">
            <a:xfrm>
              <a:off x="969365" y="5486266"/>
              <a:ext cx="311150" cy="21907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6" name="図形 51"/>
            <p:cNvSpPr>
              <a:spLocks/>
            </p:cNvSpPr>
            <p:nvPr/>
          </p:nvSpPr>
          <p:spPr bwMode="auto">
            <a:xfrm>
              <a:off x="210540" y="5486266"/>
              <a:ext cx="904875" cy="520694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7" name="図形 52"/>
            <p:cNvSpPr>
              <a:spLocks/>
            </p:cNvSpPr>
            <p:nvPr/>
          </p:nvSpPr>
          <p:spPr bwMode="auto">
            <a:xfrm>
              <a:off x="16865" y="5767251"/>
              <a:ext cx="22225" cy="1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8" name="図形 53"/>
            <p:cNvSpPr>
              <a:spLocks/>
            </p:cNvSpPr>
            <p:nvPr/>
          </p:nvSpPr>
          <p:spPr bwMode="auto">
            <a:xfrm>
              <a:off x="62902" y="5486266"/>
              <a:ext cx="447675" cy="276222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9" name="図形 54"/>
            <p:cNvSpPr>
              <a:spLocks/>
            </p:cNvSpPr>
            <p:nvPr/>
          </p:nvSpPr>
          <p:spPr bwMode="auto">
            <a:xfrm>
              <a:off x="367702" y="5522778"/>
              <a:ext cx="227013" cy="187323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0" name="図形 55"/>
            <p:cNvSpPr>
              <a:spLocks/>
            </p:cNvSpPr>
            <p:nvPr/>
          </p:nvSpPr>
          <p:spPr bwMode="auto">
            <a:xfrm>
              <a:off x="83540" y="5459279"/>
              <a:ext cx="942975" cy="307972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1" name="図形 56"/>
            <p:cNvSpPr>
              <a:spLocks/>
            </p:cNvSpPr>
            <p:nvPr/>
          </p:nvSpPr>
          <p:spPr bwMode="auto">
            <a:xfrm>
              <a:off x="89890" y="5746613"/>
              <a:ext cx="965200" cy="319084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" name="図形 57"/>
            <p:cNvSpPr>
              <a:spLocks/>
            </p:cNvSpPr>
            <p:nvPr/>
          </p:nvSpPr>
          <p:spPr bwMode="auto">
            <a:xfrm>
              <a:off x="839190" y="5757726"/>
              <a:ext cx="236537" cy="198435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3" name="図形 58"/>
            <p:cNvSpPr>
              <a:spLocks/>
            </p:cNvSpPr>
            <p:nvPr/>
          </p:nvSpPr>
          <p:spPr bwMode="auto">
            <a:xfrm>
              <a:off x="702665" y="5778362"/>
              <a:ext cx="352425" cy="203198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4" name="図形 59"/>
            <p:cNvSpPr>
              <a:spLocks/>
            </p:cNvSpPr>
            <p:nvPr/>
          </p:nvSpPr>
          <p:spPr bwMode="auto">
            <a:xfrm>
              <a:off x="561377" y="5762488"/>
              <a:ext cx="514350" cy="255585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5" name="図形 60"/>
            <p:cNvSpPr>
              <a:spLocks/>
            </p:cNvSpPr>
            <p:nvPr/>
          </p:nvSpPr>
          <p:spPr bwMode="auto">
            <a:xfrm>
              <a:off x="794740" y="5810112"/>
              <a:ext cx="338137" cy="177798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6" name="図形 61"/>
            <p:cNvSpPr>
              <a:spLocks/>
            </p:cNvSpPr>
            <p:nvPr/>
          </p:nvSpPr>
          <p:spPr bwMode="auto">
            <a:xfrm>
              <a:off x="901102" y="5767251"/>
              <a:ext cx="265113" cy="198435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7" name="図形 62"/>
            <p:cNvSpPr>
              <a:spLocks/>
            </p:cNvSpPr>
            <p:nvPr/>
          </p:nvSpPr>
          <p:spPr bwMode="auto">
            <a:xfrm>
              <a:off x="940790" y="5746613"/>
              <a:ext cx="306387" cy="209548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8" name="図形 63"/>
            <p:cNvSpPr>
              <a:spLocks/>
            </p:cNvSpPr>
            <p:nvPr/>
          </p:nvSpPr>
          <p:spPr bwMode="auto">
            <a:xfrm>
              <a:off x="985240" y="5522778"/>
              <a:ext cx="517525" cy="406396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9" name="図形 64"/>
            <p:cNvSpPr>
              <a:spLocks/>
            </p:cNvSpPr>
            <p:nvPr/>
          </p:nvSpPr>
          <p:spPr bwMode="auto">
            <a:xfrm>
              <a:off x="1036040" y="5710101"/>
              <a:ext cx="312737" cy="214310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0" name="図形 65"/>
            <p:cNvSpPr>
              <a:spLocks/>
            </p:cNvSpPr>
            <p:nvPr/>
          </p:nvSpPr>
          <p:spPr bwMode="auto">
            <a:xfrm>
              <a:off x="1099540" y="5527540"/>
              <a:ext cx="454025" cy="380996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1" name="図形 66"/>
            <p:cNvSpPr>
              <a:spLocks/>
            </p:cNvSpPr>
            <p:nvPr/>
          </p:nvSpPr>
          <p:spPr bwMode="auto">
            <a:xfrm>
              <a:off x="1166215" y="5506903"/>
              <a:ext cx="487362" cy="401633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2" name="図形 67"/>
            <p:cNvSpPr>
              <a:spLocks/>
            </p:cNvSpPr>
            <p:nvPr/>
          </p:nvSpPr>
          <p:spPr bwMode="auto">
            <a:xfrm>
              <a:off x="1247177" y="5511665"/>
              <a:ext cx="533400" cy="396871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3" name="図形 68"/>
            <p:cNvSpPr>
              <a:spLocks/>
            </p:cNvSpPr>
            <p:nvPr/>
          </p:nvSpPr>
          <p:spPr bwMode="auto">
            <a:xfrm>
              <a:off x="1547216" y="5919649"/>
              <a:ext cx="6350" cy="1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4" name="図形 69"/>
            <p:cNvSpPr>
              <a:spLocks/>
            </p:cNvSpPr>
            <p:nvPr/>
          </p:nvSpPr>
          <p:spPr bwMode="auto">
            <a:xfrm>
              <a:off x="1309091" y="5502140"/>
              <a:ext cx="641350" cy="417508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5" name="図形 70"/>
            <p:cNvSpPr>
              <a:spLocks/>
            </p:cNvSpPr>
            <p:nvPr/>
          </p:nvSpPr>
          <p:spPr bwMode="auto">
            <a:xfrm>
              <a:off x="1031277" y="5135432"/>
              <a:ext cx="1144588" cy="773103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6" name="図形 71"/>
            <p:cNvSpPr>
              <a:spLocks/>
            </p:cNvSpPr>
            <p:nvPr/>
          </p:nvSpPr>
          <p:spPr bwMode="auto">
            <a:xfrm>
              <a:off x="1871066" y="5459279"/>
              <a:ext cx="430212" cy="220660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7" name="図形 72"/>
            <p:cNvSpPr>
              <a:spLocks/>
            </p:cNvSpPr>
            <p:nvPr/>
          </p:nvSpPr>
          <p:spPr bwMode="auto">
            <a:xfrm>
              <a:off x="2080616" y="5470391"/>
              <a:ext cx="288925" cy="19843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8" name="図形 73"/>
            <p:cNvSpPr>
              <a:spLocks/>
            </p:cNvSpPr>
            <p:nvPr/>
          </p:nvSpPr>
          <p:spPr bwMode="auto">
            <a:xfrm>
              <a:off x="1439266" y="5705338"/>
              <a:ext cx="471487" cy="198436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9" name="図形 74"/>
            <p:cNvSpPr>
              <a:spLocks/>
            </p:cNvSpPr>
            <p:nvPr/>
          </p:nvSpPr>
          <p:spPr bwMode="auto">
            <a:xfrm>
              <a:off x="1694853" y="5443404"/>
              <a:ext cx="754063" cy="444495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0" name="図形 75"/>
            <p:cNvSpPr>
              <a:spLocks/>
            </p:cNvSpPr>
            <p:nvPr/>
          </p:nvSpPr>
          <p:spPr bwMode="auto">
            <a:xfrm>
              <a:off x="1785341" y="5689463"/>
              <a:ext cx="385762" cy="19843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1" name="図形 76"/>
            <p:cNvSpPr>
              <a:spLocks/>
            </p:cNvSpPr>
            <p:nvPr/>
          </p:nvSpPr>
          <p:spPr bwMode="auto">
            <a:xfrm>
              <a:off x="1904403" y="5459279"/>
              <a:ext cx="815975" cy="423857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2" name="図形 77"/>
            <p:cNvSpPr>
              <a:spLocks/>
            </p:cNvSpPr>
            <p:nvPr/>
          </p:nvSpPr>
          <p:spPr bwMode="auto">
            <a:xfrm>
              <a:off x="1723428" y="5302118"/>
              <a:ext cx="1082675" cy="387346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3" name="図形 78"/>
            <p:cNvSpPr>
              <a:spLocks/>
            </p:cNvSpPr>
            <p:nvPr/>
          </p:nvSpPr>
          <p:spPr bwMode="auto">
            <a:xfrm>
              <a:off x="1961553" y="5313231"/>
              <a:ext cx="350838" cy="114299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4" name="図形 79"/>
            <p:cNvSpPr>
              <a:spLocks/>
            </p:cNvSpPr>
            <p:nvPr/>
          </p:nvSpPr>
          <p:spPr bwMode="auto">
            <a:xfrm>
              <a:off x="2753716" y="5443404"/>
              <a:ext cx="409575" cy="277809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5" name="図形 80"/>
            <p:cNvSpPr>
              <a:spLocks/>
            </p:cNvSpPr>
            <p:nvPr/>
          </p:nvSpPr>
          <p:spPr bwMode="auto">
            <a:xfrm>
              <a:off x="3893542" y="5360855"/>
              <a:ext cx="322262" cy="269872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6" name="図形 81"/>
            <p:cNvSpPr>
              <a:spLocks/>
            </p:cNvSpPr>
            <p:nvPr/>
          </p:nvSpPr>
          <p:spPr bwMode="auto">
            <a:xfrm>
              <a:off x="3671291" y="5329105"/>
              <a:ext cx="477837" cy="328608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7" name="図形 82"/>
            <p:cNvSpPr>
              <a:spLocks/>
            </p:cNvSpPr>
            <p:nvPr/>
          </p:nvSpPr>
          <p:spPr bwMode="auto">
            <a:xfrm>
              <a:off x="3622078" y="5365617"/>
              <a:ext cx="322263" cy="292097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8" name="図形 83"/>
            <p:cNvSpPr>
              <a:spLocks/>
            </p:cNvSpPr>
            <p:nvPr/>
          </p:nvSpPr>
          <p:spPr bwMode="auto">
            <a:xfrm>
              <a:off x="3196628" y="5344980"/>
              <a:ext cx="555625" cy="334958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9" name="図形 84"/>
            <p:cNvSpPr>
              <a:spLocks/>
            </p:cNvSpPr>
            <p:nvPr/>
          </p:nvSpPr>
          <p:spPr bwMode="auto">
            <a:xfrm>
              <a:off x="3048991" y="5908536"/>
              <a:ext cx="4762" cy="11113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0" name="図形 85"/>
            <p:cNvSpPr>
              <a:spLocks/>
            </p:cNvSpPr>
            <p:nvPr/>
          </p:nvSpPr>
          <p:spPr bwMode="auto">
            <a:xfrm>
              <a:off x="16865" y="6065697"/>
              <a:ext cx="90487" cy="2063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1" name="図形 86"/>
            <p:cNvSpPr>
              <a:spLocks/>
            </p:cNvSpPr>
            <p:nvPr/>
          </p:nvSpPr>
          <p:spPr bwMode="auto">
            <a:xfrm>
              <a:off x="3110903" y="5402130"/>
              <a:ext cx="260350" cy="280984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2" name="図形 87"/>
            <p:cNvSpPr>
              <a:spLocks/>
            </p:cNvSpPr>
            <p:nvPr/>
          </p:nvSpPr>
          <p:spPr bwMode="auto">
            <a:xfrm>
              <a:off x="16865" y="6029185"/>
              <a:ext cx="493712" cy="57149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</p:grp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32079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9605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320799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1960561"/>
            <a:ext cx="403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83" name="図形 6"/>
          <p:cNvSpPr>
            <a:spLocks noGrp="1"/>
          </p:cNvSpPr>
          <p:nvPr>
            <p:ph type="dt" sz="half" idx="10"/>
          </p:nvPr>
        </p:nvSpPr>
        <p:spPr>
          <a:xfrm>
            <a:off x="4471988" y="6494463"/>
            <a:ext cx="15287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4" name="図形 7"/>
          <p:cNvSpPr>
            <a:spLocks noGrp="1"/>
          </p:cNvSpPr>
          <p:nvPr>
            <p:ph type="ftr" sz="quarter" idx="11"/>
          </p:nvPr>
        </p:nvSpPr>
        <p:spPr>
          <a:xfrm>
            <a:off x="6048375" y="6494463"/>
            <a:ext cx="23939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5" name="図形 8"/>
          <p:cNvSpPr>
            <a:spLocks noGrp="1"/>
          </p:cNvSpPr>
          <p:nvPr>
            <p:ph type="sldNum" sz="quarter" idx="12"/>
          </p:nvPr>
        </p:nvSpPr>
        <p:spPr>
          <a:xfrm>
            <a:off x="8499475" y="6494463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5991B-D8D2-4BA3-A2ED-B18E8A00BC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227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528638" y="2501900"/>
            <a:ext cx="8229600" cy="1143000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正方形/長方形 2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正方形/長方形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1B40E-57C8-4AB8-8F93-D5CD625EE2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761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2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正方形/長方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正方形/長方形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7131B-E4C5-4A7D-BDCD-588CE2CAB0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183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47647" y="785794"/>
            <a:ext cx="27670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357554" y="785794"/>
            <a:ext cx="4572032" cy="5643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2" y="2000240"/>
            <a:ext cx="2767032" cy="4429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988" y="6494463"/>
            <a:ext cx="15287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375" y="6494463"/>
            <a:ext cx="23939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475" y="6494463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8C87E-8BC4-4B90-B322-37CB81C587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448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786346" cy="5413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 dirty="0"/>
          </a:p>
        </p:txBody>
      </p:sp>
      <p:sp useBgFill="1">
        <p:nvSpPr>
          <p:cNvPr id="3" name="図形 2"/>
          <p:cNvSpPr>
            <a:spLocks noGrp="1"/>
          </p:cNvSpPr>
          <p:nvPr>
            <p:ph type="pic" idx="1"/>
          </p:nvPr>
        </p:nvSpPr>
        <p:spPr>
          <a:xfrm>
            <a:off x="2433623" y="1142984"/>
            <a:ext cx="4357718" cy="3438395"/>
          </a:xfrm>
          <a:noFill/>
          <a:ln w="254000" cap="flat" cmpd="sng">
            <a:gradFill>
              <a:gsLst>
                <a:gs pos="0">
                  <a:schemeClr val="bg1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prstDash val="solid"/>
            <a:bevel/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ja-JP" noProof="0" dirty="0" smtClean="0"/>
              <a:t>Click icon to add picture</a:t>
            </a:r>
            <a:endParaRPr lang="ja-JP" altLang="en-US" noProof="0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928794" y="4929199"/>
            <a:ext cx="5642016" cy="10414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dirty="0"/>
          </a:p>
        </p:txBody>
      </p:sp>
      <p:sp>
        <p:nvSpPr>
          <p:cNvPr id="5" name="図形 8"/>
          <p:cNvSpPr>
            <a:spLocks noGrp="1"/>
          </p:cNvSpPr>
          <p:nvPr>
            <p:ph type="dt" sz="half" idx="10"/>
          </p:nvPr>
        </p:nvSpPr>
        <p:spPr>
          <a:xfrm>
            <a:off x="4471988" y="6494463"/>
            <a:ext cx="15287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図形 9"/>
          <p:cNvSpPr>
            <a:spLocks noGrp="1"/>
          </p:cNvSpPr>
          <p:nvPr>
            <p:ph type="ftr" sz="quarter" idx="11"/>
          </p:nvPr>
        </p:nvSpPr>
        <p:spPr>
          <a:xfrm>
            <a:off x="6048375" y="6494463"/>
            <a:ext cx="23939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図形 10"/>
          <p:cNvSpPr>
            <a:spLocks noGrp="1"/>
          </p:cNvSpPr>
          <p:nvPr>
            <p:ph type="sldNum" sz="quarter" idx="12"/>
          </p:nvPr>
        </p:nvSpPr>
        <p:spPr>
          <a:xfrm>
            <a:off x="8499475" y="6494463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335B2-DD80-40FA-8DC1-75FD9EF078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67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正方形/長方形 189"/>
          <p:cNvSpPr/>
          <p:nvPr/>
        </p:nvSpPr>
        <p:spPr>
          <a:xfrm>
            <a:off x="-9525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>
              <a:solidFill>
                <a:srgbClr val="FFFFFF"/>
              </a:solidFill>
            </a:endParaRPr>
          </a:p>
        </p:txBody>
      </p:sp>
      <p:sp>
        <p:nvSpPr>
          <p:cNvPr id="166" name="図形 165"/>
          <p:cNvSpPr>
            <a:spLocks/>
          </p:cNvSpPr>
          <p:nvPr/>
        </p:nvSpPr>
        <p:spPr bwMode="auto">
          <a:xfrm>
            <a:off x="3929063" y="0"/>
            <a:ext cx="5214937" cy="3382963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028" name="正方形/長方形 17"/>
          <p:cNvSpPr>
            <a:spLocks noGrp="1"/>
          </p:cNvSpPr>
          <p:nvPr>
            <p:ph type="body" idx="1"/>
          </p:nvPr>
        </p:nvSpPr>
        <p:spPr bwMode="auto">
          <a:xfrm>
            <a:off x="466725" y="1857375"/>
            <a:ext cx="8248650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</a:t>
            </a:r>
            <a:r>
              <a:rPr lang="en-US" altLang="ja-JP" smtClean="0"/>
              <a:t>6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</a:t>
            </a:r>
            <a:r>
              <a:rPr lang="en-US" altLang="ja-JP" smtClean="0"/>
              <a:t>7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</a:t>
            </a:r>
            <a:r>
              <a:rPr lang="en-US" altLang="ja-JP" smtClean="0"/>
              <a:t>8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</a:t>
            </a:r>
            <a:r>
              <a:rPr lang="en-US" altLang="ja-JP" smtClean="0"/>
              <a:t>9</a:t>
            </a:r>
            <a:r>
              <a:rPr lang="ja-JP" altLang="en-US" smtClean="0"/>
              <a:t>レベル</a:t>
            </a:r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471988" y="6492875"/>
            <a:ext cx="15287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6048375" y="6492875"/>
            <a:ext cx="23955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8501063" y="6492875"/>
            <a:ext cx="6429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E3622D11-D93C-49A4-AA01-B84DC6623F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正方形/長方形 185"/>
          <p:cNvSpPr>
            <a:spLocks noChangeArrowheads="1"/>
          </p:cNvSpPr>
          <p:nvPr/>
        </p:nvSpPr>
        <p:spPr bwMode="auto">
          <a:xfrm>
            <a:off x="8469313" y="5716588"/>
            <a:ext cx="0" cy="369887"/>
          </a:xfrm>
          <a:prstGeom prst="rect">
            <a:avLst/>
          </a:prstGeom>
          <a:solidFill>
            <a:srgbClr val="FFFFFF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kumimoji="1" lang="ja-JP" altLang="ja-JP" sz="2400" smtClean="0">
              <a:ea typeface="ＭＳ Ｐゴシック" pitchFamily="34" charset="-128"/>
            </a:endParaRPr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6429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grpSp>
        <p:nvGrpSpPr>
          <p:cNvPr id="1034" name="グループ化 11"/>
          <p:cNvGrpSpPr>
            <a:grpSpLocks/>
          </p:cNvGrpSpPr>
          <p:nvPr/>
        </p:nvGrpSpPr>
        <p:grpSpPr bwMode="auto">
          <a:xfrm>
            <a:off x="4000500" y="0"/>
            <a:ext cx="5143500" cy="2000250"/>
            <a:chOff x="2168" y="0"/>
            <a:chExt cx="3576" cy="1384"/>
          </a:xfrm>
        </p:grpSpPr>
        <p:sp>
          <p:nvSpPr>
            <p:cNvPr id="13" name="図形 12"/>
            <p:cNvSpPr>
              <a:spLocks/>
            </p:cNvSpPr>
            <p:nvPr/>
          </p:nvSpPr>
          <p:spPr bwMode="auto">
            <a:xfrm>
              <a:off x="5420" y="1043"/>
              <a:ext cx="324" cy="268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5504" y="1076"/>
              <a:ext cx="240" cy="213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1" y="0"/>
              <a:ext cx="143" cy="129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5" cy="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1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8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816" y="821"/>
              <a:ext cx="532" cy="491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4724" y="816"/>
              <a:ext cx="576" cy="350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5384" y="831"/>
              <a:ext cx="192" cy="197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4880" y="756"/>
              <a:ext cx="625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5697" y="768"/>
              <a:ext cx="0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101" y="388"/>
              <a:ext cx="247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5092" y="368"/>
              <a:ext cx="190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473" y="139"/>
              <a:ext cx="183" cy="133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663" y="13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348" y="129"/>
              <a:ext cx="316" cy="147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224" y="96"/>
              <a:ext cx="284" cy="189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84" y="228"/>
              <a:ext cx="85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4040" y="139"/>
              <a:ext cx="72" cy="1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56" y="264"/>
              <a:ext cx="149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0" y="236"/>
              <a:ext cx="221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68" y="224"/>
              <a:ext cx="287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04" y="176"/>
              <a:ext cx="456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345" y="204"/>
              <a:ext cx="479" cy="259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503" y="152"/>
              <a:ext cx="381" cy="278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824" y="139"/>
              <a:ext cx="287" cy="279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24" y="139"/>
              <a:ext cx="260" cy="268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44" y="320"/>
              <a:ext cx="216" cy="110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56" y="295"/>
              <a:ext cx="296" cy="157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172" y="272"/>
              <a:ext cx="328" cy="202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345" y="284"/>
              <a:ext cx="319" cy="223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295"/>
              <a:ext cx="528" cy="257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00" y="276"/>
              <a:ext cx="576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60" y="292"/>
              <a:ext cx="613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392" y="295"/>
              <a:ext cx="640" cy="389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572" y="536"/>
              <a:ext cx="145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668" y="156"/>
              <a:ext cx="433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dirty="0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792" y="156"/>
              <a:ext cx="213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44" y="164"/>
              <a:ext cx="170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892" y="164"/>
              <a:ext cx="140" cy="99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4936" y="168"/>
              <a:ext cx="276" cy="71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291" y="960"/>
              <a:ext cx="453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697" y="600"/>
              <a:ext cx="47" cy="98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0" name="図形 89"/>
            <p:cNvSpPr>
              <a:spLocks/>
            </p:cNvSpPr>
            <p:nvPr/>
          </p:nvSpPr>
          <p:spPr bwMode="auto">
            <a:xfrm>
              <a:off x="5323" y="476"/>
              <a:ext cx="319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</p:grp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  <a:noFill/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1" r:id="rId1"/>
    <p:sldLayoutId id="2147484207" r:id="rId2"/>
    <p:sldLayoutId id="2147484212" r:id="rId3"/>
    <p:sldLayoutId id="2147484213" r:id="rId4"/>
    <p:sldLayoutId id="2147484214" r:id="rId5"/>
    <p:sldLayoutId id="2147484208" r:id="rId6"/>
    <p:sldLayoutId id="2147484209" r:id="rId7"/>
    <p:sldLayoutId id="2147484215" r:id="rId8"/>
    <p:sldLayoutId id="2147484216" r:id="rId9"/>
    <p:sldLayoutId id="2147484217" r:id="rId10"/>
    <p:sldLayoutId id="2147484218" r:id="rId11"/>
    <p:sldLayoutId id="214748421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glow rad="101600">
              <a:schemeClr val="bg1">
                <a:alpha val="60000"/>
              </a:schemeClr>
            </a:glo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nstant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nstant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nstant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nstant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nstant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nstant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nstant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nstant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A3F7B"/>
        </a:buClr>
        <a:buSzPct val="55000"/>
        <a:buFont typeface="Wingdings" pitchFamily="2" charset="2"/>
        <a:buChar char="p"/>
        <a:defRPr kumimoji="1" sz="3200">
          <a:solidFill>
            <a:srgbClr val="0C406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pitchFamily="2" charset="2"/>
        <a:buChar char="n"/>
        <a:defRPr kumimoji="1" sz="2800">
          <a:solidFill>
            <a:srgbClr val="0C4063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88941"/>
        </a:buClr>
        <a:buSzPct val="48000"/>
        <a:buFont typeface="Wingdings" pitchFamily="2" charset="2"/>
        <a:buChar char="n"/>
        <a:defRPr kumimoji="1" sz="2400">
          <a:solidFill>
            <a:srgbClr val="0C4063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DEC441"/>
        </a:buClr>
        <a:buSzPct val="45000"/>
        <a:buFont typeface="Wingdings" pitchFamily="2" charset="2"/>
        <a:buChar char="n"/>
        <a:defRPr kumimoji="1" sz="2000">
          <a:solidFill>
            <a:srgbClr val="0C4063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FA500"/>
        </a:buClr>
        <a:buSzPct val="40000"/>
        <a:buFont typeface="Wingdings" pitchFamily="2" charset="2"/>
        <a:buChar char="n"/>
        <a:defRPr kumimoji="1" sz="2000">
          <a:solidFill>
            <a:srgbClr val="0C4063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819400"/>
            <a:ext cx="8610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900" b="1" i="1" dirty="0" smtClean="0">
                <a:solidFill>
                  <a:schemeClr val="tx1"/>
                </a:solidFill>
                <a:effectLst/>
              </a:rPr>
              <a:t>TEMPLE CITY UNIFIED</a:t>
            </a:r>
            <a:br>
              <a:rPr lang="en-US" sz="2900" b="1" i="1" dirty="0" smtClean="0">
                <a:solidFill>
                  <a:schemeClr val="tx1"/>
                </a:solidFill>
                <a:effectLst/>
              </a:rPr>
            </a:br>
            <a:r>
              <a:rPr lang="en-US" sz="2900" b="1" i="1" dirty="0" smtClean="0">
                <a:solidFill>
                  <a:schemeClr val="tx1"/>
                </a:solidFill>
                <a:effectLst/>
              </a:rPr>
              <a:t> SCHOOL DISTRICT</a:t>
            </a:r>
            <a:r>
              <a:rPr lang="en-US" sz="2500" b="1" i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2500" b="1" i="1" dirty="0" smtClean="0">
                <a:solidFill>
                  <a:schemeClr val="tx1"/>
                </a:solidFill>
                <a:effectLst/>
              </a:rPr>
            </a:br>
            <a:r>
              <a:rPr lang="en-US" sz="2500" b="1" i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2500" b="1" i="1" dirty="0" smtClean="0">
                <a:solidFill>
                  <a:schemeClr val="tx1"/>
                </a:solidFill>
                <a:effectLst/>
              </a:rPr>
            </a:br>
            <a:r>
              <a:rPr lang="en-US" sz="2200" b="1" i="1" dirty="0" smtClean="0">
                <a:solidFill>
                  <a:schemeClr val="tx1"/>
                </a:solidFill>
                <a:effectLst/>
              </a:rPr>
              <a:t>2017-18 BUDGET</a:t>
            </a:r>
            <a:br>
              <a:rPr lang="en-US" sz="2200" b="1" i="1" dirty="0" smtClean="0">
                <a:solidFill>
                  <a:schemeClr val="tx1"/>
                </a:solidFill>
                <a:effectLst/>
              </a:rPr>
            </a:br>
            <a:r>
              <a:rPr lang="en-US" sz="2200" b="1" i="1" dirty="0" smtClean="0">
                <a:solidFill>
                  <a:schemeClr val="tx1"/>
                </a:solidFill>
                <a:effectLst/>
              </a:rPr>
              <a:t> </a:t>
            </a:r>
            <a:br>
              <a:rPr lang="en-US" sz="2200" b="1" i="1" dirty="0" smtClean="0">
                <a:solidFill>
                  <a:schemeClr val="tx1"/>
                </a:solidFill>
                <a:effectLst/>
              </a:rPr>
            </a:br>
            <a:r>
              <a:rPr lang="en-US" sz="2200" b="1" i="1" dirty="0" smtClean="0">
                <a:solidFill>
                  <a:schemeClr val="tx1"/>
                </a:solidFill>
                <a:effectLst/>
              </a:rPr>
              <a:t>First Interim Report</a:t>
            </a:r>
            <a:br>
              <a:rPr lang="en-US" sz="2200" b="1" i="1" dirty="0" smtClean="0">
                <a:solidFill>
                  <a:schemeClr val="tx1"/>
                </a:solidFill>
                <a:effectLst/>
              </a:rPr>
            </a:br>
            <a:r>
              <a:rPr lang="en-US" sz="2200" b="1" i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2200" b="1" i="1" dirty="0" smtClean="0">
                <a:solidFill>
                  <a:schemeClr val="tx1"/>
                </a:solidFill>
                <a:effectLst/>
              </a:rPr>
            </a:br>
            <a:r>
              <a:rPr lang="en-US" sz="2200" b="1" i="1" dirty="0" smtClean="0">
                <a:solidFill>
                  <a:schemeClr val="tx1"/>
                </a:solidFill>
                <a:effectLst/>
              </a:rPr>
              <a:t>PRESENTED TO </a:t>
            </a:r>
            <a:br>
              <a:rPr lang="en-US" sz="2200" b="1" i="1" dirty="0" smtClean="0">
                <a:solidFill>
                  <a:schemeClr val="tx1"/>
                </a:solidFill>
                <a:effectLst/>
              </a:rPr>
            </a:br>
            <a:r>
              <a:rPr lang="en-US" sz="2200" b="1" i="1" dirty="0" smtClean="0">
                <a:solidFill>
                  <a:schemeClr val="tx1"/>
                </a:solidFill>
                <a:effectLst/>
              </a:rPr>
              <a:t>THE BOARD OF EDUCATION</a:t>
            </a:r>
            <a:br>
              <a:rPr lang="en-US" sz="2200" b="1" i="1" dirty="0" smtClean="0">
                <a:solidFill>
                  <a:schemeClr val="tx1"/>
                </a:solidFill>
                <a:effectLst/>
              </a:rPr>
            </a:br>
            <a:r>
              <a:rPr lang="en-US" sz="2200" b="1" i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2200" b="1" i="1" dirty="0" smtClean="0">
                <a:solidFill>
                  <a:schemeClr val="tx1"/>
                </a:solidFill>
                <a:effectLst/>
              </a:rPr>
            </a:br>
            <a:r>
              <a:rPr lang="en-US" sz="2200" b="1" i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2200" b="1" i="1" dirty="0" smtClean="0">
                <a:solidFill>
                  <a:schemeClr val="tx1"/>
                </a:solidFill>
                <a:effectLst/>
              </a:rPr>
            </a:br>
            <a:r>
              <a:rPr lang="en-US" sz="2200" b="1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December </a:t>
            </a:r>
            <a:r>
              <a:rPr lang="en-US" sz="2200" b="1" i="1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6</a:t>
            </a:r>
            <a:r>
              <a:rPr lang="en-US" sz="2200" b="1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lang="en-US" sz="2200" b="1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2017</a:t>
            </a:r>
            <a:endParaRPr lang="en-US" sz="2500" b="1" i="1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3F7B"/>
              </a:buClr>
              <a:buSzPct val="55000"/>
              <a:buFont typeface="Wingdings" pitchFamily="2" charset="2"/>
              <a:buChar char="p"/>
              <a:defRPr kumimoji="1" sz="3200">
                <a:solidFill>
                  <a:srgbClr val="0C4063"/>
                </a:solidFill>
                <a:latin typeface="Cambri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0000"/>
              <a:buFont typeface="Wingdings" pitchFamily="2" charset="2"/>
              <a:buChar char="n"/>
              <a:defRPr kumimoji="1" sz="2800">
                <a:solidFill>
                  <a:srgbClr val="0C4063"/>
                </a:solidFill>
                <a:latin typeface="Cambria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88941"/>
              </a:buClr>
              <a:buSzPct val="48000"/>
              <a:buFont typeface="Wingdings" pitchFamily="2" charset="2"/>
              <a:buChar char="n"/>
              <a:defRPr kumimoji="1" sz="2400">
                <a:solidFill>
                  <a:srgbClr val="0C4063"/>
                </a:solidFill>
                <a:latin typeface="Cambria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EC441"/>
              </a:buClr>
              <a:buSzPct val="45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F1129B3-C623-4C03-9461-A2D193C3B2F1}" type="slidenum">
              <a:rPr kumimoji="0" lang="en-US" altLang="en-US" sz="1200" smtClean="0">
                <a:solidFill>
                  <a:srgbClr val="000000"/>
                </a:solidFill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en-US" sz="1200" dirty="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610600" cy="1143000"/>
          </a:xfrm>
        </p:spPr>
        <p:txBody>
          <a:bodyPr/>
          <a:lstStyle/>
          <a:p>
            <a:pPr eaLnBrk="1" hangingPunct="1"/>
            <a:r>
              <a:rPr lang="en-US" altLang="en-US" sz="2800" i="1" dirty="0" smtClean="0">
                <a:solidFill>
                  <a:schemeClr val="tx1"/>
                </a:solidFill>
                <a:effectLst/>
              </a:rPr>
              <a:t>TEMPLE CITY UNIFIED SCHOOL DISTRICT</a:t>
            </a:r>
            <a:br>
              <a:rPr lang="en-US" altLang="en-US" sz="2800" i="1" dirty="0" smtClean="0">
                <a:solidFill>
                  <a:schemeClr val="tx1"/>
                </a:solidFill>
                <a:effectLst/>
              </a:rPr>
            </a:br>
            <a:r>
              <a:rPr lang="en-US" altLang="en-US" sz="2500" i="1" dirty="0" smtClean="0">
                <a:solidFill>
                  <a:schemeClr val="tx1"/>
                </a:solidFill>
                <a:effectLst/>
              </a:rPr>
              <a:t>2017-18  - First Interim</a:t>
            </a:r>
            <a:endParaRPr lang="en-US" altLang="en-US" sz="2800" i="1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idx="1"/>
          </p:nvPr>
        </p:nvSpPr>
        <p:spPr>
          <a:xfrm>
            <a:off x="152400" y="1828800"/>
            <a:ext cx="8991600" cy="37338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tabLst>
                <a:tab pos="7778750" algn="dec"/>
              </a:tabLst>
            </a:pPr>
            <a:r>
              <a:rPr lang="en-US" altLang="en-US" sz="2000" b="1" dirty="0" smtClean="0">
                <a:solidFill>
                  <a:schemeClr val="tx1"/>
                </a:solidFill>
              </a:rPr>
              <a:t>First Interim is an update of the Adopted Budget for years 2017-18 through 2019-20</a:t>
            </a:r>
          </a:p>
          <a:p>
            <a:pPr eaLnBrk="1" hangingPunct="1">
              <a:lnSpc>
                <a:spcPct val="120000"/>
              </a:lnSpc>
              <a:tabLst>
                <a:tab pos="7778750" algn="dec"/>
              </a:tabLst>
            </a:pPr>
            <a:r>
              <a:rPr lang="en-US" altLang="en-US" sz="2000" b="1" dirty="0" smtClean="0">
                <a:solidFill>
                  <a:schemeClr val="tx1"/>
                </a:solidFill>
              </a:rPr>
              <a:t>Based on October 31, 2017 financial results</a:t>
            </a:r>
          </a:p>
          <a:p>
            <a:pPr eaLnBrk="1" hangingPunct="1">
              <a:lnSpc>
                <a:spcPct val="120000"/>
              </a:lnSpc>
              <a:tabLst>
                <a:tab pos="7778750" algn="dec"/>
              </a:tabLst>
            </a:pPr>
            <a:r>
              <a:rPr lang="en-US" altLang="en-US" sz="2000" b="1" dirty="0" smtClean="0">
                <a:solidFill>
                  <a:schemeClr val="tx1"/>
                </a:solidFill>
              </a:rPr>
              <a:t>Includes updates for changes to revenues or expenses, including personnel changes since the June 2017, adopted budget for all Funds</a:t>
            </a:r>
          </a:p>
          <a:p>
            <a:pPr eaLnBrk="1" hangingPunct="1">
              <a:lnSpc>
                <a:spcPct val="120000"/>
              </a:lnSpc>
              <a:tabLst>
                <a:tab pos="7778750" algn="dec"/>
              </a:tabLst>
            </a:pPr>
            <a:r>
              <a:rPr lang="en-US" altLang="en-US" sz="2000" b="1" dirty="0" smtClean="0">
                <a:solidFill>
                  <a:schemeClr val="tx1"/>
                </a:solidFill>
              </a:rPr>
              <a:t>Includes budget changes approved by the Board</a:t>
            </a:r>
          </a:p>
          <a:p>
            <a:pPr eaLnBrk="1" hangingPunct="1">
              <a:lnSpc>
                <a:spcPct val="120000"/>
              </a:lnSpc>
              <a:tabLst>
                <a:tab pos="7778750" algn="dec"/>
              </a:tabLst>
            </a:pPr>
            <a:r>
              <a:rPr lang="en-US" altLang="en-US" sz="2000" b="1" dirty="0" smtClean="0">
                <a:solidFill>
                  <a:schemeClr val="tx1"/>
                </a:solidFill>
              </a:rPr>
              <a:t>Required to be submitted to LACOE by December 15</a:t>
            </a:r>
          </a:p>
          <a:p>
            <a:pPr eaLnBrk="1" hangingPunct="1">
              <a:lnSpc>
                <a:spcPct val="120000"/>
              </a:lnSpc>
              <a:tabLst>
                <a:tab pos="7778750" algn="dec"/>
              </a:tabLst>
            </a:pPr>
            <a:r>
              <a:rPr lang="en-US" altLang="en-US" sz="2000" b="1" dirty="0" smtClean="0">
                <a:solidFill>
                  <a:schemeClr val="tx1"/>
                </a:solidFill>
              </a:rPr>
              <a:t>Projection of 2017-18, 2018-19 and 2019-20 financials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3F7B"/>
              </a:buClr>
              <a:buSzPct val="55000"/>
              <a:buFont typeface="Wingdings" pitchFamily="2" charset="2"/>
              <a:buChar char="p"/>
              <a:defRPr kumimoji="1" sz="3200">
                <a:solidFill>
                  <a:srgbClr val="0C4063"/>
                </a:solidFill>
                <a:latin typeface="Cambri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0000"/>
              <a:buFont typeface="Wingdings" pitchFamily="2" charset="2"/>
              <a:buChar char="n"/>
              <a:defRPr kumimoji="1" sz="2800">
                <a:solidFill>
                  <a:srgbClr val="0C4063"/>
                </a:solidFill>
                <a:latin typeface="Cambria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88941"/>
              </a:buClr>
              <a:buSzPct val="48000"/>
              <a:buFont typeface="Wingdings" pitchFamily="2" charset="2"/>
              <a:buChar char="n"/>
              <a:defRPr kumimoji="1" sz="2400">
                <a:solidFill>
                  <a:srgbClr val="0C4063"/>
                </a:solidFill>
                <a:latin typeface="Cambria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EC441"/>
              </a:buClr>
              <a:buSzPct val="45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93D564-4AA9-4FC8-B658-E4F0182E3D3A}" type="slidenum">
              <a:rPr kumimoji="0" lang="en-US" altLang="en-US" sz="1200" smtClean="0">
                <a:solidFill>
                  <a:srgbClr val="000000"/>
                </a:solidFill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en-US" sz="1200" dirty="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0"/>
            <a:ext cx="8610600" cy="1143000"/>
          </a:xfrm>
        </p:spPr>
        <p:txBody>
          <a:bodyPr/>
          <a:lstStyle/>
          <a:p>
            <a:pPr eaLnBrk="1" hangingPunct="1"/>
            <a:r>
              <a:rPr lang="en-US" altLang="en-US" sz="2000" i="1" dirty="0" smtClean="0">
                <a:solidFill>
                  <a:schemeClr val="tx1"/>
                </a:solidFill>
                <a:effectLst/>
              </a:rPr>
              <a:t>TEMPLE CITY UNIFIED SCHOOL DISTRICT</a:t>
            </a:r>
            <a:br>
              <a:rPr lang="en-US" altLang="en-US" sz="2000" i="1" dirty="0" smtClean="0">
                <a:solidFill>
                  <a:schemeClr val="tx1"/>
                </a:solidFill>
                <a:effectLst/>
              </a:rPr>
            </a:br>
            <a:r>
              <a:rPr lang="en-US" altLang="en-US" sz="2000" i="1" dirty="0" smtClean="0">
                <a:solidFill>
                  <a:schemeClr val="tx1"/>
                </a:solidFill>
                <a:effectLst/>
              </a:rPr>
              <a:t>2017-18  - First Interim</a:t>
            </a:r>
            <a:br>
              <a:rPr lang="en-US" altLang="en-US" sz="2000" i="1" dirty="0" smtClean="0">
                <a:solidFill>
                  <a:schemeClr val="tx1"/>
                </a:solidFill>
                <a:effectLst/>
              </a:rPr>
            </a:br>
            <a:r>
              <a:rPr lang="en-US" altLang="en-US" sz="2000" i="1" dirty="0" smtClean="0">
                <a:solidFill>
                  <a:schemeClr val="tx1"/>
                </a:solidFill>
                <a:effectLst/>
              </a:rPr>
              <a:t>         – Changes since Adopted Budget </a:t>
            </a:r>
            <a:r>
              <a:rPr lang="en-US" altLang="en-US" sz="1600" i="1" dirty="0" smtClean="0">
                <a:solidFill>
                  <a:schemeClr val="tx1"/>
                </a:solidFill>
                <a:effectLst/>
              </a:rPr>
              <a:t>(June 2017)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00137"/>
            <a:ext cx="8540750" cy="44624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7778750" algn="dec"/>
              </a:tabLst>
            </a:pPr>
            <a:endParaRPr lang="en-US" altLang="en-US" sz="1500" b="1" dirty="0" smtClean="0"/>
          </a:p>
          <a:p>
            <a:pPr eaLnBrk="1" hangingPunct="1">
              <a:lnSpc>
                <a:spcPct val="90000"/>
              </a:lnSpc>
              <a:buClrTx/>
              <a:tabLst>
                <a:tab pos="7778750" algn="dec"/>
              </a:tabLst>
            </a:pPr>
            <a:r>
              <a:rPr lang="en-US" altLang="en-US" sz="1500" b="1" u="sng" dirty="0" smtClean="0">
                <a:solidFill>
                  <a:schemeClr val="tx1"/>
                </a:solidFill>
              </a:rPr>
              <a:t>Revenue</a:t>
            </a:r>
            <a:endParaRPr lang="en-US" altLang="en-US" sz="1500" b="1" u="sng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ClrTx/>
              <a:tabLst>
                <a:tab pos="7778750" algn="dec"/>
              </a:tabLst>
            </a:pPr>
            <a:r>
              <a:rPr lang="en-US" altLang="en-US" sz="1500" b="1" dirty="0" smtClean="0">
                <a:solidFill>
                  <a:schemeClr val="tx1"/>
                </a:solidFill>
              </a:rPr>
              <a:t>Federal Revenues	</a:t>
            </a:r>
            <a:r>
              <a:rPr lang="en-US" altLang="en-US" sz="1500" b="1" dirty="0" smtClean="0">
                <a:solidFill>
                  <a:schemeClr val="bg2">
                    <a:lumMod val="50000"/>
                  </a:schemeClr>
                </a:solidFill>
              </a:rPr>
              <a:t>165</a:t>
            </a:r>
          </a:p>
          <a:p>
            <a:pPr eaLnBrk="1" hangingPunct="1">
              <a:lnSpc>
                <a:spcPct val="90000"/>
              </a:lnSpc>
              <a:buClrTx/>
              <a:tabLst>
                <a:tab pos="7778750" algn="dec"/>
              </a:tabLst>
            </a:pPr>
            <a:r>
              <a:rPr lang="en-US" altLang="en-US" sz="1500" b="1" dirty="0" smtClean="0">
                <a:solidFill>
                  <a:schemeClr val="tx1"/>
                </a:solidFill>
              </a:rPr>
              <a:t>Other State Revenue	</a:t>
            </a:r>
            <a:r>
              <a:rPr lang="en-US" altLang="en-US" sz="1500" b="1" u="sng" dirty="0" smtClean="0">
                <a:solidFill>
                  <a:schemeClr val="bg2">
                    <a:lumMod val="50000"/>
                  </a:schemeClr>
                </a:solidFill>
              </a:rPr>
              <a:t>27</a:t>
            </a:r>
            <a:endParaRPr lang="en-US" altLang="en-US" sz="1500" b="1" u="sng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ClrTx/>
              <a:tabLst>
                <a:tab pos="7778750" algn="dec"/>
              </a:tabLst>
            </a:pPr>
            <a:r>
              <a:rPr lang="en-US" altLang="en-US" sz="1500" b="1" dirty="0" smtClean="0">
                <a:solidFill>
                  <a:schemeClr val="tx1"/>
                </a:solidFill>
              </a:rPr>
              <a:t>Net Revenue increase	</a:t>
            </a:r>
            <a:r>
              <a:rPr lang="en-US" altLang="en-US" sz="1500" b="1" dirty="0" smtClean="0">
                <a:solidFill>
                  <a:schemeClr val="bg2">
                    <a:lumMod val="50000"/>
                  </a:schemeClr>
                </a:solidFill>
              </a:rPr>
              <a:t>$192</a:t>
            </a:r>
            <a:endParaRPr lang="en-US" altLang="en-US" sz="1500" b="1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ClrTx/>
              <a:tabLst>
                <a:tab pos="7778750" algn="dec"/>
              </a:tabLst>
            </a:pPr>
            <a:endParaRPr lang="en-US" altLang="en-US" sz="1500" b="1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ClrTx/>
              <a:tabLst>
                <a:tab pos="7778750" algn="dec"/>
              </a:tabLst>
            </a:pPr>
            <a:r>
              <a:rPr lang="en-US" altLang="en-US" sz="1500" b="1" u="sng" dirty="0" smtClean="0">
                <a:solidFill>
                  <a:schemeClr val="tx1"/>
                </a:solidFill>
              </a:rPr>
              <a:t>Expenditures</a:t>
            </a:r>
          </a:p>
          <a:p>
            <a:pPr eaLnBrk="1" hangingPunct="1">
              <a:lnSpc>
                <a:spcPct val="90000"/>
              </a:lnSpc>
              <a:buClrTx/>
              <a:tabLst>
                <a:tab pos="7778750" algn="dec"/>
              </a:tabLst>
            </a:pPr>
            <a:r>
              <a:rPr lang="en-US" altLang="en-US" sz="1500" b="1" dirty="0" smtClean="0">
                <a:solidFill>
                  <a:schemeClr val="tx1"/>
                </a:solidFill>
              </a:rPr>
              <a:t>Salaries and Benefits	</a:t>
            </a:r>
            <a:r>
              <a:rPr lang="en-US" altLang="en-US" sz="1500" b="1" dirty="0" smtClean="0">
                <a:solidFill>
                  <a:schemeClr val="bg2">
                    <a:lumMod val="50000"/>
                  </a:schemeClr>
                </a:solidFill>
              </a:rPr>
              <a:t>$836</a:t>
            </a:r>
          </a:p>
          <a:p>
            <a:pPr lvl="1" eaLnBrk="1" hangingPunct="1">
              <a:lnSpc>
                <a:spcPct val="90000"/>
              </a:lnSpc>
              <a:buClrTx/>
              <a:tabLst>
                <a:tab pos="7778750" algn="dec"/>
              </a:tabLst>
            </a:pPr>
            <a:r>
              <a:rPr lang="en-US" altLang="en-US" sz="1500" b="1" dirty="0">
                <a:solidFill>
                  <a:schemeClr val="tx1"/>
                </a:solidFill>
              </a:rPr>
              <a:t>2</a:t>
            </a:r>
            <a:r>
              <a:rPr lang="en-US" altLang="en-US" sz="1500" b="1" dirty="0" smtClean="0">
                <a:solidFill>
                  <a:schemeClr val="tx1"/>
                </a:solidFill>
              </a:rPr>
              <a:t>% Retro Increase for Certificated and Classified</a:t>
            </a:r>
          </a:p>
          <a:p>
            <a:pPr lvl="1" eaLnBrk="1" hangingPunct="1">
              <a:lnSpc>
                <a:spcPct val="90000"/>
              </a:lnSpc>
              <a:buClrTx/>
              <a:tabLst>
                <a:tab pos="7778750" algn="dec"/>
              </a:tabLst>
            </a:pPr>
            <a:r>
              <a:rPr lang="en-US" altLang="en-US" sz="1500" b="1" dirty="0" smtClean="0">
                <a:solidFill>
                  <a:schemeClr val="tx1"/>
                </a:solidFill>
              </a:rPr>
              <a:t>Increase in District contribution from $8,250 to $9,000</a:t>
            </a:r>
            <a:endParaRPr lang="en-US" altLang="en-US" sz="1500" b="1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ClrTx/>
              <a:tabLst>
                <a:tab pos="7778750" algn="dec"/>
              </a:tabLst>
            </a:pPr>
            <a:r>
              <a:rPr lang="en-US" altLang="en-US" sz="1500" b="1" dirty="0" smtClean="0">
                <a:solidFill>
                  <a:schemeClr val="tx1"/>
                </a:solidFill>
              </a:rPr>
              <a:t>Books and </a:t>
            </a:r>
            <a:r>
              <a:rPr lang="en-US" altLang="en-US" sz="1500" b="1" dirty="0" smtClean="0">
                <a:solidFill>
                  <a:schemeClr val="tx1"/>
                </a:solidFill>
              </a:rPr>
              <a:t>Supplies</a:t>
            </a:r>
            <a:r>
              <a:rPr lang="en-US" altLang="en-US" sz="1500" b="1" dirty="0" smtClean="0">
                <a:solidFill>
                  <a:schemeClr val="tx1"/>
                </a:solidFill>
              </a:rPr>
              <a:t>	</a:t>
            </a:r>
            <a:r>
              <a:rPr lang="en-US" altLang="en-US" sz="1500" b="1" dirty="0" smtClean="0">
                <a:solidFill>
                  <a:schemeClr val="bg2">
                    <a:lumMod val="50000"/>
                  </a:schemeClr>
                </a:solidFill>
              </a:rPr>
              <a:t>2,059</a:t>
            </a:r>
          </a:p>
          <a:p>
            <a:pPr eaLnBrk="1" hangingPunct="1">
              <a:lnSpc>
                <a:spcPct val="90000"/>
              </a:lnSpc>
              <a:buClrTx/>
              <a:tabLst>
                <a:tab pos="7778750" algn="dec"/>
              </a:tabLst>
            </a:pPr>
            <a:r>
              <a:rPr lang="en-US" altLang="en-US" sz="1500" b="1" dirty="0" smtClean="0">
                <a:solidFill>
                  <a:schemeClr val="tx1"/>
                </a:solidFill>
              </a:rPr>
              <a:t>Services and </a:t>
            </a:r>
            <a:r>
              <a:rPr lang="en-US" altLang="en-US" sz="1500" b="1" dirty="0" smtClean="0">
                <a:solidFill>
                  <a:schemeClr val="tx1"/>
                </a:solidFill>
              </a:rPr>
              <a:t>Other</a:t>
            </a:r>
            <a:r>
              <a:rPr lang="en-US" altLang="en-US" sz="1500" b="1" dirty="0" smtClean="0">
                <a:solidFill>
                  <a:schemeClr val="tx1"/>
                </a:solidFill>
              </a:rPr>
              <a:t>	</a:t>
            </a:r>
            <a:r>
              <a:rPr lang="en-US" altLang="en-US" sz="1500" b="1" u="sng" dirty="0" smtClean="0">
                <a:solidFill>
                  <a:schemeClr val="bg2">
                    <a:lumMod val="50000"/>
                  </a:schemeClr>
                </a:solidFill>
              </a:rPr>
              <a:t>(5)</a:t>
            </a:r>
            <a:endParaRPr lang="en-US" altLang="en-US" sz="1500" b="1" u="sng" dirty="0">
              <a:solidFill>
                <a:schemeClr val="bg2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tabLst>
                <a:tab pos="7778750" algn="dec"/>
              </a:tabLst>
            </a:pPr>
            <a:r>
              <a:rPr lang="en-US" altLang="en-US" sz="1500" b="1" dirty="0" smtClean="0">
                <a:solidFill>
                  <a:schemeClr val="tx1"/>
                </a:solidFill>
              </a:rPr>
              <a:t>Net Expense Increase	</a:t>
            </a:r>
            <a:r>
              <a:rPr lang="en-US" altLang="en-US" sz="1500" b="1" dirty="0" smtClean="0">
                <a:solidFill>
                  <a:schemeClr val="bg2">
                    <a:lumMod val="50000"/>
                  </a:schemeClr>
                </a:solidFill>
              </a:rPr>
              <a:t>$2,890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3F7B"/>
              </a:buClr>
              <a:buSzPct val="55000"/>
              <a:buFont typeface="Wingdings" pitchFamily="2" charset="2"/>
              <a:buChar char="p"/>
              <a:defRPr kumimoji="1" sz="3200">
                <a:solidFill>
                  <a:srgbClr val="0C4063"/>
                </a:solidFill>
                <a:latin typeface="Cambri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0000"/>
              <a:buFont typeface="Wingdings" pitchFamily="2" charset="2"/>
              <a:buChar char="n"/>
              <a:defRPr kumimoji="1" sz="2800">
                <a:solidFill>
                  <a:srgbClr val="0C4063"/>
                </a:solidFill>
                <a:latin typeface="Cambria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88941"/>
              </a:buClr>
              <a:buSzPct val="48000"/>
              <a:buFont typeface="Wingdings" pitchFamily="2" charset="2"/>
              <a:buChar char="n"/>
              <a:defRPr kumimoji="1" sz="2400">
                <a:solidFill>
                  <a:srgbClr val="0C4063"/>
                </a:solidFill>
                <a:latin typeface="Cambria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EC441"/>
              </a:buClr>
              <a:buSzPct val="45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844AF3C-D23C-4473-BDC9-218981C9E1DA}" type="slidenum">
              <a:rPr kumimoji="0" lang="en-US" altLang="en-US" sz="1200" smtClean="0">
                <a:solidFill>
                  <a:srgbClr val="000000"/>
                </a:solidFill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kumimoji="0" lang="en-US" altLang="en-US" sz="12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293" name="Text Box 1028"/>
          <p:cNvSpPr txBox="1">
            <a:spLocks noChangeArrowheads="1"/>
          </p:cNvSpPr>
          <p:nvPr/>
        </p:nvSpPr>
        <p:spPr bwMode="auto">
          <a:xfrm>
            <a:off x="7239000" y="619125"/>
            <a:ext cx="1371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6A3F7B"/>
              </a:buClr>
              <a:buSzPct val="55000"/>
              <a:buFont typeface="Wingdings" pitchFamily="2" charset="2"/>
              <a:buChar char="p"/>
              <a:defRPr kumimoji="1" sz="3200">
                <a:solidFill>
                  <a:srgbClr val="0C4063"/>
                </a:solidFill>
                <a:latin typeface="Cambri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0000"/>
              <a:buFont typeface="Wingdings" pitchFamily="2" charset="2"/>
              <a:buChar char="n"/>
              <a:defRPr kumimoji="1" sz="2800">
                <a:solidFill>
                  <a:srgbClr val="0C4063"/>
                </a:solidFill>
                <a:latin typeface="Cambria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88941"/>
              </a:buClr>
              <a:buSzPct val="48000"/>
              <a:buFont typeface="Wingdings" pitchFamily="2" charset="2"/>
              <a:buChar char="n"/>
              <a:defRPr kumimoji="1" sz="2400">
                <a:solidFill>
                  <a:srgbClr val="0C4063"/>
                </a:solidFill>
                <a:latin typeface="Cambria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EC441"/>
              </a:buClr>
              <a:buSzPct val="45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en-US" sz="1400" b="1" dirty="0">
                <a:solidFill>
                  <a:schemeClr val="tx1"/>
                </a:solidFill>
                <a:latin typeface="Arial" charset="0"/>
              </a:rPr>
              <a:t>Thousands  </a:t>
            </a:r>
            <a:r>
              <a:rPr kumimoji="0" lang="en-US" altLang="en-US" sz="1400" b="1" u="sng" dirty="0">
                <a:solidFill>
                  <a:schemeClr val="tx1"/>
                </a:solidFill>
                <a:latin typeface="Arial" charset="0"/>
              </a:rPr>
              <a:t>of Dollars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304800" y="152400"/>
            <a:ext cx="8458200" cy="10668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altLang="en-US" sz="2400" i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altLang="en-US" sz="2400" i="1" dirty="0" smtClean="0">
                <a:solidFill>
                  <a:schemeClr val="tx1"/>
                </a:solidFill>
                <a:effectLst/>
              </a:rPr>
            </a:br>
            <a:r>
              <a:rPr lang="en-US" altLang="en-US" sz="2400" i="1" dirty="0" smtClean="0">
                <a:solidFill>
                  <a:schemeClr val="tx1"/>
                </a:solidFill>
                <a:effectLst/>
              </a:rPr>
              <a:t>TEMPLE </a:t>
            </a:r>
            <a:r>
              <a:rPr lang="en-US" altLang="en-US" sz="2400" i="1" dirty="0">
                <a:solidFill>
                  <a:schemeClr val="tx1"/>
                </a:solidFill>
                <a:effectLst/>
              </a:rPr>
              <a:t>CITY UNIFIED SCHOOL DISTRICT</a:t>
            </a:r>
            <a:br>
              <a:rPr lang="en-US" altLang="en-US" sz="2400" i="1" dirty="0">
                <a:solidFill>
                  <a:schemeClr val="tx1"/>
                </a:solidFill>
                <a:effectLst/>
              </a:rPr>
            </a:br>
            <a:r>
              <a:rPr lang="en-US" altLang="en-US" sz="2400" i="1" dirty="0">
                <a:solidFill>
                  <a:schemeClr val="tx1"/>
                </a:solidFill>
                <a:effectLst/>
              </a:rPr>
              <a:t> </a:t>
            </a:r>
            <a:r>
              <a:rPr lang="en-US" altLang="en-US" sz="2000" i="1" dirty="0" smtClean="0">
                <a:solidFill>
                  <a:schemeClr val="tx1"/>
                </a:solidFill>
                <a:effectLst/>
              </a:rPr>
              <a:t>2017-20 </a:t>
            </a:r>
            <a:r>
              <a:rPr lang="en-US" altLang="en-US" sz="2000" i="1" dirty="0">
                <a:solidFill>
                  <a:schemeClr val="tx1"/>
                </a:solidFill>
                <a:effectLst/>
              </a:rPr>
              <a:t>BUDGET – Unrestricted &amp; Restricted</a:t>
            </a:r>
            <a:r>
              <a:rPr lang="en-US" altLang="en-US" sz="3200" i="1" dirty="0">
                <a:solidFill>
                  <a:schemeClr val="tx1"/>
                </a:solidFill>
                <a:effectLst/>
              </a:rPr>
              <a:t/>
            </a:r>
            <a:br>
              <a:rPr lang="en-US" altLang="en-US" sz="3200" i="1" dirty="0">
                <a:solidFill>
                  <a:schemeClr val="tx1"/>
                </a:solidFill>
                <a:effectLst/>
              </a:rPr>
            </a:br>
            <a:r>
              <a:rPr lang="en-US" sz="2800" i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2800" i="1" dirty="0" smtClean="0">
                <a:solidFill>
                  <a:schemeClr val="tx1"/>
                </a:solidFill>
                <a:effectLst/>
              </a:rPr>
            </a:br>
            <a:endParaRPr lang="en-US" sz="3200" i="1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3F7B"/>
              </a:buClr>
              <a:buSzPct val="55000"/>
              <a:buFont typeface="Wingdings" pitchFamily="2" charset="2"/>
              <a:buChar char="p"/>
              <a:defRPr kumimoji="1" sz="3200">
                <a:solidFill>
                  <a:srgbClr val="0C4063"/>
                </a:solidFill>
                <a:latin typeface="Cambri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0000"/>
              <a:buFont typeface="Wingdings" pitchFamily="2" charset="2"/>
              <a:buChar char="n"/>
              <a:defRPr kumimoji="1" sz="2800">
                <a:solidFill>
                  <a:srgbClr val="0C4063"/>
                </a:solidFill>
                <a:latin typeface="Cambria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88941"/>
              </a:buClr>
              <a:buSzPct val="48000"/>
              <a:buFont typeface="Wingdings" pitchFamily="2" charset="2"/>
              <a:buChar char="n"/>
              <a:defRPr kumimoji="1" sz="2400">
                <a:solidFill>
                  <a:srgbClr val="0C4063"/>
                </a:solidFill>
                <a:latin typeface="Cambria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EC441"/>
              </a:buClr>
              <a:buSzPct val="45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E6DF95E-168C-4424-81F8-A5F78E8B35B8}" type="slidenum">
              <a:rPr kumimoji="0" lang="en-US" altLang="en-US" sz="1200" smtClean="0">
                <a:solidFill>
                  <a:srgbClr val="000000"/>
                </a:solidFill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kumimoji="0" lang="en-US" altLang="en-US" sz="12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76200" y="0"/>
            <a:ext cx="9144000" cy="754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7150">
              <a:spcBef>
                <a:spcPct val="20000"/>
              </a:spcBef>
              <a:buClr>
                <a:srgbClr val="6A3F7B"/>
              </a:buClr>
              <a:buSzPct val="55000"/>
              <a:buFont typeface="Wingdings" pitchFamily="2" charset="2"/>
              <a:buChar char="p"/>
              <a:tabLst>
                <a:tab pos="571500" algn="l"/>
                <a:tab pos="3892550" algn="dec"/>
                <a:tab pos="5434013" algn="dec"/>
                <a:tab pos="7089775" algn="dec"/>
                <a:tab pos="8626475" algn="dec"/>
              </a:tabLst>
              <a:defRPr kumimoji="1" sz="3200">
                <a:solidFill>
                  <a:srgbClr val="0C4063"/>
                </a:solidFill>
                <a:latin typeface="Cambri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0000"/>
              <a:buFont typeface="Wingdings" pitchFamily="2" charset="2"/>
              <a:buChar char="n"/>
              <a:tabLst>
                <a:tab pos="571500" algn="l"/>
                <a:tab pos="3892550" algn="dec"/>
                <a:tab pos="5434013" algn="dec"/>
                <a:tab pos="7089775" algn="dec"/>
                <a:tab pos="8626475" algn="dec"/>
              </a:tabLst>
              <a:defRPr kumimoji="1" sz="2800">
                <a:solidFill>
                  <a:srgbClr val="0C4063"/>
                </a:solidFill>
                <a:latin typeface="Cambria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88941"/>
              </a:buClr>
              <a:buSzPct val="48000"/>
              <a:buFont typeface="Wingdings" pitchFamily="2" charset="2"/>
              <a:buChar char="n"/>
              <a:tabLst>
                <a:tab pos="571500" algn="l"/>
                <a:tab pos="3892550" algn="dec"/>
                <a:tab pos="5434013" algn="dec"/>
                <a:tab pos="7089775" algn="dec"/>
                <a:tab pos="8626475" algn="dec"/>
              </a:tabLst>
              <a:defRPr kumimoji="1" sz="2400">
                <a:solidFill>
                  <a:srgbClr val="0C4063"/>
                </a:solidFill>
                <a:latin typeface="Cambria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EC441"/>
              </a:buClr>
              <a:buSzPct val="45000"/>
              <a:buFont typeface="Wingdings" pitchFamily="2" charset="2"/>
              <a:buChar char="n"/>
              <a:tabLst>
                <a:tab pos="571500" algn="l"/>
                <a:tab pos="3892550" algn="dec"/>
                <a:tab pos="5434013" algn="dec"/>
                <a:tab pos="7089775" algn="dec"/>
                <a:tab pos="8626475" algn="dec"/>
              </a:tabLst>
              <a:defRPr kumimoji="1" sz="2000">
                <a:solidFill>
                  <a:srgbClr val="0C4063"/>
                </a:solidFill>
                <a:latin typeface="Cambria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FA500"/>
              </a:buClr>
              <a:buSzPct val="40000"/>
              <a:buFont typeface="Wingdings" pitchFamily="2" charset="2"/>
              <a:buChar char="n"/>
              <a:tabLst>
                <a:tab pos="571500" algn="l"/>
                <a:tab pos="3892550" algn="dec"/>
                <a:tab pos="5434013" algn="dec"/>
                <a:tab pos="7089775" algn="dec"/>
                <a:tab pos="8626475" algn="dec"/>
              </a:tabLst>
              <a:defRPr kumimoji="1" sz="2000">
                <a:solidFill>
                  <a:srgbClr val="0C4063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tabLst>
                <a:tab pos="571500" algn="l"/>
                <a:tab pos="3892550" algn="dec"/>
                <a:tab pos="5434013" algn="dec"/>
                <a:tab pos="7089775" algn="dec"/>
                <a:tab pos="8626475" algn="dec"/>
              </a:tabLst>
              <a:defRPr kumimoji="1" sz="2000">
                <a:solidFill>
                  <a:srgbClr val="0C4063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tabLst>
                <a:tab pos="571500" algn="l"/>
                <a:tab pos="3892550" algn="dec"/>
                <a:tab pos="5434013" algn="dec"/>
                <a:tab pos="7089775" algn="dec"/>
                <a:tab pos="8626475" algn="dec"/>
              </a:tabLst>
              <a:defRPr kumimoji="1" sz="2000">
                <a:solidFill>
                  <a:srgbClr val="0C4063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tabLst>
                <a:tab pos="571500" algn="l"/>
                <a:tab pos="3892550" algn="dec"/>
                <a:tab pos="5434013" algn="dec"/>
                <a:tab pos="7089775" algn="dec"/>
                <a:tab pos="8626475" algn="dec"/>
              </a:tabLst>
              <a:defRPr kumimoji="1" sz="2000">
                <a:solidFill>
                  <a:srgbClr val="0C4063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tabLst>
                <a:tab pos="571500" algn="l"/>
                <a:tab pos="3892550" algn="dec"/>
                <a:tab pos="5434013" algn="dec"/>
                <a:tab pos="7089775" algn="dec"/>
                <a:tab pos="8626475" algn="dec"/>
              </a:tabLst>
              <a:defRPr kumimoji="1" sz="2000">
                <a:solidFill>
                  <a:srgbClr val="0C4063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                                                              </a:t>
            </a:r>
            <a:r>
              <a:rPr kumimoji="0" lang="en-US" altLang="en-US" sz="1600" b="1" u="sng" dirty="0">
                <a:solidFill>
                  <a:schemeClr val="tx1"/>
                </a:solidFill>
                <a:latin typeface="Arial Black" pitchFamily="34" charset="0"/>
              </a:rPr>
              <a:t>(Thousands of Dollars)</a:t>
            </a: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</a:b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>	              </a:t>
            </a: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                        Adopted           </a:t>
            </a:r>
            <a:r>
              <a:rPr kumimoji="0" lang="en-US" altLang="en-US" sz="1600" b="1" dirty="0" err="1" smtClean="0">
                <a:solidFill>
                  <a:schemeClr val="tx1"/>
                </a:solidFill>
                <a:latin typeface="Arial Black" pitchFamily="34" charset="0"/>
              </a:rPr>
              <a:t>Proj</a:t>
            </a: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                   </a:t>
            </a:r>
            <a:r>
              <a:rPr kumimoji="0" lang="en-US" altLang="en-US" sz="1600" b="1" dirty="0" err="1" smtClean="0">
                <a:solidFill>
                  <a:schemeClr val="tx1"/>
                </a:solidFill>
                <a:latin typeface="Arial Black" pitchFamily="34" charset="0"/>
              </a:rPr>
              <a:t>Proj</a:t>
            </a: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                 </a:t>
            </a:r>
            <a:r>
              <a:rPr kumimoji="0" lang="en-US" altLang="en-US" sz="1600" b="1" dirty="0" err="1" smtClean="0">
                <a:solidFill>
                  <a:schemeClr val="tx1"/>
                </a:solidFill>
                <a:latin typeface="Arial Black" pitchFamily="34" charset="0"/>
              </a:rPr>
              <a:t>Proj</a:t>
            </a: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                 </a:t>
            </a: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</a:b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Revenue:                                 </a:t>
            </a:r>
            <a:r>
              <a:rPr kumimoji="0" lang="en-US" altLang="en-US" sz="1600" b="1" u="sng" dirty="0" smtClean="0">
                <a:solidFill>
                  <a:schemeClr val="tx1"/>
                </a:solidFill>
                <a:latin typeface="Arial Black" pitchFamily="34" charset="0"/>
              </a:rPr>
              <a:t>17/18</a:t>
            </a: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            </a:t>
            </a:r>
            <a:r>
              <a:rPr kumimoji="0" lang="en-US" altLang="en-US" sz="1600" b="1" u="sng" dirty="0" smtClean="0">
                <a:solidFill>
                  <a:schemeClr val="tx1"/>
                </a:solidFill>
                <a:latin typeface="Arial Black" pitchFamily="34" charset="0"/>
              </a:rPr>
              <a:t> 17/18</a:t>
            </a: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                </a:t>
            </a:r>
            <a:r>
              <a:rPr kumimoji="0" lang="en-US" altLang="en-US" sz="1600" b="1" u="sng" dirty="0" smtClean="0">
                <a:solidFill>
                  <a:schemeClr val="tx1"/>
                </a:solidFill>
                <a:latin typeface="Arial Black" pitchFamily="34" charset="0"/>
              </a:rPr>
              <a:t>18/19</a:t>
            </a: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               </a:t>
            </a:r>
            <a:r>
              <a:rPr kumimoji="0" lang="en-US" altLang="en-US" sz="1600" b="1" u="sng" dirty="0" smtClean="0">
                <a:solidFill>
                  <a:schemeClr val="tx1"/>
                </a:solidFill>
                <a:latin typeface="Arial Black" pitchFamily="34" charset="0"/>
              </a:rPr>
              <a:t>19/20</a:t>
            </a: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  </a:t>
            </a: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</a:b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>  	</a:t>
            </a: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Revenue Limit/LCFF </a:t>
            </a: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$46,988</a:t>
            </a: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$46,988</a:t>
            </a: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$47,129</a:t>
            </a: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$49,484</a:t>
            </a:r>
            <a:endParaRPr kumimoji="0" lang="en-US" altLang="en-US" sz="1400" b="1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GAP Funding	</a:t>
            </a:r>
            <a:r>
              <a:rPr kumimoji="0" lang="en-US" altLang="en-US" sz="1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1,232</a:t>
            </a: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1,232</a:t>
            </a: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1,905</a:t>
            </a: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1,438</a:t>
            </a: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</a:b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Federal Revenue	</a:t>
            </a:r>
            <a:r>
              <a:rPr kumimoji="0" lang="en-US" altLang="en-US" sz="1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2,237</a:t>
            </a: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2,402</a:t>
            </a: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2,237	2,237</a:t>
            </a: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</a:b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Other State Revenue	</a:t>
            </a:r>
            <a:r>
              <a:rPr kumimoji="0" lang="en-US" altLang="en-US" sz="1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1,985</a:t>
            </a: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2,012</a:t>
            </a: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1,663</a:t>
            </a: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1,663</a:t>
            </a: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Other Local Revenue	</a:t>
            </a:r>
            <a:r>
              <a:rPr kumimoji="0" lang="en-US" altLang="en-US" sz="1400" b="1" u="sng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3,900</a:t>
            </a: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400" b="1" u="sng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3,900</a:t>
            </a: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400" b="1" u="sng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3,900</a:t>
            </a: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400" b="1" u="sng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3,900</a:t>
            </a: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</a:b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  Total </a:t>
            </a:r>
            <a:r>
              <a:rPr kumimoji="0" lang="en-US" altLang="en-US" sz="1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Revenue</a:t>
            </a: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$56,342</a:t>
            </a: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$56,534</a:t>
            </a: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$57,834</a:t>
            </a: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$</a:t>
            </a:r>
            <a:r>
              <a:rPr kumimoji="0" lang="en-US" altLang="en-US" sz="1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58,722</a:t>
            </a: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b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</a:br>
            <a:r>
              <a:rPr kumimoji="0" lang="en-US" altLang="en-US" sz="16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kumimoji="0" lang="en-US" altLang="en-US" sz="16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</a:b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Expenditures:</a:t>
            </a:r>
            <a:r>
              <a:rPr kumimoji="0" lang="en-US" altLang="en-US" sz="16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kumimoji="0" lang="en-US" altLang="en-US" sz="16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</a:br>
            <a:r>
              <a:rPr kumimoji="0" lang="en-US" altLang="en-US" sz="16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Certificated Salaries	</a:t>
            </a:r>
            <a:r>
              <a:rPr kumimoji="0" lang="en-US" altLang="en-US" sz="1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27,691</a:t>
            </a: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28,043</a:t>
            </a: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28,608</a:t>
            </a: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29,184</a:t>
            </a: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</a:b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Classified Salaries	</a:t>
            </a:r>
            <a:r>
              <a:rPr kumimoji="0" lang="en-US" altLang="en-US" sz="1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9,056</a:t>
            </a: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9,120</a:t>
            </a: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9,170</a:t>
            </a: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9,321</a:t>
            </a: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</a:b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Employee Benefits	</a:t>
            </a:r>
            <a:r>
              <a:rPr kumimoji="0" lang="en-US" altLang="en-US" sz="1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11,616</a:t>
            </a: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12,036</a:t>
            </a: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11,747</a:t>
            </a: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11,775</a:t>
            </a: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</a:b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Books &amp; Supplies	</a:t>
            </a:r>
            <a:r>
              <a:rPr kumimoji="0" lang="en-US" altLang="en-US" sz="1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1,747</a:t>
            </a: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3,806</a:t>
            </a: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3,572</a:t>
            </a: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2,828</a:t>
            </a: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</a:b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Other Operating Exp	</a:t>
            </a:r>
            <a:r>
              <a:rPr kumimoji="0" lang="en-US" altLang="en-US" sz="1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6,995</a:t>
            </a: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6,990</a:t>
            </a: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6,778 	6,764	Capital </a:t>
            </a: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Outlay	</a:t>
            </a:r>
            <a:r>
              <a:rPr kumimoji="0" lang="en-US" altLang="en-US" sz="1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7</a:t>
            </a: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7	</a:t>
            </a:r>
            <a:r>
              <a:rPr kumimoji="0" lang="en-US" altLang="en-US" sz="1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7</a:t>
            </a: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7</a:t>
            </a: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</a:b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Other	</a:t>
            </a:r>
            <a:r>
              <a:rPr kumimoji="0" lang="en-US" altLang="en-US" sz="1400" b="1" u="sng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214</a:t>
            </a: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400" b="1" u="sng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214</a:t>
            </a: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400" b="1" u="sng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240</a:t>
            </a:r>
            <a:r>
              <a:rPr kumimoji="0" lang="en-US" altLang="en-US" sz="1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400" b="1" u="sng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240</a:t>
            </a:r>
            <a:r>
              <a:rPr kumimoji="0" lang="en-US" altLang="en-US" sz="1400" b="1" u="sng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kumimoji="0" lang="en-US" altLang="en-US" sz="1400" b="1" u="sng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</a:b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  Total Expenditures	</a:t>
            </a:r>
            <a:r>
              <a:rPr kumimoji="0" lang="en-US" altLang="en-US" sz="1400" b="1" u="sng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$57,326</a:t>
            </a: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400" b="1" u="sng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$</a:t>
            </a:r>
            <a:r>
              <a:rPr kumimoji="0" lang="en-US" altLang="en-US" sz="1400" b="1" u="sng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60,216</a:t>
            </a: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400" b="1" u="sng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$60,122</a:t>
            </a: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400" b="1" u="sng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$60,119</a:t>
            </a: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</a:b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</a:br>
            <a:r>
              <a:rPr kumimoji="0" lang="en-US" altLang="en-US" sz="16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Net Change in Funds	</a:t>
            </a:r>
            <a:r>
              <a:rPr kumimoji="0" lang="en-US" altLang="en-US" sz="1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$(1,234)</a:t>
            </a: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$(3,932)</a:t>
            </a: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$(2,538)</a:t>
            </a: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$(1,647)</a:t>
            </a: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</a:b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   		</a:t>
            </a:r>
            <a:b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</a:b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Unrestricted Reserve </a:t>
            </a:r>
            <a:r>
              <a:rPr kumimoji="0" lang="en-US" altLang="en-US" sz="1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Balance</a:t>
            </a: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$13,356</a:t>
            </a: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$12,039</a:t>
            </a: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$10,313	$9,671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Restricted </a:t>
            </a: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Reserve </a:t>
            </a:r>
            <a:r>
              <a:rPr kumimoji="0" lang="en-US" altLang="en-US" sz="1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Balance</a:t>
            </a: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3,209</a:t>
            </a: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1,827</a:t>
            </a:r>
            <a:r>
              <a:rPr kumimoji="0" lang="en-US" altLang="en-US" sz="14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1,016	10</a:t>
            </a: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</a:br>
            <a:endParaRPr kumimoji="0" lang="en-US" altLang="en-US" sz="1400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304800" y="304800"/>
            <a:ext cx="8458200" cy="1143000"/>
          </a:xfrm>
        </p:spPr>
        <p:txBody>
          <a:bodyPr/>
          <a:lstStyle/>
          <a:p>
            <a:pPr algn="l" eaLnBrk="1" hangingPunct="1"/>
            <a:r>
              <a:rPr lang="en-US" altLang="en-US" sz="2000" i="1" dirty="0" smtClean="0">
                <a:solidFill>
                  <a:schemeClr val="tx1"/>
                </a:solidFill>
                <a:effectLst/>
              </a:rPr>
              <a:t>TEMPLE CITY UNIFIED SCHOOL DISTRICT</a:t>
            </a:r>
            <a:br>
              <a:rPr lang="en-US" altLang="en-US" sz="2000" i="1" dirty="0" smtClean="0">
                <a:solidFill>
                  <a:schemeClr val="tx1"/>
                </a:solidFill>
                <a:effectLst/>
              </a:rPr>
            </a:br>
            <a:r>
              <a:rPr lang="en-US" altLang="en-US" sz="2000" i="1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altLang="en-US" sz="1800" i="1" dirty="0" smtClean="0">
                <a:solidFill>
                  <a:schemeClr val="tx1"/>
                </a:solidFill>
                <a:effectLst/>
              </a:rPr>
              <a:t>2017-20 BUDGET – Unrestricted &amp; Restricted</a:t>
            </a:r>
            <a:r>
              <a:rPr lang="en-US" altLang="en-US" sz="2800" i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altLang="en-US" sz="2800" i="1" dirty="0" smtClean="0">
                <a:solidFill>
                  <a:schemeClr val="tx1"/>
                </a:solidFill>
                <a:effectLst/>
              </a:rPr>
            </a:br>
            <a:endParaRPr lang="en-US" altLang="en-US" sz="2800" i="1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3F7B"/>
              </a:buClr>
              <a:buSzPct val="55000"/>
              <a:buFont typeface="Wingdings" pitchFamily="2" charset="2"/>
              <a:buChar char="p"/>
              <a:defRPr kumimoji="1" sz="3200">
                <a:solidFill>
                  <a:srgbClr val="0C4063"/>
                </a:solidFill>
                <a:latin typeface="Cambri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0000"/>
              <a:buFont typeface="Wingdings" pitchFamily="2" charset="2"/>
              <a:buChar char="n"/>
              <a:defRPr kumimoji="1" sz="2800">
                <a:solidFill>
                  <a:srgbClr val="0C4063"/>
                </a:solidFill>
                <a:latin typeface="Cambria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88941"/>
              </a:buClr>
              <a:buSzPct val="48000"/>
              <a:buFont typeface="Wingdings" pitchFamily="2" charset="2"/>
              <a:buChar char="n"/>
              <a:defRPr kumimoji="1" sz="2400">
                <a:solidFill>
                  <a:srgbClr val="0C4063"/>
                </a:solidFill>
                <a:latin typeface="Cambria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EC441"/>
              </a:buClr>
              <a:buSzPct val="45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944B358-F2E3-4031-A85F-DB714D8F0EA5}" type="slidenum">
              <a:rPr kumimoji="0" lang="en-US" altLang="en-US" sz="1200" smtClean="0">
                <a:solidFill>
                  <a:srgbClr val="000000"/>
                </a:solidFill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kumimoji="0" lang="en-US" altLang="en-US" sz="12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304800" y="1219200"/>
            <a:ext cx="88392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7150">
              <a:spcBef>
                <a:spcPct val="20000"/>
              </a:spcBef>
              <a:buClr>
                <a:srgbClr val="6A3F7B"/>
              </a:buClr>
              <a:buSzPct val="55000"/>
              <a:buFont typeface="Wingdings" pitchFamily="2" charset="2"/>
              <a:buChar char="p"/>
              <a:tabLst>
                <a:tab pos="225425" algn="l"/>
                <a:tab pos="3892550" algn="dec"/>
                <a:tab pos="5367338" algn="dec"/>
                <a:tab pos="6745288" algn="dec"/>
                <a:tab pos="8004175" algn="dec"/>
              </a:tabLst>
              <a:defRPr kumimoji="1" sz="3200">
                <a:solidFill>
                  <a:srgbClr val="0C4063"/>
                </a:solidFill>
                <a:latin typeface="Cambri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0000"/>
              <a:buFont typeface="Wingdings" pitchFamily="2" charset="2"/>
              <a:buChar char="n"/>
              <a:tabLst>
                <a:tab pos="225425" algn="l"/>
                <a:tab pos="3892550" algn="dec"/>
                <a:tab pos="5367338" algn="dec"/>
                <a:tab pos="6745288" algn="dec"/>
                <a:tab pos="8004175" algn="dec"/>
              </a:tabLst>
              <a:defRPr kumimoji="1" sz="2800">
                <a:solidFill>
                  <a:srgbClr val="0C4063"/>
                </a:solidFill>
                <a:latin typeface="Cambria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88941"/>
              </a:buClr>
              <a:buSzPct val="48000"/>
              <a:buFont typeface="Wingdings" pitchFamily="2" charset="2"/>
              <a:buChar char="n"/>
              <a:tabLst>
                <a:tab pos="225425" algn="l"/>
                <a:tab pos="3892550" algn="dec"/>
                <a:tab pos="5367338" algn="dec"/>
                <a:tab pos="6745288" algn="dec"/>
                <a:tab pos="8004175" algn="dec"/>
              </a:tabLst>
              <a:defRPr kumimoji="1" sz="2400">
                <a:solidFill>
                  <a:srgbClr val="0C4063"/>
                </a:solidFill>
                <a:latin typeface="Cambria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EC441"/>
              </a:buClr>
              <a:buSzPct val="45000"/>
              <a:buFont typeface="Wingdings" pitchFamily="2" charset="2"/>
              <a:buChar char="n"/>
              <a:tabLst>
                <a:tab pos="225425" algn="l"/>
                <a:tab pos="3892550" algn="dec"/>
                <a:tab pos="5367338" algn="dec"/>
                <a:tab pos="6745288" algn="dec"/>
                <a:tab pos="8004175" algn="dec"/>
              </a:tabLst>
              <a:defRPr kumimoji="1" sz="2000">
                <a:solidFill>
                  <a:srgbClr val="0C4063"/>
                </a:solidFill>
                <a:latin typeface="Cambria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FA500"/>
              </a:buClr>
              <a:buSzPct val="40000"/>
              <a:buFont typeface="Wingdings" pitchFamily="2" charset="2"/>
              <a:buChar char="n"/>
              <a:tabLst>
                <a:tab pos="225425" algn="l"/>
                <a:tab pos="3892550" algn="dec"/>
                <a:tab pos="5367338" algn="dec"/>
                <a:tab pos="6745288" algn="dec"/>
                <a:tab pos="8004175" algn="dec"/>
              </a:tabLst>
              <a:defRPr kumimoji="1" sz="2000">
                <a:solidFill>
                  <a:srgbClr val="0C4063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tabLst>
                <a:tab pos="225425" algn="l"/>
                <a:tab pos="3892550" algn="dec"/>
                <a:tab pos="5367338" algn="dec"/>
                <a:tab pos="6745288" algn="dec"/>
                <a:tab pos="8004175" algn="dec"/>
              </a:tabLst>
              <a:defRPr kumimoji="1" sz="2000">
                <a:solidFill>
                  <a:srgbClr val="0C4063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tabLst>
                <a:tab pos="225425" algn="l"/>
                <a:tab pos="3892550" algn="dec"/>
                <a:tab pos="5367338" algn="dec"/>
                <a:tab pos="6745288" algn="dec"/>
                <a:tab pos="8004175" algn="dec"/>
              </a:tabLst>
              <a:defRPr kumimoji="1" sz="2000">
                <a:solidFill>
                  <a:srgbClr val="0C4063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tabLst>
                <a:tab pos="225425" algn="l"/>
                <a:tab pos="3892550" algn="dec"/>
                <a:tab pos="5367338" algn="dec"/>
                <a:tab pos="6745288" algn="dec"/>
                <a:tab pos="8004175" algn="dec"/>
              </a:tabLst>
              <a:defRPr kumimoji="1" sz="2000">
                <a:solidFill>
                  <a:srgbClr val="0C4063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tabLst>
                <a:tab pos="225425" algn="l"/>
                <a:tab pos="3892550" algn="dec"/>
                <a:tab pos="5367338" algn="dec"/>
                <a:tab pos="6745288" algn="dec"/>
                <a:tab pos="8004175" algn="dec"/>
              </a:tabLst>
              <a:defRPr kumimoji="1" sz="2000">
                <a:solidFill>
                  <a:srgbClr val="0C4063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>			(Thousands of Dollars)</a:t>
            </a:r>
            <a:b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</a:b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>                                              </a:t>
            </a: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Adopted       </a:t>
            </a: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    	</a:t>
            </a:r>
            <a:r>
              <a:rPr kumimoji="0" lang="en-US" altLang="en-US" sz="1600" b="1" dirty="0" err="1" smtClean="0">
                <a:solidFill>
                  <a:schemeClr val="tx1"/>
                </a:solidFill>
                <a:latin typeface="Arial Black" pitchFamily="34" charset="0"/>
              </a:rPr>
              <a:t>Proj</a:t>
            </a: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         </a:t>
            </a: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>Proj            </a:t>
            </a:r>
            <a:r>
              <a:rPr kumimoji="0" lang="en-US" altLang="en-US" sz="1600" b="1" dirty="0" err="1">
                <a:solidFill>
                  <a:schemeClr val="tx1"/>
                </a:solidFill>
                <a:latin typeface="Arial Black" pitchFamily="34" charset="0"/>
              </a:rPr>
              <a:t>Proj</a:t>
            </a: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RESERVES</a:t>
            </a: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>:                             </a:t>
            </a:r>
            <a:r>
              <a:rPr kumimoji="0" lang="en-US" altLang="en-US" sz="1600" b="1" u="sng" dirty="0" smtClean="0">
                <a:solidFill>
                  <a:schemeClr val="tx1"/>
                </a:solidFill>
                <a:latin typeface="Arial Black" pitchFamily="34" charset="0"/>
              </a:rPr>
              <a:t>17/18</a:t>
            </a: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             </a:t>
            </a:r>
            <a:r>
              <a:rPr kumimoji="0" lang="en-US" altLang="en-US" sz="1600" b="1" u="sng" dirty="0" smtClean="0">
                <a:solidFill>
                  <a:schemeClr val="tx1"/>
                </a:solidFill>
                <a:latin typeface="Arial Black" pitchFamily="34" charset="0"/>
              </a:rPr>
              <a:t> 17/18</a:t>
            </a: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           </a:t>
            </a:r>
            <a:r>
              <a:rPr kumimoji="0" lang="en-US" altLang="en-US" sz="1600" b="1" u="sng" dirty="0" smtClean="0">
                <a:solidFill>
                  <a:schemeClr val="tx1"/>
                </a:solidFill>
                <a:latin typeface="Arial Black" pitchFamily="34" charset="0"/>
              </a:rPr>
              <a:t>18/19</a:t>
            </a: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          </a:t>
            </a:r>
            <a:r>
              <a:rPr kumimoji="0" lang="en-US" altLang="en-US" sz="1600" b="1" u="sng" dirty="0" smtClean="0">
                <a:solidFill>
                  <a:schemeClr val="tx1"/>
                </a:solidFill>
                <a:latin typeface="Arial Black" pitchFamily="34" charset="0"/>
              </a:rPr>
              <a:t>19/20</a:t>
            </a: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</a:br>
            <a:r>
              <a:rPr kumimoji="0" lang="en-US" altLang="en-US" sz="16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Revolving Cash</a:t>
            </a: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6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$15	$15	$15	$15</a:t>
            </a:r>
            <a:br>
              <a:rPr kumimoji="0" lang="en-US" altLang="en-US" sz="16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</a:br>
            <a:r>
              <a:rPr kumimoji="0" lang="en-US" altLang="en-US" sz="16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Stores </a:t>
            </a:r>
            <a:r>
              <a:rPr kumimoji="0" lang="en-US" altLang="en-US" sz="16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Inventory	</a:t>
            </a:r>
            <a:r>
              <a:rPr kumimoji="0" lang="en-US" altLang="en-US" sz="16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17</a:t>
            </a:r>
            <a:r>
              <a:rPr kumimoji="0" lang="en-US" altLang="en-US" sz="16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6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17</a:t>
            </a:r>
            <a:r>
              <a:rPr kumimoji="0" lang="en-US" altLang="en-US" sz="16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6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17</a:t>
            </a:r>
            <a:r>
              <a:rPr kumimoji="0" lang="en-US" altLang="en-US" sz="16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6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17</a:t>
            </a:r>
            <a:r>
              <a:rPr kumimoji="0" lang="en-US" altLang="en-US" sz="16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kumimoji="0" lang="en-US" altLang="en-US" sz="16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</a:br>
            <a:r>
              <a:rPr kumimoji="0" lang="en-US" altLang="en-US" sz="16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Designated </a:t>
            </a:r>
            <a:r>
              <a:rPr kumimoji="0" lang="en-US" altLang="en-US" sz="16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3% </a:t>
            </a:r>
            <a:r>
              <a:rPr kumimoji="0" lang="en-US" altLang="en-US" sz="16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Reserve</a:t>
            </a:r>
            <a:r>
              <a:rPr kumimoji="0" lang="en-US" altLang="en-US" sz="16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6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1,727</a:t>
            </a:r>
            <a:r>
              <a:rPr kumimoji="0" lang="en-US" altLang="en-US" sz="16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6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1,814</a:t>
            </a:r>
            <a:r>
              <a:rPr kumimoji="0" lang="en-US" altLang="en-US" sz="16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6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1,811</a:t>
            </a:r>
            <a:r>
              <a:rPr kumimoji="0" lang="en-US" altLang="en-US" sz="16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6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1,811</a:t>
            </a:r>
            <a:r>
              <a:rPr kumimoji="0" lang="en-US" altLang="en-US" sz="16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kumimoji="0" lang="en-US" altLang="en-US" sz="16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</a:br>
            <a:r>
              <a:rPr kumimoji="0" lang="en-US" altLang="en-US" sz="16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Designated </a:t>
            </a:r>
            <a:r>
              <a:rPr kumimoji="0" lang="en-US" altLang="en-US" sz="16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Board 2% </a:t>
            </a:r>
            <a:r>
              <a:rPr kumimoji="0" lang="en-US" altLang="en-US" sz="16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Res.</a:t>
            </a:r>
            <a:r>
              <a:rPr kumimoji="0" lang="en-US" altLang="en-US" sz="16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6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1,151</a:t>
            </a:r>
            <a:r>
              <a:rPr kumimoji="0" lang="en-US" altLang="en-US" sz="16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6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1,209</a:t>
            </a:r>
            <a:r>
              <a:rPr kumimoji="0" lang="en-US" altLang="en-US" sz="16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6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1,207	1,207</a:t>
            </a:r>
            <a:r>
              <a:rPr kumimoji="0" lang="en-US" altLang="en-US" sz="16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kumimoji="0" lang="en-US" altLang="en-US" sz="16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</a:br>
            <a:r>
              <a:rPr kumimoji="0" lang="en-US" altLang="en-US" sz="16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Legally </a:t>
            </a:r>
            <a:r>
              <a:rPr kumimoji="0" lang="en-US" altLang="en-US" sz="16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Restricted </a:t>
            </a:r>
            <a:r>
              <a:rPr kumimoji="0" lang="en-US" altLang="en-US" sz="16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Res.</a:t>
            </a:r>
            <a:r>
              <a:rPr kumimoji="0" lang="en-US" altLang="en-US" sz="16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6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3,209</a:t>
            </a:r>
            <a:r>
              <a:rPr kumimoji="0" lang="en-US" altLang="en-US" sz="16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6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1,827</a:t>
            </a:r>
            <a:r>
              <a:rPr kumimoji="0" lang="en-US" altLang="en-US" sz="16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6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1,016	10</a:t>
            </a:r>
            <a:r>
              <a:rPr kumimoji="0" lang="en-US" altLang="en-US" sz="16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kumimoji="0" lang="en-US" altLang="en-US" sz="16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</a:br>
            <a:r>
              <a:rPr kumimoji="0" lang="en-US" altLang="en-US" sz="16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LCFF –Targeted </a:t>
            </a:r>
            <a:r>
              <a:rPr kumimoji="0" lang="en-US" altLang="en-US" sz="16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6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779</a:t>
            </a:r>
            <a:r>
              <a:rPr kumimoji="0" lang="en-US" altLang="en-US" sz="16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6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779	907</a:t>
            </a:r>
            <a:r>
              <a:rPr kumimoji="0" lang="en-US" altLang="en-US" sz="16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6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1,169</a:t>
            </a:r>
            <a:endParaRPr kumimoji="0" lang="en-US" altLang="en-US" sz="1600" b="1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6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LCFF Gap </a:t>
            </a:r>
            <a:r>
              <a:rPr kumimoji="0" lang="en-US" altLang="en-US" sz="16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Reserve	</a:t>
            </a:r>
            <a:r>
              <a:rPr kumimoji="0" lang="en-US" altLang="en-US" sz="16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1,232</a:t>
            </a:r>
            <a:r>
              <a:rPr kumimoji="0" lang="en-US" altLang="en-US" sz="16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6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0	1,904	3,343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6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Career Technical Match	430	430	430	430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6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One Time Funding	778	</a:t>
            </a:r>
            <a:r>
              <a:rPr kumimoji="0" lang="en-US" altLang="en-US" sz="16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0</a:t>
            </a:r>
            <a:r>
              <a:rPr kumimoji="0" lang="en-US" altLang="en-US" sz="16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6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0</a:t>
            </a:r>
            <a:r>
              <a:rPr kumimoji="0" lang="en-US" altLang="en-US" sz="16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6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0</a:t>
            </a:r>
            <a:endParaRPr kumimoji="0" lang="en-US" altLang="en-US" sz="1600" b="1" dirty="0" smtClean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6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Unfunded </a:t>
            </a:r>
            <a:r>
              <a:rPr kumimoji="0" lang="en-US" altLang="en-US" sz="16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OPEB Liability	500	500	750	1,000</a:t>
            </a:r>
            <a:r>
              <a:rPr kumimoji="0" lang="en-US" altLang="en-US" sz="16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kumimoji="0" lang="en-US" altLang="en-US" sz="16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</a:br>
            <a:r>
              <a:rPr kumimoji="0" lang="en-US" altLang="en-US" sz="16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Unallocated</a:t>
            </a:r>
            <a:r>
              <a:rPr kumimoji="0" lang="en-US" altLang="en-US" sz="16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600" b="1" u="sng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6,726</a:t>
            </a:r>
            <a:r>
              <a:rPr kumimoji="0" lang="en-US" altLang="en-US" sz="16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600" b="1" u="sng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7,275</a:t>
            </a:r>
            <a:r>
              <a:rPr kumimoji="0" lang="en-US" altLang="en-US" sz="16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600" b="1" u="sng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3,271</a:t>
            </a:r>
            <a:r>
              <a:rPr kumimoji="0" lang="en-US" altLang="en-US" sz="16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600" b="1" u="sng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679</a:t>
            </a:r>
            <a:r>
              <a:rPr kumimoji="0" lang="en-US" altLang="en-US" sz="16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kumimoji="0" lang="en-US" altLang="en-US" sz="16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</a:br>
            <a:r>
              <a:rPr kumimoji="0" lang="en-US" altLang="en-US" sz="16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br>
              <a:rPr kumimoji="0" lang="en-US" altLang="en-US" sz="16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</a:br>
            <a:r>
              <a:rPr kumimoji="0" lang="en-US" altLang="en-US" sz="16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Total </a:t>
            </a:r>
            <a:r>
              <a:rPr kumimoji="0" lang="en-US" altLang="en-US" sz="16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Reserves	</a:t>
            </a:r>
            <a:r>
              <a:rPr kumimoji="0" lang="en-US" altLang="en-US" sz="16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$16,564</a:t>
            </a:r>
            <a:r>
              <a:rPr kumimoji="0" lang="en-US" altLang="en-US" sz="16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6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$13,866</a:t>
            </a:r>
            <a:r>
              <a:rPr kumimoji="0" lang="en-US" altLang="en-US" sz="16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6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$11,328</a:t>
            </a:r>
            <a:r>
              <a:rPr kumimoji="0" lang="en-US" altLang="en-US" sz="16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kumimoji="0" lang="en-US" altLang="en-US" sz="16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$9,681</a:t>
            </a:r>
            <a:endParaRPr kumimoji="0" lang="en-US" altLang="en-US" sz="1600" b="1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195" y="304800"/>
            <a:ext cx="5943600" cy="1143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Average Daily Attendance and Enrollment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103044"/>
              </p:ext>
            </p:extLst>
          </p:nvPr>
        </p:nvGraphicFramePr>
        <p:xfrm>
          <a:off x="391069" y="1295400"/>
          <a:ext cx="824865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90D223-71B9-4844-B481-9140CD6986B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467600" y="6095237"/>
            <a:ext cx="762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* Projected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95249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let">
  <a:themeElements>
    <a:clrScheme name="Brooklet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Brooklet">
      <a:majorFont>
        <a:latin typeface="Constantia"/>
        <a:ea typeface=""/>
        <a:cs typeface=""/>
        <a:font script="Jpan" typeface="HG明朝E"/>
        <a:font script="Hang" typeface="궁서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华文楷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ooklet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6175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952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7200000"/>
            <a:lightRig rig="glow" dir="t">
              <a:rot lat="0" lon="0" rev="2100000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0"/>
            <a:lightRig rig="glow" dir="t">
              <a:rot lat="0" lon="0" rev="21000000"/>
            </a:lightRig>
          </a:scene3d>
          <a:sp3d>
            <a:bevelT w="342900" h="38100" prst="softRound"/>
            <a:bevelB w="342900" h="38100" prst="softRound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5000"/>
              </a:schemeClr>
            </a:gs>
            <a:gs pos="65000">
              <a:schemeClr val="phClr">
                <a:shade val="75000"/>
              </a:schemeClr>
            </a:gs>
            <a:gs pos="100000">
              <a:schemeClr val="phClr">
                <a:shade val="75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50000"/>
              </a:schemeClr>
              <a:schemeClr val="phClr">
                <a:tint val="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BC8B357D1E35499D7AC15EE852F0EE" ma:contentTypeVersion="8" ma:contentTypeDescription="Create a new document." ma:contentTypeScope="" ma:versionID="704bf7fd629c1660e967a4f9cb5d559a">
  <xsd:schema xmlns:xsd="http://www.w3.org/2001/XMLSchema" xmlns:xs="http://www.w3.org/2001/XMLSchema" xmlns:p="http://schemas.microsoft.com/office/2006/metadata/properties" xmlns:ns2="7005eed6-709f-445e-a741-cc32e61ec3e3" targetNamespace="http://schemas.microsoft.com/office/2006/metadata/properties" ma:root="true" ma:fieldsID="6d889fb72bc555d7680461287ddd945e" ns2:_="">
    <xsd:import namespace="7005eed6-709f-445e-a741-cc32e61ec3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05eed6-709f-445e-a741-cc32e61ec3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766010F-EC47-4AB4-A1DD-8F5155D18CAD}"/>
</file>

<file path=customXml/itemProps2.xml><?xml version="1.0" encoding="utf-8"?>
<ds:datastoreItem xmlns:ds="http://schemas.openxmlformats.org/officeDocument/2006/customXml" ds:itemID="{8C3039FA-3DE4-4371-B28A-8B7CA6F794C2}"/>
</file>

<file path=customXml/itemProps3.xml><?xml version="1.0" encoding="utf-8"?>
<ds:datastoreItem xmlns:ds="http://schemas.openxmlformats.org/officeDocument/2006/customXml" ds:itemID="{F6FB343C-75C3-4690-B033-1205057ADE5E}"/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13423</TotalTime>
  <Words>130</Words>
  <Application>Microsoft Office PowerPoint</Application>
  <PresentationFormat>On-screen Show (4:3)</PresentationFormat>
  <Paragraphs>53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ＭＳ Ｐゴシック</vt:lpstr>
      <vt:lpstr>Arial</vt:lpstr>
      <vt:lpstr>Arial Black</vt:lpstr>
      <vt:lpstr>Cambria</vt:lpstr>
      <vt:lpstr>Constantia</vt:lpstr>
      <vt:lpstr>HG明朝E</vt:lpstr>
      <vt:lpstr>ＭＳ 明朝</vt:lpstr>
      <vt:lpstr>Times New Roman</vt:lpstr>
      <vt:lpstr>Wingdings</vt:lpstr>
      <vt:lpstr>Brooklet</vt:lpstr>
      <vt:lpstr>TEMPLE CITY UNIFIED  SCHOOL DISTRICT  2017-18 BUDGET   First Interim Report  PRESENTED TO  THE BOARD OF EDUCATION   December 6, 2017</vt:lpstr>
      <vt:lpstr>TEMPLE CITY UNIFIED SCHOOL DISTRICT 2017-18  - First Interim</vt:lpstr>
      <vt:lpstr>TEMPLE CITY UNIFIED SCHOOL DISTRICT 2017-18  - First Interim          – Changes since Adopted Budget (June 2017)</vt:lpstr>
      <vt:lpstr> TEMPLE CITY UNIFIED SCHOOL DISTRICT  2017-20 BUDGET – Unrestricted &amp; Restricted  </vt:lpstr>
      <vt:lpstr>TEMPLE CITY UNIFIED SCHOOL DISTRICT  2017-20 BUDGET – Unrestricted &amp; Restricted </vt:lpstr>
      <vt:lpstr>Average Daily Attendance and Enrollment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Temple CityUSD</dc:title>
  <dc:creator>djaynes</dc:creator>
  <cp:lastModifiedBy>Jolane Weist</cp:lastModifiedBy>
  <cp:revision>278</cp:revision>
  <cp:lastPrinted>2017-11-28T17:07:05Z</cp:lastPrinted>
  <dcterms:created xsi:type="dcterms:W3CDTF">2000-04-06T20:45:19Z</dcterms:created>
  <dcterms:modified xsi:type="dcterms:W3CDTF">2017-11-29T16:54:37Z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0x0101006DBC8B357D1E35499D7AC15EE852F0EE</vt:lpwstr>
  </property>
</Properties>
</file>