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371F7-3920-4401-A1F0-306A572EEE80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651C-3A2D-4EB4-A9D1-4E52AE74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7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371F7-3920-4401-A1F0-306A572EEE80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651C-3A2D-4EB4-A9D1-4E52AE74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646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371F7-3920-4401-A1F0-306A572EEE80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651C-3A2D-4EB4-A9D1-4E52AE74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153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371F7-3920-4401-A1F0-306A572EEE80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651C-3A2D-4EB4-A9D1-4E52AE74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819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371F7-3920-4401-A1F0-306A572EEE80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651C-3A2D-4EB4-A9D1-4E52AE74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955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371F7-3920-4401-A1F0-306A572EEE80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651C-3A2D-4EB4-A9D1-4E52AE74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411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371F7-3920-4401-A1F0-306A572EEE80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651C-3A2D-4EB4-A9D1-4E52AE74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722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371F7-3920-4401-A1F0-306A572EEE80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651C-3A2D-4EB4-A9D1-4E52AE74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451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371F7-3920-4401-A1F0-306A572EEE80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651C-3A2D-4EB4-A9D1-4E52AE74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030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371F7-3920-4401-A1F0-306A572EEE80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651C-3A2D-4EB4-A9D1-4E52AE74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14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371F7-3920-4401-A1F0-306A572EEE80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651C-3A2D-4EB4-A9D1-4E52AE74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800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371F7-3920-4401-A1F0-306A572EEE80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3651C-3A2D-4EB4-A9D1-4E52AE74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317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lh4.googleusercontent.com/a99XdF2yHwzgf-k-wmXGrdNWbwdlrM4uvtkbv-SnnCx0JnjMrW5lEnWM71suiWC0In9oTnHPFJoeyxNaBglGv23Vpw0fRP32yUI7lR7sXa_fnBWB9Xxncu7zmoA2FdvIDC2Wnimv68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2940" y="584748"/>
            <a:ext cx="8877300" cy="513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7622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Tulsa Public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Schmitz, Kay</dc:creator>
  <cp:lastModifiedBy>Schmitz, Kay</cp:lastModifiedBy>
  <cp:revision>2</cp:revision>
  <dcterms:created xsi:type="dcterms:W3CDTF">2020-06-19T01:01:32Z</dcterms:created>
  <dcterms:modified xsi:type="dcterms:W3CDTF">2020-06-19T01:02:54Z</dcterms:modified>
</cp:coreProperties>
</file>