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920" y="5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2e1e2f7b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2e1e2f7b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2e1e2f7b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2e1e2f7b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2e1e2f7b9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2e1e2f7b9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2e23955f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2e23955f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2e1e2f7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2e1e2f7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2e1e2f7b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2e1e2f7b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2e1e2f7b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82e1e2f7b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2e1e2f7b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82e1e2f7b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2e1e2f7b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2e1e2f7b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2e1e2f7b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2e1e2f7b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2e23955f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2e23955f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2e1e2f7b9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2e1e2f7b9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2e1e2f7b9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2e1e2f7b9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2e1e2f7b9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2e1e2f7b9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2e1e2f7b9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82e1e2f7b9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2e1e2f7b9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2e1e2f7b9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2e1e2f7b9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2e1e2f7b9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2e1e2f7b9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2e1e2f7b9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2e1e2f7b9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2e1e2f7b9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2e1e2f7b9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82e1e2f7b9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2e1e2f7b9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82e1e2f7b9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2e23955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2e23955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2e1e2f7b9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82e1e2f7b9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82e1e2f7b9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82e1e2f7b9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82e1e2f7b9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82e1e2f7b9_1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2e1e2f7b9_1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2e1e2f7b9_1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82e1e2f7b9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82e1e2f7b9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82e1e2f7b9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82e1e2f7b9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82e1e2f7b9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82e1e2f7b9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2e1e2f7b9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82e1e2f7b9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82e1e2f7b9_1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82e1e2f7b9_1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82e1e2f7b9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82e1e2f7b9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2e23955f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2e23955f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2e1e2f7b9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2e1e2f7b9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2e1e2f7b9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2e1e2f7b9_1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2e1e2f7b9_1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2e1e2f7b9_1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82e1e2f7b9_1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82e1e2f7b9_1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82e1e2f7b9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82e1e2f7b9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2e23955fb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2e23955fb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2e23955fb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2e23955fb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2e23955f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2e23955fb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2e23955f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2e23955f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2e23955fb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2e23955fb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65975" y="82000"/>
            <a:ext cx="30612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536925" y="82000"/>
            <a:ext cx="17061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/>
        </p:nvSpPr>
        <p:spPr>
          <a:xfrm>
            <a:off x="2400300" y="2051050"/>
            <a:ext cx="5105400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400050" y="764102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1790700" y="7621975"/>
            <a:ext cx="13908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3219450" y="767912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4629150" y="7660075"/>
            <a:ext cx="13716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6000750" y="7602925"/>
            <a:ext cx="13716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438150" y="828872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1828800" y="830777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3200400" y="830777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4629150" y="828872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6000750" y="828872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400050" y="893642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1800225" y="889832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3200400" y="889832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4600575" y="889832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6000750" y="8898325"/>
            <a:ext cx="1371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1085850" y="141675"/>
            <a:ext cx="23622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/>
        </p:nvSpPr>
        <p:spPr>
          <a:xfrm>
            <a:off x="419100" y="57169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2133600" y="581222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5676900" y="57169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2133600" y="66610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3886200" y="66610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5676900" y="66610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 txBox="1"/>
          <p:nvPr/>
        </p:nvSpPr>
        <p:spPr>
          <a:xfrm>
            <a:off x="419100" y="76051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2133600" y="77362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3886200" y="76051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5638800" y="76051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419100" y="86803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2133600" y="86803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3886200" y="86803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5638800" y="8680375"/>
            <a:ext cx="1714500" cy="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2952750" y="8191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4695825" y="8191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2952750" y="11620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 txBox="1"/>
          <p:nvPr/>
        </p:nvSpPr>
        <p:spPr>
          <a:xfrm>
            <a:off x="3400425" y="11620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3809925" y="11620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4286325" y="11620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 txBox="1"/>
          <p:nvPr/>
        </p:nvSpPr>
        <p:spPr>
          <a:xfrm>
            <a:off x="4667100" y="11620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5172225" y="11620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"/>
          <p:cNvSpPr txBox="1"/>
          <p:nvPr/>
        </p:nvSpPr>
        <p:spPr>
          <a:xfrm>
            <a:off x="2952750" y="15049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3"/>
          <p:cNvSpPr txBox="1"/>
          <p:nvPr/>
        </p:nvSpPr>
        <p:spPr>
          <a:xfrm>
            <a:off x="4695825" y="156210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2952750" y="18478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3824288" y="18478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4695850" y="18478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2952750" y="224790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3824300" y="21907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3"/>
          <p:cNvSpPr txBox="1"/>
          <p:nvPr/>
        </p:nvSpPr>
        <p:spPr>
          <a:xfrm>
            <a:off x="2952750" y="25336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3809925" y="25336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 txBox="1"/>
          <p:nvPr/>
        </p:nvSpPr>
        <p:spPr>
          <a:xfrm>
            <a:off x="3809925" y="28765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3824300" y="32194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3824300" y="35623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4667100" y="21907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4695850" y="25336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4695850" y="281940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2495550" y="42100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3"/>
          <p:cNvSpPr txBox="1"/>
          <p:nvPr/>
        </p:nvSpPr>
        <p:spPr>
          <a:xfrm>
            <a:off x="2952750" y="4254463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"/>
          <p:cNvSpPr txBox="1"/>
          <p:nvPr/>
        </p:nvSpPr>
        <p:spPr>
          <a:xfrm>
            <a:off x="3409950" y="4254475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"/>
          <p:cNvSpPr txBox="1"/>
          <p:nvPr/>
        </p:nvSpPr>
        <p:spPr>
          <a:xfrm>
            <a:off x="3809925" y="4254463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3"/>
          <p:cNvSpPr txBox="1"/>
          <p:nvPr/>
        </p:nvSpPr>
        <p:spPr>
          <a:xfrm>
            <a:off x="4233800" y="4210050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"/>
          <p:cNvSpPr txBox="1"/>
          <p:nvPr/>
        </p:nvSpPr>
        <p:spPr>
          <a:xfrm>
            <a:off x="4695850" y="4212163"/>
            <a:ext cx="409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/>
        </p:nvSpPr>
        <p:spPr>
          <a:xfrm>
            <a:off x="361950" y="2114550"/>
            <a:ext cx="72009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/>
        </p:nvSpPr>
        <p:spPr>
          <a:xfrm>
            <a:off x="882875" y="3626075"/>
            <a:ext cx="4603500" cy="52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27" name="Google Shape;227;p25"/>
          <p:cNvSpPr txBox="1"/>
          <p:nvPr/>
        </p:nvSpPr>
        <p:spPr>
          <a:xfrm>
            <a:off x="1450425" y="94600"/>
            <a:ext cx="33738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/>
        </p:nvSpPr>
        <p:spPr>
          <a:xfrm>
            <a:off x="599100" y="5738650"/>
            <a:ext cx="29007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type</a:t>
            </a:r>
            <a:endParaRPr/>
          </a:p>
        </p:txBody>
      </p:sp>
      <p:sp>
        <p:nvSpPr>
          <p:cNvPr id="233" name="Google Shape;233;p26"/>
          <p:cNvSpPr txBox="1"/>
          <p:nvPr/>
        </p:nvSpPr>
        <p:spPr>
          <a:xfrm>
            <a:off x="4382825" y="5738650"/>
            <a:ext cx="28062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type</a:t>
            </a:r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2049525" y="7567450"/>
            <a:ext cx="1450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type</a:t>
            </a:r>
            <a:endParaRPr/>
          </a:p>
        </p:txBody>
      </p:sp>
      <p:sp>
        <p:nvSpPr>
          <p:cNvPr id="235" name="Google Shape;235;p26"/>
          <p:cNvSpPr txBox="1"/>
          <p:nvPr/>
        </p:nvSpPr>
        <p:spPr>
          <a:xfrm>
            <a:off x="4351275" y="7346725"/>
            <a:ext cx="2900700" cy="9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to type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/>
        </p:nvSpPr>
        <p:spPr>
          <a:xfrm>
            <a:off x="536025" y="2175650"/>
            <a:ext cx="28377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4193625" y="2207175"/>
            <a:ext cx="27117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o type</a:t>
            </a:r>
            <a:endParaRPr/>
          </a:p>
        </p:txBody>
      </p:sp>
      <p:sp>
        <p:nvSpPr>
          <p:cNvPr id="242" name="Google Shape;242;p27"/>
          <p:cNvSpPr txBox="1"/>
          <p:nvPr/>
        </p:nvSpPr>
        <p:spPr>
          <a:xfrm>
            <a:off x="536025" y="3689125"/>
            <a:ext cx="28377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43" name="Google Shape;243;p27"/>
          <p:cNvSpPr txBox="1"/>
          <p:nvPr/>
        </p:nvSpPr>
        <p:spPr>
          <a:xfrm>
            <a:off x="4193625" y="3673225"/>
            <a:ext cx="27117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o type</a:t>
            </a:r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1849800" y="5412825"/>
            <a:ext cx="15240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o type</a:t>
            </a:r>
            <a:endParaRPr/>
          </a:p>
        </p:txBody>
      </p:sp>
      <p:sp>
        <p:nvSpPr>
          <p:cNvPr id="245" name="Google Shape;245;p27"/>
          <p:cNvSpPr txBox="1"/>
          <p:nvPr/>
        </p:nvSpPr>
        <p:spPr>
          <a:xfrm>
            <a:off x="4020225" y="5281450"/>
            <a:ext cx="31689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o type</a:t>
            </a:r>
            <a:endParaRPr/>
          </a:p>
        </p:txBody>
      </p:sp>
      <p:sp>
        <p:nvSpPr>
          <p:cNvPr id="246" name="Google Shape;246;p27"/>
          <p:cNvSpPr txBox="1"/>
          <p:nvPr/>
        </p:nvSpPr>
        <p:spPr>
          <a:xfrm>
            <a:off x="1996950" y="6758175"/>
            <a:ext cx="15240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o type</a:t>
            </a:r>
            <a:endParaRPr/>
          </a:p>
        </p:txBody>
      </p:sp>
      <p:sp>
        <p:nvSpPr>
          <p:cNvPr id="247" name="Google Shape;247;p27"/>
          <p:cNvSpPr txBox="1"/>
          <p:nvPr/>
        </p:nvSpPr>
        <p:spPr>
          <a:xfrm>
            <a:off x="4020225" y="6758175"/>
            <a:ext cx="33264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o type</a:t>
            </a:r>
            <a:endParaRPr/>
          </a:p>
        </p:txBody>
      </p:sp>
      <p:sp>
        <p:nvSpPr>
          <p:cNvPr id="248" name="Google Shape;248;p27"/>
          <p:cNvSpPr txBox="1"/>
          <p:nvPr/>
        </p:nvSpPr>
        <p:spPr>
          <a:xfrm>
            <a:off x="809250" y="8481850"/>
            <a:ext cx="27117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o type</a:t>
            </a:r>
            <a:endParaRPr/>
          </a:p>
        </p:txBody>
      </p:sp>
      <p:sp>
        <p:nvSpPr>
          <p:cNvPr id="249" name="Google Shape;249;p27"/>
          <p:cNvSpPr txBox="1"/>
          <p:nvPr/>
        </p:nvSpPr>
        <p:spPr>
          <a:xfrm>
            <a:off x="4634925" y="8481850"/>
            <a:ext cx="27117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o type</a:t>
            </a:r>
            <a:endParaRPr/>
          </a:p>
        </p:txBody>
      </p:sp>
      <p:sp>
        <p:nvSpPr>
          <p:cNvPr id="250" name="Google Shape;250;p27"/>
          <p:cNvSpPr txBox="1"/>
          <p:nvPr/>
        </p:nvSpPr>
        <p:spPr>
          <a:xfrm>
            <a:off x="1219200" y="171450"/>
            <a:ext cx="3543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/>
        </p:nvSpPr>
        <p:spPr>
          <a:xfrm>
            <a:off x="1765750" y="2333300"/>
            <a:ext cx="1797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o type</a:t>
            </a:r>
            <a:endParaRPr/>
          </a:p>
        </p:txBody>
      </p:sp>
      <p:sp>
        <p:nvSpPr>
          <p:cNvPr id="256" name="Google Shape;256;p28"/>
          <p:cNvSpPr txBox="1"/>
          <p:nvPr/>
        </p:nvSpPr>
        <p:spPr>
          <a:xfrm>
            <a:off x="4030725" y="2333300"/>
            <a:ext cx="1797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o type</a:t>
            </a:r>
            <a:endParaRPr/>
          </a:p>
        </p:txBody>
      </p:sp>
      <p:sp>
        <p:nvSpPr>
          <p:cNvPr id="257" name="Google Shape;257;p28"/>
          <p:cNvSpPr txBox="1"/>
          <p:nvPr/>
        </p:nvSpPr>
        <p:spPr>
          <a:xfrm>
            <a:off x="2156600" y="6160375"/>
            <a:ext cx="6621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258" name="Google Shape;258;p28"/>
          <p:cNvSpPr txBox="1"/>
          <p:nvPr/>
        </p:nvSpPr>
        <p:spPr>
          <a:xfrm>
            <a:off x="4030725" y="6160375"/>
            <a:ext cx="6621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259" name="Google Shape;259;p28"/>
          <p:cNvSpPr txBox="1"/>
          <p:nvPr/>
        </p:nvSpPr>
        <p:spPr>
          <a:xfrm>
            <a:off x="6023750" y="6103225"/>
            <a:ext cx="6621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260" name="Google Shape;260;p28"/>
          <p:cNvSpPr txBox="1"/>
          <p:nvPr/>
        </p:nvSpPr>
        <p:spPr>
          <a:xfrm>
            <a:off x="2099450" y="6630325"/>
            <a:ext cx="6621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261" name="Google Shape;261;p28"/>
          <p:cNvSpPr txBox="1"/>
          <p:nvPr/>
        </p:nvSpPr>
        <p:spPr>
          <a:xfrm>
            <a:off x="4061600" y="6630325"/>
            <a:ext cx="6621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262" name="Google Shape;262;p28"/>
          <p:cNvSpPr txBox="1"/>
          <p:nvPr/>
        </p:nvSpPr>
        <p:spPr>
          <a:xfrm>
            <a:off x="5642750" y="6630325"/>
            <a:ext cx="6621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263" name="Google Shape;263;p28"/>
          <p:cNvSpPr txBox="1"/>
          <p:nvPr/>
        </p:nvSpPr>
        <p:spPr>
          <a:xfrm>
            <a:off x="863600" y="8167100"/>
            <a:ext cx="6124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/>
        </p:nvSpPr>
        <p:spPr>
          <a:xfrm>
            <a:off x="990600" y="6769100"/>
            <a:ext cx="3219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69" name="Google Shape;269;p29"/>
          <p:cNvSpPr txBox="1"/>
          <p:nvPr/>
        </p:nvSpPr>
        <p:spPr>
          <a:xfrm>
            <a:off x="4410075" y="6769100"/>
            <a:ext cx="3219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923925" y="8378825"/>
            <a:ext cx="3219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71" name="Google Shape;271;p29"/>
          <p:cNvSpPr txBox="1"/>
          <p:nvPr/>
        </p:nvSpPr>
        <p:spPr>
          <a:xfrm>
            <a:off x="4343400" y="8331200"/>
            <a:ext cx="3219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72" name="Google Shape;272;p29"/>
          <p:cNvSpPr txBox="1"/>
          <p:nvPr/>
        </p:nvSpPr>
        <p:spPr>
          <a:xfrm>
            <a:off x="1866900" y="107950"/>
            <a:ext cx="32955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Clck here to type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/>
          <p:nvPr/>
        </p:nvSpPr>
        <p:spPr>
          <a:xfrm>
            <a:off x="990600" y="6769100"/>
            <a:ext cx="51339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78" name="Google Shape;278;p30"/>
          <p:cNvSpPr txBox="1"/>
          <p:nvPr/>
        </p:nvSpPr>
        <p:spPr>
          <a:xfrm>
            <a:off x="876300" y="4864100"/>
            <a:ext cx="19146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79" name="Google Shape;279;p30"/>
          <p:cNvSpPr txBox="1"/>
          <p:nvPr/>
        </p:nvSpPr>
        <p:spPr>
          <a:xfrm>
            <a:off x="647700" y="3178175"/>
            <a:ext cx="15906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80" name="Google Shape;280;p30"/>
          <p:cNvSpPr txBox="1"/>
          <p:nvPr/>
        </p:nvSpPr>
        <p:spPr>
          <a:xfrm>
            <a:off x="695325" y="1585325"/>
            <a:ext cx="1590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81" name="Google Shape;281;p30"/>
          <p:cNvSpPr txBox="1"/>
          <p:nvPr/>
        </p:nvSpPr>
        <p:spPr>
          <a:xfrm>
            <a:off x="2828925" y="1123950"/>
            <a:ext cx="33720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82" name="Google Shape;282;p30"/>
          <p:cNvSpPr txBox="1"/>
          <p:nvPr/>
        </p:nvSpPr>
        <p:spPr>
          <a:xfrm>
            <a:off x="2847975" y="2520950"/>
            <a:ext cx="35814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/>
        </p:nvSpPr>
        <p:spPr>
          <a:xfrm>
            <a:off x="781050" y="3473450"/>
            <a:ext cx="29718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3981450" y="3695700"/>
            <a:ext cx="29718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89" name="Google Shape;289;p31"/>
          <p:cNvSpPr txBox="1"/>
          <p:nvPr/>
        </p:nvSpPr>
        <p:spPr>
          <a:xfrm>
            <a:off x="647700" y="6102350"/>
            <a:ext cx="6419700" cy="1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1352550" y="5073650"/>
            <a:ext cx="628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291" name="Google Shape;291;p31"/>
          <p:cNvSpPr txBox="1"/>
          <p:nvPr/>
        </p:nvSpPr>
        <p:spPr>
          <a:xfrm>
            <a:off x="2514600" y="5073650"/>
            <a:ext cx="628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4476750" y="5073650"/>
            <a:ext cx="628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293" name="Google Shape;293;p31"/>
          <p:cNvSpPr txBox="1"/>
          <p:nvPr/>
        </p:nvSpPr>
        <p:spPr>
          <a:xfrm>
            <a:off x="5638800" y="5073650"/>
            <a:ext cx="628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294" name="Google Shape;294;p31"/>
          <p:cNvSpPr txBox="1"/>
          <p:nvPr/>
        </p:nvSpPr>
        <p:spPr>
          <a:xfrm>
            <a:off x="2781300" y="7641050"/>
            <a:ext cx="628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295" name="Google Shape;295;p31"/>
          <p:cNvSpPr txBox="1"/>
          <p:nvPr/>
        </p:nvSpPr>
        <p:spPr>
          <a:xfrm>
            <a:off x="4171950" y="7641050"/>
            <a:ext cx="628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296" name="Google Shape;296;p31"/>
          <p:cNvSpPr txBox="1"/>
          <p:nvPr/>
        </p:nvSpPr>
        <p:spPr>
          <a:xfrm>
            <a:off x="1504950" y="69850"/>
            <a:ext cx="32574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/>
        </p:nvSpPr>
        <p:spPr>
          <a:xfrm>
            <a:off x="2114550" y="188595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02" name="Google Shape;302;p32"/>
          <p:cNvSpPr txBox="1"/>
          <p:nvPr/>
        </p:nvSpPr>
        <p:spPr>
          <a:xfrm>
            <a:off x="2114550" y="24384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5467350" y="188595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04" name="Google Shape;304;p32"/>
          <p:cNvSpPr txBox="1"/>
          <p:nvPr/>
        </p:nvSpPr>
        <p:spPr>
          <a:xfrm>
            <a:off x="5467350" y="24384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05" name="Google Shape;305;p32"/>
          <p:cNvSpPr txBox="1"/>
          <p:nvPr/>
        </p:nvSpPr>
        <p:spPr>
          <a:xfrm>
            <a:off x="704850" y="42672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06" name="Google Shape;306;p32"/>
          <p:cNvSpPr txBox="1"/>
          <p:nvPr/>
        </p:nvSpPr>
        <p:spPr>
          <a:xfrm>
            <a:off x="704850" y="48006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07" name="Google Shape;307;p32"/>
          <p:cNvSpPr txBox="1"/>
          <p:nvPr/>
        </p:nvSpPr>
        <p:spPr>
          <a:xfrm>
            <a:off x="2990850" y="417195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08" name="Google Shape;308;p32"/>
          <p:cNvSpPr txBox="1"/>
          <p:nvPr/>
        </p:nvSpPr>
        <p:spPr>
          <a:xfrm>
            <a:off x="2990850" y="47244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09" name="Google Shape;309;p32"/>
          <p:cNvSpPr txBox="1"/>
          <p:nvPr/>
        </p:nvSpPr>
        <p:spPr>
          <a:xfrm>
            <a:off x="5372100" y="42672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10" name="Google Shape;310;p32"/>
          <p:cNvSpPr txBox="1"/>
          <p:nvPr/>
        </p:nvSpPr>
        <p:spPr>
          <a:xfrm>
            <a:off x="5372100" y="48006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11" name="Google Shape;311;p32"/>
          <p:cNvSpPr txBox="1"/>
          <p:nvPr/>
        </p:nvSpPr>
        <p:spPr>
          <a:xfrm>
            <a:off x="1924050" y="622935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12" name="Google Shape;312;p32"/>
          <p:cNvSpPr txBox="1"/>
          <p:nvPr/>
        </p:nvSpPr>
        <p:spPr>
          <a:xfrm>
            <a:off x="5638800" y="622935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13" name="Google Shape;313;p32"/>
          <p:cNvSpPr txBox="1"/>
          <p:nvPr/>
        </p:nvSpPr>
        <p:spPr>
          <a:xfrm>
            <a:off x="1924050" y="680085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14" name="Google Shape;314;p32"/>
          <p:cNvSpPr txBox="1"/>
          <p:nvPr/>
        </p:nvSpPr>
        <p:spPr>
          <a:xfrm>
            <a:off x="5638800" y="680085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15" name="Google Shape;315;p32"/>
          <p:cNvSpPr txBox="1"/>
          <p:nvPr/>
        </p:nvSpPr>
        <p:spPr>
          <a:xfrm>
            <a:off x="971550" y="7895025"/>
            <a:ext cx="52005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type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/>
          <p:nvPr/>
        </p:nvSpPr>
        <p:spPr>
          <a:xfrm>
            <a:off x="2171700" y="21717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21" name="Google Shape;321;p33"/>
          <p:cNvSpPr txBox="1"/>
          <p:nvPr/>
        </p:nvSpPr>
        <p:spPr>
          <a:xfrm>
            <a:off x="5562600" y="21717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22" name="Google Shape;322;p33"/>
          <p:cNvSpPr txBox="1"/>
          <p:nvPr/>
        </p:nvSpPr>
        <p:spPr>
          <a:xfrm>
            <a:off x="5562600" y="26289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23" name="Google Shape;323;p33"/>
          <p:cNvSpPr txBox="1"/>
          <p:nvPr/>
        </p:nvSpPr>
        <p:spPr>
          <a:xfrm>
            <a:off x="2171700" y="36195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24" name="Google Shape;324;p33"/>
          <p:cNvSpPr txBox="1"/>
          <p:nvPr/>
        </p:nvSpPr>
        <p:spPr>
          <a:xfrm>
            <a:off x="2171700" y="40767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25" name="Google Shape;325;p33"/>
          <p:cNvSpPr txBox="1"/>
          <p:nvPr/>
        </p:nvSpPr>
        <p:spPr>
          <a:xfrm>
            <a:off x="5562600" y="36195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26" name="Google Shape;326;p33"/>
          <p:cNvSpPr txBox="1"/>
          <p:nvPr/>
        </p:nvSpPr>
        <p:spPr>
          <a:xfrm>
            <a:off x="5562600" y="40767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27" name="Google Shape;327;p33"/>
          <p:cNvSpPr txBox="1"/>
          <p:nvPr/>
        </p:nvSpPr>
        <p:spPr>
          <a:xfrm>
            <a:off x="2171700" y="2628900"/>
            <a:ext cx="704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28" name="Google Shape;328;p33"/>
          <p:cNvSpPr txBox="1"/>
          <p:nvPr/>
        </p:nvSpPr>
        <p:spPr>
          <a:xfrm>
            <a:off x="552450" y="5772150"/>
            <a:ext cx="67437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type</a:t>
            </a:r>
            <a:endParaRPr/>
          </a:p>
        </p:txBody>
      </p:sp>
      <p:sp>
        <p:nvSpPr>
          <p:cNvPr id="329" name="Google Shape;329;p33"/>
          <p:cNvSpPr txBox="1"/>
          <p:nvPr/>
        </p:nvSpPr>
        <p:spPr>
          <a:xfrm>
            <a:off x="666750" y="7715250"/>
            <a:ext cx="67437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type</a:t>
            </a:r>
            <a:endParaRPr/>
          </a:p>
        </p:txBody>
      </p:sp>
      <p:sp>
        <p:nvSpPr>
          <p:cNvPr id="330" name="Google Shape;330;p33"/>
          <p:cNvSpPr txBox="1"/>
          <p:nvPr/>
        </p:nvSpPr>
        <p:spPr>
          <a:xfrm>
            <a:off x="1543050" y="133350"/>
            <a:ext cx="3581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Clck here to type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/>
          <p:nvPr/>
        </p:nvSpPr>
        <p:spPr>
          <a:xfrm>
            <a:off x="3714750" y="1828800"/>
            <a:ext cx="17526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36" name="Google Shape;336;p34"/>
          <p:cNvSpPr txBox="1"/>
          <p:nvPr/>
        </p:nvSpPr>
        <p:spPr>
          <a:xfrm>
            <a:off x="3714750" y="3638550"/>
            <a:ext cx="17526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37" name="Google Shape;337;p34"/>
          <p:cNvSpPr txBox="1"/>
          <p:nvPr/>
        </p:nvSpPr>
        <p:spPr>
          <a:xfrm>
            <a:off x="3714750" y="5448300"/>
            <a:ext cx="17526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38" name="Google Shape;338;p34"/>
          <p:cNvSpPr txBox="1"/>
          <p:nvPr/>
        </p:nvSpPr>
        <p:spPr>
          <a:xfrm>
            <a:off x="609600" y="1733550"/>
            <a:ext cx="29718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39" name="Google Shape;339;p34"/>
          <p:cNvSpPr txBox="1"/>
          <p:nvPr/>
        </p:nvSpPr>
        <p:spPr>
          <a:xfrm>
            <a:off x="609600" y="3505200"/>
            <a:ext cx="3105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40" name="Google Shape;340;p34"/>
          <p:cNvSpPr txBox="1"/>
          <p:nvPr/>
        </p:nvSpPr>
        <p:spPr>
          <a:xfrm>
            <a:off x="400050" y="5314950"/>
            <a:ext cx="31812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41" name="Google Shape;341;p34"/>
          <p:cNvSpPr txBox="1"/>
          <p:nvPr/>
        </p:nvSpPr>
        <p:spPr>
          <a:xfrm>
            <a:off x="1466850" y="7252800"/>
            <a:ext cx="17526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42" name="Google Shape;342;p34"/>
          <p:cNvSpPr txBox="1"/>
          <p:nvPr/>
        </p:nvSpPr>
        <p:spPr>
          <a:xfrm>
            <a:off x="1285950" y="8420100"/>
            <a:ext cx="17526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43" name="Google Shape;343;p34"/>
          <p:cNvSpPr txBox="1"/>
          <p:nvPr/>
        </p:nvSpPr>
        <p:spPr>
          <a:xfrm>
            <a:off x="3371850" y="7209225"/>
            <a:ext cx="3390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44" name="Google Shape;344;p34"/>
          <p:cNvSpPr txBox="1"/>
          <p:nvPr/>
        </p:nvSpPr>
        <p:spPr>
          <a:xfrm>
            <a:off x="3333750" y="8390325"/>
            <a:ext cx="3543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 txBox="1"/>
          <p:nvPr/>
        </p:nvSpPr>
        <p:spPr>
          <a:xfrm>
            <a:off x="2419350" y="6648450"/>
            <a:ext cx="666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350" name="Google Shape;350;p35"/>
          <p:cNvSpPr txBox="1"/>
          <p:nvPr/>
        </p:nvSpPr>
        <p:spPr>
          <a:xfrm>
            <a:off x="2438400" y="7334250"/>
            <a:ext cx="647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351" name="Google Shape;351;p35"/>
          <p:cNvSpPr txBox="1"/>
          <p:nvPr/>
        </p:nvSpPr>
        <p:spPr>
          <a:xfrm>
            <a:off x="5695950" y="6762750"/>
            <a:ext cx="647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352" name="Google Shape;352;p35"/>
          <p:cNvSpPr txBox="1"/>
          <p:nvPr/>
        </p:nvSpPr>
        <p:spPr>
          <a:xfrm>
            <a:off x="5676900" y="7353300"/>
            <a:ext cx="666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53" name="Google Shape;353;p35"/>
          <p:cNvSpPr txBox="1"/>
          <p:nvPr/>
        </p:nvSpPr>
        <p:spPr>
          <a:xfrm>
            <a:off x="2381250" y="8267700"/>
            <a:ext cx="647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354" name="Google Shape;354;p35"/>
          <p:cNvSpPr txBox="1"/>
          <p:nvPr/>
        </p:nvSpPr>
        <p:spPr>
          <a:xfrm>
            <a:off x="2400300" y="8782050"/>
            <a:ext cx="647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355" name="Google Shape;355;p35"/>
          <p:cNvSpPr txBox="1"/>
          <p:nvPr/>
        </p:nvSpPr>
        <p:spPr>
          <a:xfrm>
            <a:off x="5715000" y="8267700"/>
            <a:ext cx="647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356" name="Google Shape;356;p35"/>
          <p:cNvSpPr txBox="1"/>
          <p:nvPr/>
        </p:nvSpPr>
        <p:spPr>
          <a:xfrm>
            <a:off x="5657850" y="8820150"/>
            <a:ext cx="666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357" name="Google Shape;357;p35"/>
          <p:cNvSpPr txBox="1"/>
          <p:nvPr/>
        </p:nvSpPr>
        <p:spPr>
          <a:xfrm>
            <a:off x="1733550" y="152400"/>
            <a:ext cx="32574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/>
          <p:nvPr/>
        </p:nvSpPr>
        <p:spPr>
          <a:xfrm>
            <a:off x="933450" y="819150"/>
            <a:ext cx="5543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type</a:t>
            </a:r>
            <a:endParaRPr/>
          </a:p>
        </p:txBody>
      </p:sp>
      <p:sp>
        <p:nvSpPr>
          <p:cNvPr id="363" name="Google Shape;363;p36"/>
          <p:cNvSpPr txBox="1"/>
          <p:nvPr/>
        </p:nvSpPr>
        <p:spPr>
          <a:xfrm>
            <a:off x="3448050" y="2514600"/>
            <a:ext cx="15621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64" name="Google Shape;364;p36"/>
          <p:cNvSpPr txBox="1"/>
          <p:nvPr/>
        </p:nvSpPr>
        <p:spPr>
          <a:xfrm>
            <a:off x="3429000" y="4610100"/>
            <a:ext cx="1695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65" name="Google Shape;365;p36"/>
          <p:cNvSpPr txBox="1"/>
          <p:nvPr/>
        </p:nvSpPr>
        <p:spPr>
          <a:xfrm>
            <a:off x="628650" y="6343650"/>
            <a:ext cx="60771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							Click here to 										type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/>
          <p:nvPr/>
        </p:nvSpPr>
        <p:spPr>
          <a:xfrm>
            <a:off x="1409700" y="4108450"/>
            <a:ext cx="2724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71" name="Google Shape;371;p37"/>
          <p:cNvSpPr txBox="1"/>
          <p:nvPr/>
        </p:nvSpPr>
        <p:spPr>
          <a:xfrm>
            <a:off x="1409700" y="4568825"/>
            <a:ext cx="2724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72" name="Google Shape;372;p37"/>
          <p:cNvSpPr txBox="1"/>
          <p:nvPr/>
        </p:nvSpPr>
        <p:spPr>
          <a:xfrm>
            <a:off x="1409700" y="5029200"/>
            <a:ext cx="2724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73" name="Google Shape;373;p37"/>
          <p:cNvSpPr txBox="1"/>
          <p:nvPr/>
        </p:nvSpPr>
        <p:spPr>
          <a:xfrm>
            <a:off x="628650" y="6953250"/>
            <a:ext cx="3352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type</a:t>
            </a:r>
            <a:endParaRPr/>
          </a:p>
        </p:txBody>
      </p:sp>
      <p:sp>
        <p:nvSpPr>
          <p:cNvPr id="374" name="Google Shape;374;p37"/>
          <p:cNvSpPr txBox="1"/>
          <p:nvPr/>
        </p:nvSpPr>
        <p:spPr>
          <a:xfrm>
            <a:off x="4134000" y="7086600"/>
            <a:ext cx="3352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type</a:t>
            </a:r>
            <a:endParaRPr/>
          </a:p>
        </p:txBody>
      </p:sp>
      <p:sp>
        <p:nvSpPr>
          <p:cNvPr id="375" name="Google Shape;375;p37"/>
          <p:cNvSpPr txBox="1"/>
          <p:nvPr/>
        </p:nvSpPr>
        <p:spPr>
          <a:xfrm>
            <a:off x="628650" y="8324850"/>
            <a:ext cx="3352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type</a:t>
            </a:r>
            <a:endParaRPr/>
          </a:p>
        </p:txBody>
      </p:sp>
      <p:sp>
        <p:nvSpPr>
          <p:cNvPr id="376" name="Google Shape;376;p37"/>
          <p:cNvSpPr txBox="1"/>
          <p:nvPr/>
        </p:nvSpPr>
        <p:spPr>
          <a:xfrm>
            <a:off x="3981450" y="8439150"/>
            <a:ext cx="3352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type</a:t>
            </a:r>
            <a:endParaRPr/>
          </a:p>
        </p:txBody>
      </p:sp>
      <p:sp>
        <p:nvSpPr>
          <p:cNvPr id="377" name="Google Shape;377;p37"/>
          <p:cNvSpPr txBox="1"/>
          <p:nvPr/>
        </p:nvSpPr>
        <p:spPr>
          <a:xfrm>
            <a:off x="1638300" y="171450"/>
            <a:ext cx="4019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"/>
          <p:cNvSpPr txBox="1"/>
          <p:nvPr/>
        </p:nvSpPr>
        <p:spPr>
          <a:xfrm>
            <a:off x="1771650" y="819150"/>
            <a:ext cx="1638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83" name="Google Shape;383;p38"/>
          <p:cNvSpPr txBox="1"/>
          <p:nvPr/>
        </p:nvSpPr>
        <p:spPr>
          <a:xfrm>
            <a:off x="285750" y="1714500"/>
            <a:ext cx="3295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84" name="Google Shape;384;p38"/>
          <p:cNvSpPr txBox="1"/>
          <p:nvPr/>
        </p:nvSpPr>
        <p:spPr>
          <a:xfrm>
            <a:off x="5715000" y="723900"/>
            <a:ext cx="1638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85" name="Google Shape;385;p38"/>
          <p:cNvSpPr txBox="1"/>
          <p:nvPr/>
        </p:nvSpPr>
        <p:spPr>
          <a:xfrm>
            <a:off x="3886200" y="1809750"/>
            <a:ext cx="3467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86" name="Google Shape;386;p38"/>
          <p:cNvSpPr txBox="1"/>
          <p:nvPr/>
        </p:nvSpPr>
        <p:spPr>
          <a:xfrm>
            <a:off x="285750" y="7124700"/>
            <a:ext cx="6781800" cy="2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387" name="Google Shape;387;p38"/>
          <p:cNvSpPr txBox="1"/>
          <p:nvPr/>
        </p:nvSpPr>
        <p:spPr>
          <a:xfrm>
            <a:off x="1771650" y="3041650"/>
            <a:ext cx="704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388" name="Google Shape;388;p38"/>
          <p:cNvSpPr txBox="1"/>
          <p:nvPr/>
        </p:nvSpPr>
        <p:spPr>
          <a:xfrm>
            <a:off x="1771650" y="3727600"/>
            <a:ext cx="704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389" name="Google Shape;389;p38"/>
          <p:cNvSpPr txBox="1"/>
          <p:nvPr/>
        </p:nvSpPr>
        <p:spPr>
          <a:xfrm>
            <a:off x="5581650" y="3041650"/>
            <a:ext cx="704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390" name="Google Shape;390;p38"/>
          <p:cNvSpPr txBox="1"/>
          <p:nvPr/>
        </p:nvSpPr>
        <p:spPr>
          <a:xfrm>
            <a:off x="5581650" y="3727600"/>
            <a:ext cx="704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391" name="Google Shape;391;p38"/>
          <p:cNvSpPr txBox="1"/>
          <p:nvPr/>
        </p:nvSpPr>
        <p:spPr>
          <a:xfrm>
            <a:off x="1771650" y="4625975"/>
            <a:ext cx="704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392" name="Google Shape;392;p38"/>
          <p:cNvSpPr txBox="1"/>
          <p:nvPr/>
        </p:nvSpPr>
        <p:spPr>
          <a:xfrm>
            <a:off x="1771650" y="5311775"/>
            <a:ext cx="704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393" name="Google Shape;393;p38"/>
          <p:cNvSpPr txBox="1"/>
          <p:nvPr/>
        </p:nvSpPr>
        <p:spPr>
          <a:xfrm>
            <a:off x="5581650" y="4686300"/>
            <a:ext cx="704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  <p:sp>
        <p:nvSpPr>
          <p:cNvPr id="394" name="Google Shape;394;p38"/>
          <p:cNvSpPr txBox="1"/>
          <p:nvPr/>
        </p:nvSpPr>
        <p:spPr>
          <a:xfrm>
            <a:off x="5581650" y="5346700"/>
            <a:ext cx="704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"/>
          <p:cNvSpPr txBox="1"/>
          <p:nvPr/>
        </p:nvSpPr>
        <p:spPr>
          <a:xfrm>
            <a:off x="704850" y="3479800"/>
            <a:ext cx="6724800" cy="5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00" name="Google Shape;400;p39"/>
          <p:cNvSpPr txBox="1"/>
          <p:nvPr/>
        </p:nvSpPr>
        <p:spPr>
          <a:xfrm>
            <a:off x="1543050" y="171450"/>
            <a:ext cx="3162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0"/>
          <p:cNvSpPr txBox="1"/>
          <p:nvPr/>
        </p:nvSpPr>
        <p:spPr>
          <a:xfrm>
            <a:off x="2000250" y="5924550"/>
            <a:ext cx="2267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06" name="Google Shape;406;p40"/>
          <p:cNvSpPr txBox="1"/>
          <p:nvPr/>
        </p:nvSpPr>
        <p:spPr>
          <a:xfrm>
            <a:off x="1943100" y="7467600"/>
            <a:ext cx="2343300" cy="7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07" name="Google Shape;407;p40"/>
          <p:cNvSpPr txBox="1"/>
          <p:nvPr/>
        </p:nvSpPr>
        <p:spPr>
          <a:xfrm>
            <a:off x="4343400" y="5238750"/>
            <a:ext cx="28386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08" name="Google Shape;408;p40"/>
          <p:cNvSpPr txBox="1"/>
          <p:nvPr/>
        </p:nvSpPr>
        <p:spPr>
          <a:xfrm>
            <a:off x="4362450" y="7029450"/>
            <a:ext cx="28956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"/>
          <p:cNvSpPr txBox="1"/>
          <p:nvPr/>
        </p:nvSpPr>
        <p:spPr>
          <a:xfrm>
            <a:off x="1504950" y="266700"/>
            <a:ext cx="3162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14" name="Google Shape;414;p41"/>
          <p:cNvSpPr txBox="1"/>
          <p:nvPr/>
        </p:nvSpPr>
        <p:spPr>
          <a:xfrm>
            <a:off x="2228850" y="2571750"/>
            <a:ext cx="2152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15" name="Google Shape;415;p41"/>
          <p:cNvSpPr txBox="1"/>
          <p:nvPr/>
        </p:nvSpPr>
        <p:spPr>
          <a:xfrm>
            <a:off x="4591050" y="2152650"/>
            <a:ext cx="29718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16" name="Google Shape;416;p41"/>
          <p:cNvSpPr txBox="1"/>
          <p:nvPr/>
        </p:nvSpPr>
        <p:spPr>
          <a:xfrm>
            <a:off x="2228850" y="4286250"/>
            <a:ext cx="2247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17" name="Google Shape;417;p41"/>
          <p:cNvSpPr txBox="1"/>
          <p:nvPr/>
        </p:nvSpPr>
        <p:spPr>
          <a:xfrm>
            <a:off x="4629150" y="3600450"/>
            <a:ext cx="27813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18" name="Google Shape;418;p41"/>
          <p:cNvSpPr txBox="1"/>
          <p:nvPr/>
        </p:nvSpPr>
        <p:spPr>
          <a:xfrm>
            <a:off x="2209800" y="5818575"/>
            <a:ext cx="22479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19" name="Google Shape;419;p41"/>
          <p:cNvSpPr txBox="1"/>
          <p:nvPr/>
        </p:nvSpPr>
        <p:spPr>
          <a:xfrm>
            <a:off x="4629150" y="5418525"/>
            <a:ext cx="26670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20" name="Google Shape;420;p41"/>
          <p:cNvSpPr txBox="1"/>
          <p:nvPr/>
        </p:nvSpPr>
        <p:spPr>
          <a:xfrm>
            <a:off x="2228850" y="7380675"/>
            <a:ext cx="22479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21" name="Google Shape;421;p41"/>
          <p:cNvSpPr txBox="1"/>
          <p:nvPr/>
        </p:nvSpPr>
        <p:spPr>
          <a:xfrm>
            <a:off x="4629150" y="6866325"/>
            <a:ext cx="27813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22" name="Google Shape;422;p41"/>
          <p:cNvSpPr txBox="1"/>
          <p:nvPr/>
        </p:nvSpPr>
        <p:spPr>
          <a:xfrm>
            <a:off x="2171700" y="8542725"/>
            <a:ext cx="24195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23" name="Google Shape;423;p41"/>
          <p:cNvSpPr txBox="1"/>
          <p:nvPr/>
        </p:nvSpPr>
        <p:spPr>
          <a:xfrm>
            <a:off x="4610100" y="8295075"/>
            <a:ext cx="28005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533400" y="933450"/>
            <a:ext cx="29910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4210050" y="933450"/>
            <a:ext cx="32193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247650" y="1866900"/>
            <a:ext cx="71817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361950" y="40386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076700" y="40386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5924550" y="67056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5924550" y="53721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5924550" y="40386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4076700" y="67056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4076700" y="53721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2219325" y="40386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219325" y="53721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219325" y="67056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361950" y="67056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361950" y="5372100"/>
            <a:ext cx="16002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247650" y="8039100"/>
            <a:ext cx="35718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3886200" y="8039100"/>
            <a:ext cx="36384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085850" y="8972550"/>
            <a:ext cx="6229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/>
          <p:cNvSpPr txBox="1"/>
          <p:nvPr/>
        </p:nvSpPr>
        <p:spPr>
          <a:xfrm>
            <a:off x="3352800" y="2076450"/>
            <a:ext cx="22479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29" name="Google Shape;429;p42"/>
          <p:cNvSpPr txBox="1"/>
          <p:nvPr/>
        </p:nvSpPr>
        <p:spPr>
          <a:xfrm>
            <a:off x="3390900" y="4229100"/>
            <a:ext cx="21528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30" name="Google Shape;430;p42"/>
          <p:cNvSpPr txBox="1"/>
          <p:nvPr/>
        </p:nvSpPr>
        <p:spPr>
          <a:xfrm>
            <a:off x="3371850" y="6383725"/>
            <a:ext cx="22479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31" name="Google Shape;431;p42"/>
          <p:cNvSpPr txBox="1"/>
          <p:nvPr/>
        </p:nvSpPr>
        <p:spPr>
          <a:xfrm>
            <a:off x="323850" y="8041075"/>
            <a:ext cx="65721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/>
          <p:nvPr/>
        </p:nvSpPr>
        <p:spPr>
          <a:xfrm>
            <a:off x="1581150" y="400050"/>
            <a:ext cx="3257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37" name="Google Shape;437;p43"/>
          <p:cNvSpPr txBox="1"/>
          <p:nvPr/>
        </p:nvSpPr>
        <p:spPr>
          <a:xfrm>
            <a:off x="2381250" y="5983675"/>
            <a:ext cx="2133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38" name="Google Shape;438;p43"/>
          <p:cNvSpPr txBox="1"/>
          <p:nvPr/>
        </p:nvSpPr>
        <p:spPr>
          <a:xfrm>
            <a:off x="4514850" y="8288725"/>
            <a:ext cx="2819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39" name="Google Shape;439;p43"/>
          <p:cNvSpPr txBox="1"/>
          <p:nvPr/>
        </p:nvSpPr>
        <p:spPr>
          <a:xfrm>
            <a:off x="4667250" y="6974275"/>
            <a:ext cx="25527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40" name="Google Shape;440;p43"/>
          <p:cNvSpPr txBox="1"/>
          <p:nvPr/>
        </p:nvSpPr>
        <p:spPr>
          <a:xfrm>
            <a:off x="4667250" y="5374075"/>
            <a:ext cx="25527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41" name="Google Shape;441;p43"/>
          <p:cNvSpPr txBox="1"/>
          <p:nvPr/>
        </p:nvSpPr>
        <p:spPr>
          <a:xfrm>
            <a:off x="2381250" y="7450525"/>
            <a:ext cx="2133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42" name="Google Shape;442;p43"/>
          <p:cNvSpPr txBox="1"/>
          <p:nvPr/>
        </p:nvSpPr>
        <p:spPr>
          <a:xfrm>
            <a:off x="2228850" y="8612575"/>
            <a:ext cx="2133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/>
          <p:nvPr/>
        </p:nvSpPr>
        <p:spPr>
          <a:xfrm>
            <a:off x="4438650" y="4307275"/>
            <a:ext cx="2133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48" name="Google Shape;448;p44"/>
          <p:cNvSpPr txBox="1"/>
          <p:nvPr/>
        </p:nvSpPr>
        <p:spPr>
          <a:xfrm>
            <a:off x="571500" y="5621725"/>
            <a:ext cx="655320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14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49" name="Google Shape;449;p44"/>
          <p:cNvSpPr txBox="1"/>
          <p:nvPr/>
        </p:nvSpPr>
        <p:spPr>
          <a:xfrm>
            <a:off x="2190750" y="249117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50" name="Google Shape;450;p44"/>
          <p:cNvSpPr txBox="1"/>
          <p:nvPr/>
        </p:nvSpPr>
        <p:spPr>
          <a:xfrm>
            <a:off x="2152650" y="1252925"/>
            <a:ext cx="22860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51" name="Google Shape;451;p44"/>
          <p:cNvSpPr txBox="1"/>
          <p:nvPr/>
        </p:nvSpPr>
        <p:spPr>
          <a:xfrm>
            <a:off x="4476750" y="605225"/>
            <a:ext cx="30861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52" name="Google Shape;452;p44"/>
          <p:cNvSpPr txBox="1"/>
          <p:nvPr/>
        </p:nvSpPr>
        <p:spPr>
          <a:xfrm>
            <a:off x="4495800" y="2072075"/>
            <a:ext cx="31053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"/>
          <p:cNvSpPr txBox="1"/>
          <p:nvPr/>
        </p:nvSpPr>
        <p:spPr>
          <a:xfrm>
            <a:off x="1295400" y="342900"/>
            <a:ext cx="31431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58" name="Google Shape;458;p45"/>
          <p:cNvSpPr txBox="1"/>
          <p:nvPr/>
        </p:nvSpPr>
        <p:spPr>
          <a:xfrm>
            <a:off x="552450" y="3538925"/>
            <a:ext cx="50103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59" name="Google Shape;459;p45"/>
          <p:cNvSpPr txBox="1"/>
          <p:nvPr/>
        </p:nvSpPr>
        <p:spPr>
          <a:xfrm>
            <a:off x="2533650" y="7958525"/>
            <a:ext cx="1752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6"/>
          <p:cNvSpPr txBox="1"/>
          <p:nvPr/>
        </p:nvSpPr>
        <p:spPr>
          <a:xfrm>
            <a:off x="3333750" y="499745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65" name="Google Shape;465;p46"/>
          <p:cNvSpPr txBox="1"/>
          <p:nvPr/>
        </p:nvSpPr>
        <p:spPr>
          <a:xfrm>
            <a:off x="3333750" y="5902325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66" name="Google Shape;466;p46"/>
          <p:cNvSpPr txBox="1"/>
          <p:nvPr/>
        </p:nvSpPr>
        <p:spPr>
          <a:xfrm>
            <a:off x="6343650" y="593090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67" name="Google Shape;467;p46"/>
          <p:cNvSpPr txBox="1"/>
          <p:nvPr/>
        </p:nvSpPr>
        <p:spPr>
          <a:xfrm>
            <a:off x="4743450" y="593090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68" name="Google Shape;468;p46"/>
          <p:cNvSpPr txBox="1"/>
          <p:nvPr/>
        </p:nvSpPr>
        <p:spPr>
          <a:xfrm>
            <a:off x="3333750" y="680720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69" name="Google Shape;469;p46"/>
          <p:cNvSpPr txBox="1"/>
          <p:nvPr/>
        </p:nvSpPr>
        <p:spPr>
          <a:xfrm>
            <a:off x="4876650" y="680720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70" name="Google Shape;470;p46"/>
          <p:cNvSpPr txBox="1"/>
          <p:nvPr/>
        </p:nvSpPr>
        <p:spPr>
          <a:xfrm>
            <a:off x="6343650" y="680720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71" name="Google Shape;471;p46"/>
          <p:cNvSpPr txBox="1"/>
          <p:nvPr/>
        </p:nvSpPr>
        <p:spPr>
          <a:xfrm>
            <a:off x="3162450" y="768350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72" name="Google Shape;472;p46"/>
          <p:cNvSpPr txBox="1"/>
          <p:nvPr/>
        </p:nvSpPr>
        <p:spPr>
          <a:xfrm>
            <a:off x="4876650" y="768350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73" name="Google Shape;473;p46"/>
          <p:cNvSpPr txBox="1"/>
          <p:nvPr/>
        </p:nvSpPr>
        <p:spPr>
          <a:xfrm>
            <a:off x="6343650" y="777875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74" name="Google Shape;474;p46"/>
          <p:cNvSpPr txBox="1"/>
          <p:nvPr/>
        </p:nvSpPr>
        <p:spPr>
          <a:xfrm>
            <a:off x="6343650" y="499745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475" name="Google Shape;475;p46"/>
          <p:cNvSpPr txBox="1"/>
          <p:nvPr/>
        </p:nvSpPr>
        <p:spPr>
          <a:xfrm>
            <a:off x="4743450" y="4997450"/>
            <a:ext cx="9333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7"/>
          <p:cNvSpPr txBox="1"/>
          <p:nvPr/>
        </p:nvSpPr>
        <p:spPr>
          <a:xfrm>
            <a:off x="552450" y="2305050"/>
            <a:ext cx="321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81" name="Google Shape;481;p47"/>
          <p:cNvSpPr txBox="1"/>
          <p:nvPr/>
        </p:nvSpPr>
        <p:spPr>
          <a:xfrm>
            <a:off x="3886200" y="2305050"/>
            <a:ext cx="3219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82" name="Google Shape;482;p47"/>
          <p:cNvSpPr txBox="1"/>
          <p:nvPr/>
        </p:nvSpPr>
        <p:spPr>
          <a:xfrm>
            <a:off x="552450" y="4248150"/>
            <a:ext cx="321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83" name="Google Shape;483;p47"/>
          <p:cNvSpPr txBox="1"/>
          <p:nvPr/>
        </p:nvSpPr>
        <p:spPr>
          <a:xfrm>
            <a:off x="4038600" y="4381500"/>
            <a:ext cx="3219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84" name="Google Shape;484;p47"/>
          <p:cNvSpPr txBox="1"/>
          <p:nvPr/>
        </p:nvSpPr>
        <p:spPr>
          <a:xfrm>
            <a:off x="1238250" y="171450"/>
            <a:ext cx="34482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85" name="Google Shape;485;p47"/>
          <p:cNvSpPr txBox="1"/>
          <p:nvPr/>
        </p:nvSpPr>
        <p:spPr>
          <a:xfrm>
            <a:off x="552450" y="6438900"/>
            <a:ext cx="33339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86" name="Google Shape;486;p47"/>
          <p:cNvSpPr txBox="1"/>
          <p:nvPr/>
        </p:nvSpPr>
        <p:spPr>
          <a:xfrm>
            <a:off x="4152900" y="6496050"/>
            <a:ext cx="321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87" name="Google Shape;487;p47"/>
          <p:cNvSpPr txBox="1"/>
          <p:nvPr/>
        </p:nvSpPr>
        <p:spPr>
          <a:xfrm>
            <a:off x="400050" y="8362950"/>
            <a:ext cx="33339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88" name="Google Shape;488;p47"/>
          <p:cNvSpPr txBox="1"/>
          <p:nvPr/>
        </p:nvSpPr>
        <p:spPr>
          <a:xfrm>
            <a:off x="4057650" y="8248650"/>
            <a:ext cx="3333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"/>
          <p:cNvSpPr txBox="1"/>
          <p:nvPr/>
        </p:nvSpPr>
        <p:spPr>
          <a:xfrm>
            <a:off x="381000" y="1390650"/>
            <a:ext cx="48579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94" name="Google Shape;494;p48"/>
          <p:cNvSpPr txBox="1"/>
          <p:nvPr/>
        </p:nvSpPr>
        <p:spPr>
          <a:xfrm>
            <a:off x="266700" y="4229100"/>
            <a:ext cx="48579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495" name="Google Shape;495;p48"/>
          <p:cNvSpPr txBox="1"/>
          <p:nvPr/>
        </p:nvSpPr>
        <p:spPr>
          <a:xfrm>
            <a:off x="266700" y="7962900"/>
            <a:ext cx="67245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/>
          <p:nvPr/>
        </p:nvSpPr>
        <p:spPr>
          <a:xfrm>
            <a:off x="1066800" y="6457950"/>
            <a:ext cx="29718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01" name="Google Shape;501;p49"/>
          <p:cNvSpPr txBox="1"/>
          <p:nvPr/>
        </p:nvSpPr>
        <p:spPr>
          <a:xfrm>
            <a:off x="4267200" y="6381750"/>
            <a:ext cx="2933700" cy="1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02" name="Google Shape;502;p49"/>
          <p:cNvSpPr txBox="1"/>
          <p:nvPr/>
        </p:nvSpPr>
        <p:spPr>
          <a:xfrm>
            <a:off x="895350" y="8420100"/>
            <a:ext cx="33147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03" name="Google Shape;503;p49"/>
          <p:cNvSpPr txBox="1"/>
          <p:nvPr/>
        </p:nvSpPr>
        <p:spPr>
          <a:xfrm>
            <a:off x="4286250" y="8439150"/>
            <a:ext cx="3143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04" name="Google Shape;504;p49"/>
          <p:cNvSpPr txBox="1"/>
          <p:nvPr/>
        </p:nvSpPr>
        <p:spPr>
          <a:xfrm>
            <a:off x="1847850" y="217875"/>
            <a:ext cx="3162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0"/>
          <p:cNvSpPr txBox="1"/>
          <p:nvPr/>
        </p:nvSpPr>
        <p:spPr>
          <a:xfrm>
            <a:off x="533400" y="1276350"/>
            <a:ext cx="3028800" cy="18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10" name="Google Shape;510;p50"/>
          <p:cNvSpPr txBox="1"/>
          <p:nvPr/>
        </p:nvSpPr>
        <p:spPr>
          <a:xfrm>
            <a:off x="3905250" y="1371600"/>
            <a:ext cx="28956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11" name="Google Shape;511;p50"/>
          <p:cNvSpPr txBox="1"/>
          <p:nvPr/>
        </p:nvSpPr>
        <p:spPr>
          <a:xfrm>
            <a:off x="590550" y="4072325"/>
            <a:ext cx="4362600" cy="18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12" name="Google Shape;512;p50"/>
          <p:cNvSpPr txBox="1"/>
          <p:nvPr/>
        </p:nvSpPr>
        <p:spPr>
          <a:xfrm>
            <a:off x="1238250" y="6917125"/>
            <a:ext cx="1162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513" name="Google Shape;513;p50"/>
          <p:cNvSpPr txBox="1"/>
          <p:nvPr/>
        </p:nvSpPr>
        <p:spPr>
          <a:xfrm>
            <a:off x="1276350" y="7450525"/>
            <a:ext cx="12192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514" name="Google Shape;514;p50"/>
          <p:cNvSpPr txBox="1"/>
          <p:nvPr/>
        </p:nvSpPr>
        <p:spPr>
          <a:xfrm>
            <a:off x="1390650" y="7945825"/>
            <a:ext cx="11622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1"/>
          <p:cNvSpPr txBox="1"/>
          <p:nvPr/>
        </p:nvSpPr>
        <p:spPr>
          <a:xfrm>
            <a:off x="1619250" y="190500"/>
            <a:ext cx="28194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20" name="Google Shape;520;p51"/>
          <p:cNvSpPr txBox="1"/>
          <p:nvPr/>
        </p:nvSpPr>
        <p:spPr>
          <a:xfrm>
            <a:off x="2343150" y="4845050"/>
            <a:ext cx="990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21" name="Google Shape;521;p51"/>
          <p:cNvSpPr txBox="1"/>
          <p:nvPr/>
        </p:nvSpPr>
        <p:spPr>
          <a:xfrm>
            <a:off x="5276850" y="5492750"/>
            <a:ext cx="11622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22" name="Google Shape;522;p51"/>
          <p:cNvSpPr txBox="1"/>
          <p:nvPr/>
        </p:nvSpPr>
        <p:spPr>
          <a:xfrm>
            <a:off x="2876550" y="7931150"/>
            <a:ext cx="12384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23" name="Google Shape;523;p51"/>
          <p:cNvSpPr txBox="1"/>
          <p:nvPr/>
        </p:nvSpPr>
        <p:spPr>
          <a:xfrm>
            <a:off x="5276850" y="7969250"/>
            <a:ext cx="11622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24" name="Google Shape;524;p51"/>
          <p:cNvSpPr txBox="1"/>
          <p:nvPr/>
        </p:nvSpPr>
        <p:spPr>
          <a:xfrm>
            <a:off x="1162050" y="3784600"/>
            <a:ext cx="32766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25" name="Google Shape;525;p51"/>
          <p:cNvSpPr txBox="1"/>
          <p:nvPr/>
        </p:nvSpPr>
        <p:spPr>
          <a:xfrm>
            <a:off x="4724400" y="3613150"/>
            <a:ext cx="1962300" cy="1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26" name="Google Shape;526;p51"/>
          <p:cNvSpPr txBox="1"/>
          <p:nvPr/>
        </p:nvSpPr>
        <p:spPr>
          <a:xfrm>
            <a:off x="2476350" y="6280150"/>
            <a:ext cx="19623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27" name="Google Shape;527;p51"/>
          <p:cNvSpPr txBox="1"/>
          <p:nvPr/>
        </p:nvSpPr>
        <p:spPr>
          <a:xfrm>
            <a:off x="4819650" y="6165850"/>
            <a:ext cx="19623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260350" y="285750"/>
            <a:ext cx="7245600" cy="9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2"/>
          <p:cNvSpPr txBox="1"/>
          <p:nvPr/>
        </p:nvSpPr>
        <p:spPr>
          <a:xfrm>
            <a:off x="1752600" y="507365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33" name="Google Shape;533;p52"/>
          <p:cNvSpPr txBox="1"/>
          <p:nvPr/>
        </p:nvSpPr>
        <p:spPr>
          <a:xfrm>
            <a:off x="1752600" y="629285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34" name="Google Shape;534;p52"/>
          <p:cNvSpPr txBox="1"/>
          <p:nvPr/>
        </p:nvSpPr>
        <p:spPr>
          <a:xfrm>
            <a:off x="5219700" y="619760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35" name="Google Shape;535;p52"/>
          <p:cNvSpPr txBox="1"/>
          <p:nvPr/>
        </p:nvSpPr>
        <p:spPr>
          <a:xfrm>
            <a:off x="5219700" y="502920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36" name="Google Shape;536;p52"/>
          <p:cNvSpPr txBox="1"/>
          <p:nvPr/>
        </p:nvSpPr>
        <p:spPr>
          <a:xfrm>
            <a:off x="647700" y="7683500"/>
            <a:ext cx="15429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37" name="Google Shape;537;p52"/>
          <p:cNvSpPr txBox="1"/>
          <p:nvPr/>
        </p:nvSpPr>
        <p:spPr>
          <a:xfrm>
            <a:off x="4400550" y="7619000"/>
            <a:ext cx="12762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3"/>
          <p:cNvSpPr txBox="1"/>
          <p:nvPr/>
        </p:nvSpPr>
        <p:spPr>
          <a:xfrm>
            <a:off x="1943100" y="229235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43" name="Google Shape;543;p53"/>
          <p:cNvSpPr txBox="1"/>
          <p:nvPr/>
        </p:nvSpPr>
        <p:spPr>
          <a:xfrm>
            <a:off x="933450" y="503555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44" name="Google Shape;544;p53"/>
          <p:cNvSpPr txBox="1"/>
          <p:nvPr/>
        </p:nvSpPr>
        <p:spPr>
          <a:xfrm>
            <a:off x="933450" y="366395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45" name="Google Shape;545;p53"/>
          <p:cNvSpPr txBox="1"/>
          <p:nvPr/>
        </p:nvSpPr>
        <p:spPr>
          <a:xfrm>
            <a:off x="5391150" y="229235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46" name="Google Shape;546;p53"/>
          <p:cNvSpPr txBox="1"/>
          <p:nvPr/>
        </p:nvSpPr>
        <p:spPr>
          <a:xfrm>
            <a:off x="4572000" y="513080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47" name="Google Shape;547;p53"/>
          <p:cNvSpPr txBox="1"/>
          <p:nvPr/>
        </p:nvSpPr>
        <p:spPr>
          <a:xfrm>
            <a:off x="4572000" y="366395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48" name="Google Shape;548;p53"/>
          <p:cNvSpPr txBox="1"/>
          <p:nvPr/>
        </p:nvSpPr>
        <p:spPr>
          <a:xfrm>
            <a:off x="2095500" y="726440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49" name="Google Shape;549;p53"/>
          <p:cNvSpPr txBox="1"/>
          <p:nvPr/>
        </p:nvSpPr>
        <p:spPr>
          <a:xfrm>
            <a:off x="1733550" y="854075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50" name="Google Shape;550;p53"/>
          <p:cNvSpPr txBox="1"/>
          <p:nvPr/>
        </p:nvSpPr>
        <p:spPr>
          <a:xfrm>
            <a:off x="5391150" y="715010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51" name="Google Shape;551;p53"/>
          <p:cNvSpPr txBox="1"/>
          <p:nvPr/>
        </p:nvSpPr>
        <p:spPr>
          <a:xfrm>
            <a:off x="5829300" y="8540750"/>
            <a:ext cx="1542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52" name="Google Shape;552;p53"/>
          <p:cNvSpPr txBox="1"/>
          <p:nvPr/>
        </p:nvSpPr>
        <p:spPr>
          <a:xfrm>
            <a:off x="1314450" y="285750"/>
            <a:ext cx="3048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4"/>
          <p:cNvSpPr txBox="1"/>
          <p:nvPr/>
        </p:nvSpPr>
        <p:spPr>
          <a:xfrm>
            <a:off x="1524000" y="2228850"/>
            <a:ext cx="16764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58" name="Google Shape;558;p54"/>
          <p:cNvSpPr txBox="1"/>
          <p:nvPr/>
        </p:nvSpPr>
        <p:spPr>
          <a:xfrm>
            <a:off x="1676400" y="4038600"/>
            <a:ext cx="15429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59" name="Google Shape;559;p54"/>
          <p:cNvSpPr txBox="1"/>
          <p:nvPr/>
        </p:nvSpPr>
        <p:spPr>
          <a:xfrm>
            <a:off x="1924050" y="5892800"/>
            <a:ext cx="18096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60" name="Google Shape;560;p54"/>
          <p:cNvSpPr txBox="1"/>
          <p:nvPr/>
        </p:nvSpPr>
        <p:spPr>
          <a:xfrm>
            <a:off x="2914650" y="7442200"/>
            <a:ext cx="6669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561" name="Google Shape;561;p54"/>
          <p:cNvSpPr txBox="1"/>
          <p:nvPr/>
        </p:nvSpPr>
        <p:spPr>
          <a:xfrm>
            <a:off x="3714750" y="7461250"/>
            <a:ext cx="723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 </a:t>
            </a:r>
            <a:endParaRPr/>
          </a:p>
        </p:txBody>
      </p:sp>
      <p:sp>
        <p:nvSpPr>
          <p:cNvPr id="562" name="Google Shape;562;p54"/>
          <p:cNvSpPr txBox="1"/>
          <p:nvPr/>
        </p:nvSpPr>
        <p:spPr>
          <a:xfrm>
            <a:off x="400050" y="8261350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5"/>
          <p:cNvSpPr txBox="1"/>
          <p:nvPr/>
        </p:nvSpPr>
        <p:spPr>
          <a:xfrm>
            <a:off x="1752600" y="323850"/>
            <a:ext cx="29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68" name="Google Shape;568;p55"/>
          <p:cNvSpPr txBox="1"/>
          <p:nvPr/>
        </p:nvSpPr>
        <p:spPr>
          <a:xfrm>
            <a:off x="1143000" y="6927850"/>
            <a:ext cx="15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69" name="Google Shape;569;p55"/>
          <p:cNvSpPr txBox="1"/>
          <p:nvPr/>
        </p:nvSpPr>
        <p:spPr>
          <a:xfrm>
            <a:off x="4591050" y="8604250"/>
            <a:ext cx="15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70" name="Google Shape;570;p55"/>
          <p:cNvSpPr txBox="1"/>
          <p:nvPr/>
        </p:nvSpPr>
        <p:spPr>
          <a:xfrm>
            <a:off x="1295400" y="8604250"/>
            <a:ext cx="15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71" name="Google Shape;571;p55"/>
          <p:cNvSpPr txBox="1"/>
          <p:nvPr/>
        </p:nvSpPr>
        <p:spPr>
          <a:xfrm>
            <a:off x="4591050" y="6927850"/>
            <a:ext cx="1542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6"/>
          <p:cNvSpPr txBox="1"/>
          <p:nvPr/>
        </p:nvSpPr>
        <p:spPr>
          <a:xfrm>
            <a:off x="2076450" y="5556250"/>
            <a:ext cx="1086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77" name="Google Shape;577;p56"/>
          <p:cNvSpPr txBox="1"/>
          <p:nvPr/>
        </p:nvSpPr>
        <p:spPr>
          <a:xfrm>
            <a:off x="1009650" y="781050"/>
            <a:ext cx="80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578" name="Google Shape;578;p56"/>
          <p:cNvSpPr txBox="1"/>
          <p:nvPr/>
        </p:nvSpPr>
        <p:spPr>
          <a:xfrm>
            <a:off x="1047750" y="2114550"/>
            <a:ext cx="9144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579" name="Google Shape;579;p56"/>
          <p:cNvSpPr txBox="1"/>
          <p:nvPr/>
        </p:nvSpPr>
        <p:spPr>
          <a:xfrm>
            <a:off x="3714750" y="2114550"/>
            <a:ext cx="1086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580" name="Google Shape;580;p56"/>
          <p:cNvSpPr txBox="1"/>
          <p:nvPr/>
        </p:nvSpPr>
        <p:spPr>
          <a:xfrm>
            <a:off x="3067050" y="4057650"/>
            <a:ext cx="2038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81" name="Google Shape;581;p56"/>
          <p:cNvSpPr txBox="1"/>
          <p:nvPr/>
        </p:nvSpPr>
        <p:spPr>
          <a:xfrm>
            <a:off x="4552950" y="5410200"/>
            <a:ext cx="800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582" name="Google Shape;582;p56"/>
          <p:cNvSpPr txBox="1"/>
          <p:nvPr/>
        </p:nvSpPr>
        <p:spPr>
          <a:xfrm>
            <a:off x="1009650" y="7630650"/>
            <a:ext cx="8001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583" name="Google Shape;583;p56"/>
          <p:cNvSpPr txBox="1"/>
          <p:nvPr/>
        </p:nvSpPr>
        <p:spPr>
          <a:xfrm>
            <a:off x="3276750" y="7573500"/>
            <a:ext cx="8001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  <p:sp>
        <p:nvSpPr>
          <p:cNvPr id="584" name="Google Shape;584;p56"/>
          <p:cNvSpPr txBox="1"/>
          <p:nvPr/>
        </p:nvSpPr>
        <p:spPr>
          <a:xfrm>
            <a:off x="5295900" y="7524750"/>
            <a:ext cx="10860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819150" y="1162050"/>
            <a:ext cx="3619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4781550" y="1162050"/>
            <a:ext cx="2419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419100" y="2000250"/>
            <a:ext cx="6896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419100" y="2838450"/>
            <a:ext cx="6781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1790700" y="5257800"/>
            <a:ext cx="55245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1790700" y="7467600"/>
            <a:ext cx="55245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1790700" y="8629650"/>
            <a:ext cx="55245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1790700" y="6411600"/>
            <a:ext cx="55245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1790700" y="4249425"/>
            <a:ext cx="5524500" cy="1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260350" y="285750"/>
            <a:ext cx="7245600" cy="9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228600" y="1765300"/>
            <a:ext cx="2648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4972050" y="1765300"/>
            <a:ext cx="2648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2876850" y="5308600"/>
            <a:ext cx="2095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381000" y="6889750"/>
            <a:ext cx="2343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228600" y="5441950"/>
            <a:ext cx="2457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533250" y="4089400"/>
            <a:ext cx="2343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3181500" y="4089400"/>
            <a:ext cx="1790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5257800" y="5441950"/>
            <a:ext cx="21909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4972050" y="4089400"/>
            <a:ext cx="2648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5124300" y="6889750"/>
            <a:ext cx="2343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3105150" y="7518400"/>
            <a:ext cx="16383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2876700" y="6413500"/>
            <a:ext cx="2095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857250" y="8204200"/>
            <a:ext cx="2343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4743450" y="8204200"/>
            <a:ext cx="21909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705000" y="195750"/>
            <a:ext cx="2343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5671925" y="195750"/>
            <a:ext cx="1790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/>
        </p:nvSpPr>
        <p:spPr>
          <a:xfrm>
            <a:off x="228600" y="1765300"/>
            <a:ext cx="2648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4972050" y="1765300"/>
            <a:ext cx="2648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2876850" y="5308600"/>
            <a:ext cx="2095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381000" y="6889750"/>
            <a:ext cx="2343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228600" y="5441950"/>
            <a:ext cx="2457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533250" y="4089400"/>
            <a:ext cx="2343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3181500" y="4089400"/>
            <a:ext cx="1790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5257800" y="5441950"/>
            <a:ext cx="21909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4972050" y="4089400"/>
            <a:ext cx="2648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5124300" y="6889750"/>
            <a:ext cx="2343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3105150" y="7518400"/>
            <a:ext cx="16383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2876700" y="6413500"/>
            <a:ext cx="2095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857250" y="8204200"/>
            <a:ext cx="2343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4743450" y="8204200"/>
            <a:ext cx="21909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705000" y="195750"/>
            <a:ext cx="23436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5671925" y="195750"/>
            <a:ext cx="17904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type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Microsoft Office PowerPoint</Application>
  <PresentationFormat>Custom</PresentationFormat>
  <Paragraphs>396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MaySue</dc:creator>
  <cp:lastModifiedBy>Lee, MaySue</cp:lastModifiedBy>
  <cp:revision>1</cp:revision>
  <dcterms:modified xsi:type="dcterms:W3CDTF">2020-04-04T22:30:52Z</dcterms:modified>
</cp:coreProperties>
</file>