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0" y="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2e2431699_6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2e2431699_6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2e2431699_6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2e2431699_6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2e2431699_6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2e2431699_6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2e2431699_6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2e2431699_6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2e24316a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2e24316a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82e24316a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82e24316a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2e623482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2e623482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82e24316a3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82e24316a3_2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2e24316a3_2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2e24316a3_2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2e24316a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82e24316a3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e243169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e243169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82e24316a3_2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82e24316a3_2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82e24316a3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82e24316a3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82e24316a3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82e24316a3_2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82e24316a3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82e24316a3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2e24316a3_2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2e24316a3_2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2e2431699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2e2431699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2e243169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2e2431699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2e2431699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2e2431699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2e2431699_4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2e2431699_4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2e2431699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2e2431699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2e2431699_2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2e2431699_2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2e2431699_6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2e2431699_6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20625" y="136675"/>
            <a:ext cx="31158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536900" y="136675"/>
            <a:ext cx="19248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/>
        </p:nvSpPr>
        <p:spPr>
          <a:xfrm>
            <a:off x="260350" y="285750"/>
            <a:ext cx="7245600" cy="9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/>
        </p:nvSpPr>
        <p:spPr>
          <a:xfrm>
            <a:off x="819150" y="1162050"/>
            <a:ext cx="3619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4781550" y="1162050"/>
            <a:ext cx="24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419100" y="2000250"/>
            <a:ext cx="6896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419100" y="2838450"/>
            <a:ext cx="6781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1790700" y="52578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5" name="Google Shape;165;p23"/>
          <p:cNvSpPr txBox="1"/>
          <p:nvPr/>
        </p:nvSpPr>
        <p:spPr>
          <a:xfrm>
            <a:off x="1790700" y="74676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6" name="Google Shape;166;p23"/>
          <p:cNvSpPr txBox="1"/>
          <p:nvPr/>
        </p:nvSpPr>
        <p:spPr>
          <a:xfrm>
            <a:off x="1790700" y="862965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1790700" y="64116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1790700" y="4249425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/>
        </p:nvSpPr>
        <p:spPr>
          <a:xfrm>
            <a:off x="260350" y="285750"/>
            <a:ext cx="7245600" cy="9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/>
        </p:nvSpPr>
        <p:spPr>
          <a:xfrm>
            <a:off x="228600" y="17653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79" name="Google Shape;179;p25"/>
          <p:cNvSpPr txBox="1"/>
          <p:nvPr/>
        </p:nvSpPr>
        <p:spPr>
          <a:xfrm>
            <a:off x="4972050" y="17653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0" name="Google Shape;180;p25"/>
          <p:cNvSpPr txBox="1"/>
          <p:nvPr/>
        </p:nvSpPr>
        <p:spPr>
          <a:xfrm>
            <a:off x="2876850" y="5308600"/>
            <a:ext cx="20952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1" name="Google Shape;181;p25"/>
          <p:cNvSpPr txBox="1"/>
          <p:nvPr/>
        </p:nvSpPr>
        <p:spPr>
          <a:xfrm>
            <a:off x="381000" y="6889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2" name="Google Shape;182;p25"/>
          <p:cNvSpPr txBox="1"/>
          <p:nvPr/>
        </p:nvSpPr>
        <p:spPr>
          <a:xfrm>
            <a:off x="228600" y="5441950"/>
            <a:ext cx="2457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3" name="Google Shape;183;p25"/>
          <p:cNvSpPr txBox="1"/>
          <p:nvPr/>
        </p:nvSpPr>
        <p:spPr>
          <a:xfrm>
            <a:off x="533250" y="408940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4" name="Google Shape;184;p25"/>
          <p:cNvSpPr txBox="1"/>
          <p:nvPr/>
        </p:nvSpPr>
        <p:spPr>
          <a:xfrm>
            <a:off x="3181500" y="4089400"/>
            <a:ext cx="17904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5" name="Google Shape;185;p25"/>
          <p:cNvSpPr txBox="1"/>
          <p:nvPr/>
        </p:nvSpPr>
        <p:spPr>
          <a:xfrm>
            <a:off x="5257800" y="5441950"/>
            <a:ext cx="2190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6" name="Google Shape;186;p25"/>
          <p:cNvSpPr txBox="1"/>
          <p:nvPr/>
        </p:nvSpPr>
        <p:spPr>
          <a:xfrm>
            <a:off x="4972050" y="40894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7" name="Google Shape;187;p25"/>
          <p:cNvSpPr txBox="1"/>
          <p:nvPr/>
        </p:nvSpPr>
        <p:spPr>
          <a:xfrm>
            <a:off x="5124300" y="6889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8" name="Google Shape;188;p25"/>
          <p:cNvSpPr txBox="1"/>
          <p:nvPr/>
        </p:nvSpPr>
        <p:spPr>
          <a:xfrm>
            <a:off x="3105150" y="7518400"/>
            <a:ext cx="16383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2876700" y="6413500"/>
            <a:ext cx="20952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857250" y="820420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4743450" y="8204200"/>
            <a:ext cx="2190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705000" y="195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5671925" y="195750"/>
            <a:ext cx="17904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/>
          <p:nvPr/>
        </p:nvSpPr>
        <p:spPr>
          <a:xfrm>
            <a:off x="355325" y="77351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6"/>
          <p:cNvSpPr txBox="1"/>
          <p:nvPr/>
        </p:nvSpPr>
        <p:spPr>
          <a:xfrm>
            <a:off x="1795050" y="77351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6"/>
          <p:cNvSpPr txBox="1"/>
          <p:nvPr/>
        </p:nvSpPr>
        <p:spPr>
          <a:xfrm>
            <a:off x="4583250" y="77351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3189150" y="77351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6"/>
          <p:cNvSpPr txBox="1"/>
          <p:nvPr/>
        </p:nvSpPr>
        <p:spPr>
          <a:xfrm>
            <a:off x="6022975" y="77351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355325" y="83363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6"/>
          <p:cNvSpPr txBox="1"/>
          <p:nvPr/>
        </p:nvSpPr>
        <p:spPr>
          <a:xfrm>
            <a:off x="1585425" y="83363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6"/>
          <p:cNvSpPr txBox="1"/>
          <p:nvPr/>
        </p:nvSpPr>
        <p:spPr>
          <a:xfrm>
            <a:off x="3189150" y="83363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4628875" y="83363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6"/>
          <p:cNvSpPr txBox="1"/>
          <p:nvPr/>
        </p:nvSpPr>
        <p:spPr>
          <a:xfrm>
            <a:off x="5977350" y="83363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6"/>
          <p:cNvSpPr txBox="1"/>
          <p:nvPr/>
        </p:nvSpPr>
        <p:spPr>
          <a:xfrm>
            <a:off x="355325" y="89375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6"/>
          <p:cNvSpPr txBox="1"/>
          <p:nvPr/>
        </p:nvSpPr>
        <p:spPr>
          <a:xfrm>
            <a:off x="1795050" y="89375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6"/>
          <p:cNvSpPr txBox="1"/>
          <p:nvPr/>
        </p:nvSpPr>
        <p:spPr>
          <a:xfrm>
            <a:off x="3234775" y="89375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6"/>
          <p:cNvSpPr txBox="1"/>
          <p:nvPr/>
        </p:nvSpPr>
        <p:spPr>
          <a:xfrm>
            <a:off x="4583250" y="89375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6"/>
          <p:cNvSpPr txBox="1"/>
          <p:nvPr/>
        </p:nvSpPr>
        <p:spPr>
          <a:xfrm>
            <a:off x="6068600" y="8937525"/>
            <a:ext cx="13941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6"/>
          <p:cNvSpPr txBox="1"/>
          <p:nvPr/>
        </p:nvSpPr>
        <p:spPr>
          <a:xfrm>
            <a:off x="2377925" y="2077275"/>
            <a:ext cx="5166000" cy="47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6"/>
          <p:cNvSpPr txBox="1"/>
          <p:nvPr/>
        </p:nvSpPr>
        <p:spPr>
          <a:xfrm>
            <a:off x="1038650" y="123000"/>
            <a:ext cx="19134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/>
          <p:nvPr/>
        </p:nvSpPr>
        <p:spPr>
          <a:xfrm>
            <a:off x="510700" y="58218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2213800" y="58218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7"/>
          <p:cNvSpPr txBox="1"/>
          <p:nvPr/>
        </p:nvSpPr>
        <p:spPr>
          <a:xfrm>
            <a:off x="5653375" y="58218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2213800" y="67239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7"/>
          <p:cNvSpPr txBox="1"/>
          <p:nvPr/>
        </p:nvSpPr>
        <p:spPr>
          <a:xfrm>
            <a:off x="3916900" y="67239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7"/>
          <p:cNvSpPr txBox="1"/>
          <p:nvPr/>
        </p:nvSpPr>
        <p:spPr>
          <a:xfrm>
            <a:off x="5620000" y="67239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7"/>
          <p:cNvSpPr txBox="1"/>
          <p:nvPr/>
        </p:nvSpPr>
        <p:spPr>
          <a:xfrm>
            <a:off x="510700" y="77475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7"/>
          <p:cNvSpPr txBox="1"/>
          <p:nvPr/>
        </p:nvSpPr>
        <p:spPr>
          <a:xfrm>
            <a:off x="2213800" y="77475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7"/>
          <p:cNvSpPr txBox="1"/>
          <p:nvPr/>
        </p:nvSpPr>
        <p:spPr>
          <a:xfrm>
            <a:off x="3916900" y="77475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7"/>
          <p:cNvSpPr txBox="1"/>
          <p:nvPr/>
        </p:nvSpPr>
        <p:spPr>
          <a:xfrm>
            <a:off x="5620000" y="77475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7"/>
          <p:cNvSpPr txBox="1"/>
          <p:nvPr/>
        </p:nvSpPr>
        <p:spPr>
          <a:xfrm>
            <a:off x="510700" y="86496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7"/>
          <p:cNvSpPr txBox="1"/>
          <p:nvPr/>
        </p:nvSpPr>
        <p:spPr>
          <a:xfrm>
            <a:off x="2213800" y="87711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7"/>
          <p:cNvSpPr txBox="1"/>
          <p:nvPr/>
        </p:nvSpPr>
        <p:spPr>
          <a:xfrm>
            <a:off x="4061475" y="87711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7"/>
          <p:cNvSpPr txBox="1"/>
          <p:nvPr/>
        </p:nvSpPr>
        <p:spPr>
          <a:xfrm>
            <a:off x="5620000" y="8649650"/>
            <a:ext cx="1703100" cy="9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7"/>
          <p:cNvSpPr txBox="1"/>
          <p:nvPr/>
        </p:nvSpPr>
        <p:spPr>
          <a:xfrm>
            <a:off x="3416575" y="81997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7"/>
          <p:cNvSpPr txBox="1"/>
          <p:nvPr/>
        </p:nvSpPr>
        <p:spPr>
          <a:xfrm>
            <a:off x="3886075" y="81997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7"/>
          <p:cNvSpPr txBox="1"/>
          <p:nvPr/>
        </p:nvSpPr>
        <p:spPr>
          <a:xfrm>
            <a:off x="4678275" y="81997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7"/>
          <p:cNvSpPr txBox="1"/>
          <p:nvPr/>
        </p:nvSpPr>
        <p:spPr>
          <a:xfrm>
            <a:off x="5147775" y="81997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2468200" y="145692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7"/>
          <p:cNvSpPr txBox="1"/>
          <p:nvPr/>
        </p:nvSpPr>
        <p:spPr>
          <a:xfrm>
            <a:off x="2937700" y="153037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7"/>
          <p:cNvSpPr txBox="1"/>
          <p:nvPr/>
        </p:nvSpPr>
        <p:spPr>
          <a:xfrm>
            <a:off x="3416575" y="145692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7"/>
          <p:cNvSpPr txBox="1"/>
          <p:nvPr/>
        </p:nvSpPr>
        <p:spPr>
          <a:xfrm>
            <a:off x="3886075" y="14569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7"/>
          <p:cNvSpPr txBox="1"/>
          <p:nvPr/>
        </p:nvSpPr>
        <p:spPr>
          <a:xfrm>
            <a:off x="4355575" y="1456925"/>
            <a:ext cx="3228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7"/>
          <p:cNvSpPr txBox="1"/>
          <p:nvPr/>
        </p:nvSpPr>
        <p:spPr>
          <a:xfrm>
            <a:off x="4282175" y="1175175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7"/>
          <p:cNvSpPr txBox="1"/>
          <p:nvPr/>
        </p:nvSpPr>
        <p:spPr>
          <a:xfrm>
            <a:off x="4678275" y="14569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7"/>
          <p:cNvSpPr txBox="1"/>
          <p:nvPr/>
        </p:nvSpPr>
        <p:spPr>
          <a:xfrm>
            <a:off x="5147775" y="14569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7"/>
          <p:cNvSpPr txBox="1"/>
          <p:nvPr/>
        </p:nvSpPr>
        <p:spPr>
          <a:xfrm>
            <a:off x="2563850" y="188557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7"/>
          <p:cNvSpPr txBox="1"/>
          <p:nvPr/>
        </p:nvSpPr>
        <p:spPr>
          <a:xfrm>
            <a:off x="2600450" y="2117050"/>
            <a:ext cx="3228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7"/>
          <p:cNvSpPr txBox="1"/>
          <p:nvPr/>
        </p:nvSpPr>
        <p:spPr>
          <a:xfrm>
            <a:off x="2468200" y="2472250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7"/>
          <p:cNvSpPr txBox="1"/>
          <p:nvPr/>
        </p:nvSpPr>
        <p:spPr>
          <a:xfrm>
            <a:off x="2541700" y="277717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7"/>
          <p:cNvSpPr txBox="1"/>
          <p:nvPr/>
        </p:nvSpPr>
        <p:spPr>
          <a:xfrm>
            <a:off x="2527100" y="2542800"/>
            <a:ext cx="4695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"/>
          <p:cNvSpPr txBox="1"/>
          <p:nvPr/>
        </p:nvSpPr>
        <p:spPr>
          <a:xfrm>
            <a:off x="4282175" y="18121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7"/>
          <p:cNvSpPr txBox="1"/>
          <p:nvPr/>
        </p:nvSpPr>
        <p:spPr>
          <a:xfrm>
            <a:off x="4282175" y="21673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7"/>
          <p:cNvSpPr txBox="1"/>
          <p:nvPr/>
        </p:nvSpPr>
        <p:spPr>
          <a:xfrm>
            <a:off x="4282175" y="2542800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"/>
          <p:cNvSpPr txBox="1"/>
          <p:nvPr/>
        </p:nvSpPr>
        <p:spPr>
          <a:xfrm>
            <a:off x="4282175" y="28777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7"/>
          <p:cNvSpPr txBox="1"/>
          <p:nvPr/>
        </p:nvSpPr>
        <p:spPr>
          <a:xfrm>
            <a:off x="4282175" y="315947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"/>
          <p:cNvSpPr txBox="1"/>
          <p:nvPr/>
        </p:nvSpPr>
        <p:spPr>
          <a:xfrm>
            <a:off x="2504950" y="3853713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7"/>
          <p:cNvSpPr txBox="1"/>
          <p:nvPr/>
        </p:nvSpPr>
        <p:spPr>
          <a:xfrm>
            <a:off x="2974450" y="3853713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7"/>
          <p:cNvSpPr txBox="1"/>
          <p:nvPr/>
        </p:nvSpPr>
        <p:spPr>
          <a:xfrm>
            <a:off x="3443950" y="38537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7"/>
          <p:cNvSpPr txBox="1"/>
          <p:nvPr/>
        </p:nvSpPr>
        <p:spPr>
          <a:xfrm>
            <a:off x="3839950" y="38537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7"/>
          <p:cNvSpPr txBox="1"/>
          <p:nvPr/>
        </p:nvSpPr>
        <p:spPr>
          <a:xfrm>
            <a:off x="4235950" y="38537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7"/>
          <p:cNvSpPr txBox="1"/>
          <p:nvPr/>
        </p:nvSpPr>
        <p:spPr>
          <a:xfrm>
            <a:off x="4705450" y="3853725"/>
            <a:ext cx="3960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8"/>
          <p:cNvSpPr txBox="1"/>
          <p:nvPr/>
        </p:nvSpPr>
        <p:spPr>
          <a:xfrm>
            <a:off x="409900" y="2144100"/>
            <a:ext cx="6873900" cy="75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9"/>
          <p:cNvSpPr txBox="1"/>
          <p:nvPr/>
        </p:nvSpPr>
        <p:spPr>
          <a:xfrm>
            <a:off x="4919875" y="1872275"/>
            <a:ext cx="7107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9"/>
          <p:cNvSpPr txBox="1"/>
          <p:nvPr/>
        </p:nvSpPr>
        <p:spPr>
          <a:xfrm>
            <a:off x="6491500" y="1864600"/>
            <a:ext cx="792600" cy="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9"/>
          <p:cNvSpPr txBox="1"/>
          <p:nvPr/>
        </p:nvSpPr>
        <p:spPr>
          <a:xfrm>
            <a:off x="655975" y="2610275"/>
            <a:ext cx="6559800" cy="24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73" name="Google Shape;273;p29"/>
          <p:cNvSpPr txBox="1"/>
          <p:nvPr/>
        </p:nvSpPr>
        <p:spPr>
          <a:xfrm>
            <a:off x="3648900" y="5771725"/>
            <a:ext cx="12711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274" name="Google Shape;274;p29"/>
          <p:cNvSpPr txBox="1"/>
          <p:nvPr/>
        </p:nvSpPr>
        <p:spPr>
          <a:xfrm>
            <a:off x="369000" y="6820900"/>
            <a:ext cx="3908700" cy="1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75" name="Google Shape;275;p29"/>
          <p:cNvSpPr txBox="1"/>
          <p:nvPr/>
        </p:nvSpPr>
        <p:spPr>
          <a:xfrm>
            <a:off x="232325" y="9171525"/>
            <a:ext cx="7174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76" name="Google Shape;276;p29"/>
          <p:cNvSpPr txBox="1"/>
          <p:nvPr/>
        </p:nvSpPr>
        <p:spPr>
          <a:xfrm>
            <a:off x="259650" y="9731825"/>
            <a:ext cx="70245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Click here to type</a:t>
            </a:r>
            <a:endParaRPr sz="1000"/>
          </a:p>
        </p:txBody>
      </p:sp>
      <p:sp>
        <p:nvSpPr>
          <p:cNvPr id="277" name="Google Shape;277;p29"/>
          <p:cNvSpPr txBox="1"/>
          <p:nvPr/>
        </p:nvSpPr>
        <p:spPr>
          <a:xfrm>
            <a:off x="724325" y="54675"/>
            <a:ext cx="27468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78" name="Google Shape;278;p29"/>
          <p:cNvSpPr txBox="1"/>
          <p:nvPr/>
        </p:nvSpPr>
        <p:spPr>
          <a:xfrm>
            <a:off x="5821850" y="123000"/>
            <a:ext cx="18177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0"/>
          <p:cNvSpPr txBox="1"/>
          <p:nvPr/>
        </p:nvSpPr>
        <p:spPr>
          <a:xfrm>
            <a:off x="833650" y="82000"/>
            <a:ext cx="26514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84" name="Google Shape;284;p30"/>
          <p:cNvSpPr txBox="1"/>
          <p:nvPr/>
        </p:nvSpPr>
        <p:spPr>
          <a:xfrm>
            <a:off x="5810250" y="82000"/>
            <a:ext cx="18291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85" name="Google Shape;285;p30"/>
          <p:cNvSpPr txBox="1"/>
          <p:nvPr/>
        </p:nvSpPr>
        <p:spPr>
          <a:xfrm>
            <a:off x="701125" y="2546075"/>
            <a:ext cx="6528300" cy="24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86" name="Google Shape;286;p30"/>
          <p:cNvSpPr txBox="1"/>
          <p:nvPr/>
        </p:nvSpPr>
        <p:spPr>
          <a:xfrm>
            <a:off x="778975" y="6780150"/>
            <a:ext cx="3717300" cy="17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87" name="Google Shape;287;p30"/>
          <p:cNvSpPr txBox="1"/>
          <p:nvPr/>
        </p:nvSpPr>
        <p:spPr>
          <a:xfrm>
            <a:off x="3867575" y="5741275"/>
            <a:ext cx="1298400" cy="3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288" name="Google Shape;288;p30"/>
          <p:cNvSpPr txBox="1"/>
          <p:nvPr/>
        </p:nvSpPr>
        <p:spPr>
          <a:xfrm>
            <a:off x="4960875" y="1837275"/>
            <a:ext cx="751500" cy="4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6546150" y="1864600"/>
            <a:ext cx="792600" cy="3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0"/>
          <p:cNvSpPr txBox="1"/>
          <p:nvPr/>
        </p:nvSpPr>
        <p:spPr>
          <a:xfrm>
            <a:off x="177650" y="9220200"/>
            <a:ext cx="7215900" cy="3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91" name="Google Shape;291;p30"/>
          <p:cNvSpPr txBox="1"/>
          <p:nvPr/>
        </p:nvSpPr>
        <p:spPr>
          <a:xfrm>
            <a:off x="259650" y="9731825"/>
            <a:ext cx="70245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Click here to type</a:t>
            </a:r>
            <a:endParaRPr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/>
        </p:nvSpPr>
        <p:spPr>
          <a:xfrm>
            <a:off x="259650" y="9731825"/>
            <a:ext cx="70245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Click here to type</a:t>
            </a:r>
            <a:endParaRPr sz="1000"/>
          </a:p>
        </p:txBody>
      </p:sp>
      <p:sp>
        <p:nvSpPr>
          <p:cNvPr id="297" name="Google Shape;297;p31"/>
          <p:cNvSpPr txBox="1"/>
          <p:nvPr/>
        </p:nvSpPr>
        <p:spPr>
          <a:xfrm>
            <a:off x="778975" y="68325"/>
            <a:ext cx="27333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5862850" y="95675"/>
            <a:ext cx="16947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299" name="Google Shape;299;p31"/>
          <p:cNvSpPr txBox="1"/>
          <p:nvPr/>
        </p:nvSpPr>
        <p:spPr>
          <a:xfrm>
            <a:off x="4933525" y="1872275"/>
            <a:ext cx="7926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1"/>
          <p:cNvSpPr txBox="1"/>
          <p:nvPr/>
        </p:nvSpPr>
        <p:spPr>
          <a:xfrm>
            <a:off x="6573500" y="1803950"/>
            <a:ext cx="7926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1"/>
          <p:cNvSpPr txBox="1"/>
          <p:nvPr/>
        </p:nvSpPr>
        <p:spPr>
          <a:xfrm>
            <a:off x="669650" y="2582925"/>
            <a:ext cx="6614400" cy="24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02" name="Google Shape;302;p31"/>
          <p:cNvSpPr txBox="1"/>
          <p:nvPr/>
        </p:nvSpPr>
        <p:spPr>
          <a:xfrm>
            <a:off x="3976900" y="5762625"/>
            <a:ext cx="12846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303" name="Google Shape;303;p31"/>
          <p:cNvSpPr txBox="1"/>
          <p:nvPr/>
        </p:nvSpPr>
        <p:spPr>
          <a:xfrm>
            <a:off x="532975" y="6773925"/>
            <a:ext cx="3799200" cy="18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04" name="Google Shape;304;p31"/>
          <p:cNvSpPr txBox="1"/>
          <p:nvPr/>
        </p:nvSpPr>
        <p:spPr>
          <a:xfrm>
            <a:off x="177650" y="9192875"/>
            <a:ext cx="7270500" cy="3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2"/>
          <p:cNvSpPr txBox="1"/>
          <p:nvPr/>
        </p:nvSpPr>
        <p:spPr>
          <a:xfrm>
            <a:off x="259650" y="9731825"/>
            <a:ext cx="7024500" cy="2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Click here to type</a:t>
            </a:r>
            <a:endParaRPr sz="1000"/>
          </a:p>
        </p:txBody>
      </p:sp>
      <p:sp>
        <p:nvSpPr>
          <p:cNvPr id="310" name="Google Shape;310;p32"/>
          <p:cNvSpPr txBox="1"/>
          <p:nvPr/>
        </p:nvSpPr>
        <p:spPr>
          <a:xfrm>
            <a:off x="177650" y="9220200"/>
            <a:ext cx="72840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314325" y="6801275"/>
            <a:ext cx="4209300" cy="18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12" name="Google Shape;312;p32"/>
          <p:cNvSpPr txBox="1"/>
          <p:nvPr/>
        </p:nvSpPr>
        <p:spPr>
          <a:xfrm>
            <a:off x="4181900" y="5844625"/>
            <a:ext cx="1325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313" name="Google Shape;313;p32"/>
          <p:cNvSpPr txBox="1"/>
          <p:nvPr/>
        </p:nvSpPr>
        <p:spPr>
          <a:xfrm>
            <a:off x="655975" y="2573825"/>
            <a:ext cx="6628200" cy="25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14" name="Google Shape;314;p32"/>
          <p:cNvSpPr txBox="1"/>
          <p:nvPr/>
        </p:nvSpPr>
        <p:spPr>
          <a:xfrm>
            <a:off x="4960875" y="1708300"/>
            <a:ext cx="7926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2"/>
          <p:cNvSpPr txBox="1"/>
          <p:nvPr/>
        </p:nvSpPr>
        <p:spPr>
          <a:xfrm>
            <a:off x="6505150" y="1735625"/>
            <a:ext cx="9564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32"/>
          <p:cNvSpPr txBox="1"/>
          <p:nvPr/>
        </p:nvSpPr>
        <p:spPr>
          <a:xfrm>
            <a:off x="751650" y="41000"/>
            <a:ext cx="27741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17" name="Google Shape;317;p32"/>
          <p:cNvSpPr txBox="1"/>
          <p:nvPr/>
        </p:nvSpPr>
        <p:spPr>
          <a:xfrm>
            <a:off x="5862850" y="95675"/>
            <a:ext cx="15987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3"/>
          <p:cNvSpPr txBox="1"/>
          <p:nvPr/>
        </p:nvSpPr>
        <p:spPr>
          <a:xfrm>
            <a:off x="778975" y="68325"/>
            <a:ext cx="27333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23" name="Google Shape;323;p33"/>
          <p:cNvSpPr txBox="1"/>
          <p:nvPr/>
        </p:nvSpPr>
        <p:spPr>
          <a:xfrm>
            <a:off x="5780850" y="68275"/>
            <a:ext cx="17631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24" name="Google Shape;324;p33"/>
          <p:cNvSpPr txBox="1"/>
          <p:nvPr/>
        </p:nvSpPr>
        <p:spPr>
          <a:xfrm>
            <a:off x="2036275" y="1967950"/>
            <a:ext cx="11616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325" name="Google Shape;325;p33"/>
          <p:cNvSpPr txBox="1"/>
          <p:nvPr/>
        </p:nvSpPr>
        <p:spPr>
          <a:xfrm>
            <a:off x="751650" y="2664925"/>
            <a:ext cx="65460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26" name="Google Shape;326;p33"/>
          <p:cNvSpPr txBox="1"/>
          <p:nvPr/>
        </p:nvSpPr>
        <p:spPr>
          <a:xfrm>
            <a:off x="778975" y="3293575"/>
            <a:ext cx="63822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27" name="Google Shape;327;p33"/>
          <p:cNvSpPr txBox="1"/>
          <p:nvPr/>
        </p:nvSpPr>
        <p:spPr>
          <a:xfrm>
            <a:off x="1970000" y="4429975"/>
            <a:ext cx="11616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328" name="Google Shape;328;p33"/>
          <p:cNvSpPr txBox="1"/>
          <p:nvPr/>
        </p:nvSpPr>
        <p:spPr>
          <a:xfrm>
            <a:off x="3730900" y="6404950"/>
            <a:ext cx="5193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29" name="Google Shape;329;p33"/>
          <p:cNvSpPr txBox="1"/>
          <p:nvPr/>
        </p:nvSpPr>
        <p:spPr>
          <a:xfrm>
            <a:off x="683325" y="7293250"/>
            <a:ext cx="6737400" cy="25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30" name="Google Shape;330;p33"/>
          <p:cNvSpPr txBox="1"/>
          <p:nvPr/>
        </p:nvSpPr>
        <p:spPr>
          <a:xfrm>
            <a:off x="683325" y="5270650"/>
            <a:ext cx="64779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31" name="Google Shape;331;p33"/>
          <p:cNvSpPr txBox="1"/>
          <p:nvPr/>
        </p:nvSpPr>
        <p:spPr>
          <a:xfrm>
            <a:off x="697075" y="5762625"/>
            <a:ext cx="65460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4"/>
          <p:cNvSpPr txBox="1"/>
          <p:nvPr/>
        </p:nvSpPr>
        <p:spPr>
          <a:xfrm>
            <a:off x="6245500" y="1876850"/>
            <a:ext cx="6834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37" name="Google Shape;337;p34"/>
          <p:cNvSpPr txBox="1"/>
          <p:nvPr/>
        </p:nvSpPr>
        <p:spPr>
          <a:xfrm>
            <a:off x="737975" y="5975"/>
            <a:ext cx="28698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38" name="Google Shape;338;p34"/>
          <p:cNvSpPr txBox="1"/>
          <p:nvPr/>
        </p:nvSpPr>
        <p:spPr>
          <a:xfrm>
            <a:off x="5862850" y="60650"/>
            <a:ext cx="1763100" cy="2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39" name="Google Shape;339;p34"/>
          <p:cNvSpPr txBox="1"/>
          <p:nvPr/>
        </p:nvSpPr>
        <p:spPr>
          <a:xfrm>
            <a:off x="560325" y="2834900"/>
            <a:ext cx="6792300" cy="19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40" name="Google Shape;340;p34"/>
          <p:cNvSpPr txBox="1"/>
          <p:nvPr/>
        </p:nvSpPr>
        <p:spPr>
          <a:xfrm>
            <a:off x="532975" y="4997300"/>
            <a:ext cx="68196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41" name="Google Shape;341;p34"/>
          <p:cNvSpPr txBox="1"/>
          <p:nvPr/>
        </p:nvSpPr>
        <p:spPr>
          <a:xfrm>
            <a:off x="505650" y="7695550"/>
            <a:ext cx="4523400" cy="21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42" name="Google Shape;342;p34"/>
          <p:cNvSpPr txBox="1"/>
          <p:nvPr/>
        </p:nvSpPr>
        <p:spPr>
          <a:xfrm>
            <a:off x="6614500" y="7449550"/>
            <a:ext cx="5604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43" name="Google Shape;343;p34"/>
          <p:cNvSpPr txBox="1"/>
          <p:nvPr/>
        </p:nvSpPr>
        <p:spPr>
          <a:xfrm>
            <a:off x="5548450" y="7845200"/>
            <a:ext cx="16947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34"/>
          <p:cNvSpPr txBox="1"/>
          <p:nvPr/>
        </p:nvSpPr>
        <p:spPr>
          <a:xfrm>
            <a:off x="5541700" y="8418450"/>
            <a:ext cx="17082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34"/>
          <p:cNvSpPr txBox="1"/>
          <p:nvPr/>
        </p:nvSpPr>
        <p:spPr>
          <a:xfrm>
            <a:off x="5616850" y="8760100"/>
            <a:ext cx="1557900" cy="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5"/>
          <p:cNvSpPr txBox="1"/>
          <p:nvPr/>
        </p:nvSpPr>
        <p:spPr>
          <a:xfrm>
            <a:off x="724325" y="7174800"/>
            <a:ext cx="6696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1" name="Google Shape;351;p35"/>
          <p:cNvSpPr txBox="1"/>
          <p:nvPr/>
        </p:nvSpPr>
        <p:spPr>
          <a:xfrm>
            <a:off x="3635225" y="6313825"/>
            <a:ext cx="5877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52" name="Google Shape;352;p35"/>
          <p:cNvSpPr txBox="1"/>
          <p:nvPr/>
        </p:nvSpPr>
        <p:spPr>
          <a:xfrm>
            <a:off x="724325" y="5015525"/>
            <a:ext cx="65325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3" name="Google Shape;353;p35"/>
          <p:cNvSpPr txBox="1"/>
          <p:nvPr/>
        </p:nvSpPr>
        <p:spPr>
          <a:xfrm>
            <a:off x="751650" y="5698850"/>
            <a:ext cx="65187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4" name="Google Shape;354;p35"/>
          <p:cNvSpPr txBox="1"/>
          <p:nvPr/>
        </p:nvSpPr>
        <p:spPr>
          <a:xfrm>
            <a:off x="2090950" y="4295775"/>
            <a:ext cx="8472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</a:t>
            </a:r>
            <a:endParaRPr/>
          </a:p>
        </p:txBody>
      </p:sp>
      <p:sp>
        <p:nvSpPr>
          <p:cNvPr id="355" name="Google Shape;355;p35"/>
          <p:cNvSpPr txBox="1"/>
          <p:nvPr/>
        </p:nvSpPr>
        <p:spPr>
          <a:xfrm>
            <a:off x="2036275" y="1876850"/>
            <a:ext cx="9018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56" name="Google Shape;356;p35"/>
          <p:cNvSpPr txBox="1"/>
          <p:nvPr/>
        </p:nvSpPr>
        <p:spPr>
          <a:xfrm>
            <a:off x="806300" y="27325"/>
            <a:ext cx="27060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7" name="Google Shape;357;p35"/>
          <p:cNvSpPr txBox="1"/>
          <p:nvPr/>
        </p:nvSpPr>
        <p:spPr>
          <a:xfrm>
            <a:off x="5862850" y="68325"/>
            <a:ext cx="16809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8" name="Google Shape;358;p35"/>
          <p:cNvSpPr txBox="1"/>
          <p:nvPr/>
        </p:nvSpPr>
        <p:spPr>
          <a:xfrm>
            <a:off x="751650" y="2664925"/>
            <a:ext cx="6518700" cy="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59" name="Google Shape;359;p35"/>
          <p:cNvSpPr txBox="1"/>
          <p:nvPr/>
        </p:nvSpPr>
        <p:spPr>
          <a:xfrm>
            <a:off x="778975" y="3211575"/>
            <a:ext cx="6341100" cy="3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/>
          <p:nvPr/>
        </p:nvSpPr>
        <p:spPr>
          <a:xfrm>
            <a:off x="601325" y="7639475"/>
            <a:ext cx="4386900" cy="21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65" name="Google Shape;365;p36"/>
          <p:cNvSpPr txBox="1"/>
          <p:nvPr/>
        </p:nvSpPr>
        <p:spPr>
          <a:xfrm>
            <a:off x="6546150" y="7489125"/>
            <a:ext cx="573900" cy="2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66" name="Google Shape;366;p36"/>
          <p:cNvSpPr txBox="1"/>
          <p:nvPr/>
        </p:nvSpPr>
        <p:spPr>
          <a:xfrm>
            <a:off x="5534850" y="7940125"/>
            <a:ext cx="15852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6"/>
          <p:cNvSpPr txBox="1"/>
          <p:nvPr/>
        </p:nvSpPr>
        <p:spPr>
          <a:xfrm>
            <a:off x="546650" y="4975950"/>
            <a:ext cx="6710100" cy="17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68" name="Google Shape;368;p36"/>
          <p:cNvSpPr txBox="1"/>
          <p:nvPr/>
        </p:nvSpPr>
        <p:spPr>
          <a:xfrm>
            <a:off x="546650" y="2875900"/>
            <a:ext cx="6764700" cy="18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69" name="Google Shape;369;p36"/>
          <p:cNvSpPr txBox="1"/>
          <p:nvPr/>
        </p:nvSpPr>
        <p:spPr>
          <a:xfrm>
            <a:off x="6081500" y="1960250"/>
            <a:ext cx="710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</a:t>
            </a:r>
            <a:endParaRPr/>
          </a:p>
        </p:txBody>
      </p:sp>
      <p:sp>
        <p:nvSpPr>
          <p:cNvPr id="370" name="Google Shape;370;p36"/>
          <p:cNvSpPr txBox="1"/>
          <p:nvPr/>
        </p:nvSpPr>
        <p:spPr>
          <a:xfrm>
            <a:off x="778975" y="-13675"/>
            <a:ext cx="2787900" cy="3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371" name="Google Shape;371;p36"/>
          <p:cNvSpPr txBox="1"/>
          <p:nvPr/>
        </p:nvSpPr>
        <p:spPr>
          <a:xfrm>
            <a:off x="5835500" y="5975"/>
            <a:ext cx="18585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533400" y="933450"/>
            <a:ext cx="29910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65" name="Google Shape;65;p15"/>
          <p:cNvSpPr txBox="1"/>
          <p:nvPr/>
        </p:nvSpPr>
        <p:spPr>
          <a:xfrm>
            <a:off x="4210050" y="933450"/>
            <a:ext cx="32193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247650" y="1866900"/>
            <a:ext cx="71817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36195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407670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592455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592455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592455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407670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07670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2219325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2219325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2219325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6195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6195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247650" y="8039100"/>
            <a:ext cx="35718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3886200" y="8039100"/>
            <a:ext cx="36384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1085850" y="8972550"/>
            <a:ext cx="62295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260350" y="285750"/>
            <a:ext cx="7245600" cy="9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819150" y="1162050"/>
            <a:ext cx="36195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4781550" y="1162050"/>
            <a:ext cx="24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419100" y="2000250"/>
            <a:ext cx="6896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419100" y="2838450"/>
            <a:ext cx="6781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5" name="Google Shape;95;p17"/>
          <p:cNvSpPr txBox="1"/>
          <p:nvPr/>
        </p:nvSpPr>
        <p:spPr>
          <a:xfrm>
            <a:off x="1790700" y="52578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1790700" y="74676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1790700" y="862965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1790700" y="6411600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1790700" y="4249425"/>
            <a:ext cx="5524500" cy="10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/>
        </p:nvSpPr>
        <p:spPr>
          <a:xfrm>
            <a:off x="260350" y="285750"/>
            <a:ext cx="7245600" cy="9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/>
        </p:nvSpPr>
        <p:spPr>
          <a:xfrm>
            <a:off x="228600" y="17653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4972050" y="17653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2876850" y="5308600"/>
            <a:ext cx="20952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2" name="Google Shape;112;p19"/>
          <p:cNvSpPr txBox="1"/>
          <p:nvPr/>
        </p:nvSpPr>
        <p:spPr>
          <a:xfrm>
            <a:off x="381000" y="6889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228600" y="5441950"/>
            <a:ext cx="2457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533250" y="408940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3181500" y="4089400"/>
            <a:ext cx="17904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5257800" y="5441950"/>
            <a:ext cx="2190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4972050" y="4089400"/>
            <a:ext cx="26481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5124300" y="6889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3105150" y="7518400"/>
            <a:ext cx="16383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20" name="Google Shape;120;p19"/>
          <p:cNvSpPr txBox="1"/>
          <p:nvPr/>
        </p:nvSpPr>
        <p:spPr>
          <a:xfrm>
            <a:off x="2876700" y="6413500"/>
            <a:ext cx="20952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857250" y="820420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4743450" y="8204200"/>
            <a:ext cx="2190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705000" y="195750"/>
            <a:ext cx="23436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5671925" y="195750"/>
            <a:ext cx="17904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/>
        </p:nvSpPr>
        <p:spPr>
          <a:xfrm>
            <a:off x="533400" y="933450"/>
            <a:ext cx="29910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4" name="Google Shape;134;p21"/>
          <p:cNvSpPr txBox="1"/>
          <p:nvPr/>
        </p:nvSpPr>
        <p:spPr>
          <a:xfrm>
            <a:off x="4210050" y="933450"/>
            <a:ext cx="32193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5" name="Google Shape;135;p21"/>
          <p:cNvSpPr txBox="1"/>
          <p:nvPr/>
        </p:nvSpPr>
        <p:spPr>
          <a:xfrm>
            <a:off x="247650" y="1866900"/>
            <a:ext cx="71817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36195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407670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592455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592455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0" name="Google Shape;140;p21"/>
          <p:cNvSpPr txBox="1"/>
          <p:nvPr/>
        </p:nvSpPr>
        <p:spPr>
          <a:xfrm>
            <a:off x="5924550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407670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407670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3" name="Google Shape;143;p21"/>
          <p:cNvSpPr txBox="1"/>
          <p:nvPr/>
        </p:nvSpPr>
        <p:spPr>
          <a:xfrm>
            <a:off x="2219325" y="4038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2219325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5" name="Google Shape;145;p21"/>
          <p:cNvSpPr txBox="1"/>
          <p:nvPr/>
        </p:nvSpPr>
        <p:spPr>
          <a:xfrm>
            <a:off x="2219325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6" name="Google Shape;146;p21"/>
          <p:cNvSpPr txBox="1"/>
          <p:nvPr/>
        </p:nvSpPr>
        <p:spPr>
          <a:xfrm>
            <a:off x="361950" y="67056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7" name="Google Shape;147;p21"/>
          <p:cNvSpPr txBox="1"/>
          <p:nvPr/>
        </p:nvSpPr>
        <p:spPr>
          <a:xfrm>
            <a:off x="361950" y="5372100"/>
            <a:ext cx="16002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8" name="Google Shape;148;p21"/>
          <p:cNvSpPr txBox="1"/>
          <p:nvPr/>
        </p:nvSpPr>
        <p:spPr>
          <a:xfrm>
            <a:off x="247650" y="8039100"/>
            <a:ext cx="35718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3886200" y="8039100"/>
            <a:ext cx="36384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1085850" y="8972550"/>
            <a:ext cx="62295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here to type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Custom</PresentationFormat>
  <Paragraphs>156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MaySue</dc:creator>
  <cp:lastModifiedBy>Lee, MaySue</cp:lastModifiedBy>
  <cp:revision>1</cp:revision>
  <dcterms:modified xsi:type="dcterms:W3CDTF">2020-04-04T22:29:44Z</dcterms:modified>
</cp:coreProperties>
</file>