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</p:sldMasterIdLst>
  <p:sldIdLst>
    <p:sldId id="257" r:id="rId5"/>
    <p:sldId id="258" r:id="rId6"/>
    <p:sldId id="268" r:id="rId7"/>
    <p:sldId id="269" r:id="rId8"/>
    <p:sldId id="270" r:id="rId9"/>
    <p:sldId id="259" r:id="rId10"/>
    <p:sldId id="260" r:id="rId11"/>
    <p:sldId id="272" r:id="rId12"/>
    <p:sldId id="264" r:id="rId13"/>
    <p:sldId id="262" r:id="rId14"/>
    <p:sldId id="271" r:id="rId15"/>
    <p:sldId id="265" r:id="rId16"/>
    <p:sldId id="266" r:id="rId17"/>
  </p:sldIdLst>
  <p:sldSz cx="9144000" cy="6858000" type="letter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334"/>
    <a:srgbClr val="2356A1"/>
    <a:srgbClr val="1D6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BD8EE-06FF-48B7-B4ED-E0BAE6363171}" v="122" dt="2019-06-17T21:16:50.4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eeshwar, Sara" userId="b2ca0b3a-fba2-4345-9949-d87d48d73ac2" providerId="ADAL" clId="{6FEBD8EE-06FF-48B7-B4ED-E0BAE6363171}"/>
    <pc:docChg chg="custSel addSld modSld">
      <pc:chgData name="Kaveeshwar, Sara" userId="b2ca0b3a-fba2-4345-9949-d87d48d73ac2" providerId="ADAL" clId="{6FEBD8EE-06FF-48B7-B4ED-E0BAE6363171}" dt="2019-06-17T21:16:50.433" v="121" actId="1076"/>
      <pc:docMkLst>
        <pc:docMk/>
      </pc:docMkLst>
      <pc:sldChg chg="modSp modAnim">
        <pc:chgData name="Kaveeshwar, Sara" userId="b2ca0b3a-fba2-4345-9949-d87d48d73ac2" providerId="ADAL" clId="{6FEBD8EE-06FF-48B7-B4ED-E0BAE6363171}" dt="2019-06-17T19:08:01.289" v="24" actId="1076"/>
        <pc:sldMkLst>
          <pc:docMk/>
          <pc:sldMk cId="1997063276" sldId="259"/>
        </pc:sldMkLst>
        <pc:spChg chg="mod">
          <ac:chgData name="Kaveeshwar, Sara" userId="b2ca0b3a-fba2-4345-9949-d87d48d73ac2" providerId="ADAL" clId="{6FEBD8EE-06FF-48B7-B4ED-E0BAE6363171}" dt="2019-06-17T19:08:01.289" v="24" actId="1076"/>
          <ac:spMkLst>
            <pc:docMk/>
            <pc:sldMk cId="1997063276" sldId="259"/>
            <ac:spMk id="5" creationId="{00000000-0000-0000-0000-000000000000}"/>
          </ac:spMkLst>
        </pc:spChg>
      </pc:sldChg>
      <pc:sldChg chg="addSp delSp modSp add setBg delAnim">
        <pc:chgData name="Kaveeshwar, Sara" userId="b2ca0b3a-fba2-4345-9949-d87d48d73ac2" providerId="ADAL" clId="{6FEBD8EE-06FF-48B7-B4ED-E0BAE6363171}" dt="2019-06-17T21:16:50.433" v="121" actId="1076"/>
        <pc:sldMkLst>
          <pc:docMk/>
          <pc:sldMk cId="2051465147" sldId="272"/>
        </pc:sldMkLst>
        <pc:spChg chg="mod">
          <ac:chgData name="Kaveeshwar, Sara" userId="b2ca0b3a-fba2-4345-9949-d87d48d73ac2" providerId="ADAL" clId="{6FEBD8EE-06FF-48B7-B4ED-E0BAE6363171}" dt="2019-06-17T21:15:28.521" v="110" actId="20577"/>
          <ac:spMkLst>
            <pc:docMk/>
            <pc:sldMk cId="2051465147" sldId="272"/>
            <ac:spMk id="4" creationId="{00000000-0000-0000-0000-000000000000}"/>
          </ac:spMkLst>
        </pc:spChg>
        <pc:spChg chg="del">
          <ac:chgData name="Kaveeshwar, Sara" userId="b2ca0b3a-fba2-4345-9949-d87d48d73ac2" providerId="ADAL" clId="{6FEBD8EE-06FF-48B7-B4ED-E0BAE6363171}" dt="2019-06-17T21:15:31.128" v="111" actId="478"/>
          <ac:spMkLst>
            <pc:docMk/>
            <pc:sldMk cId="2051465147" sldId="272"/>
            <ac:spMk id="5" creationId="{00000000-0000-0000-0000-000000000000}"/>
          </ac:spMkLst>
        </pc:spChg>
        <pc:spChg chg="del">
          <ac:chgData name="Kaveeshwar, Sara" userId="b2ca0b3a-fba2-4345-9949-d87d48d73ac2" providerId="ADAL" clId="{6FEBD8EE-06FF-48B7-B4ED-E0BAE6363171}" dt="2019-06-17T21:15:42.233" v="116" actId="478"/>
          <ac:spMkLst>
            <pc:docMk/>
            <pc:sldMk cId="2051465147" sldId="272"/>
            <ac:spMk id="39" creationId="{00000000-0000-0000-0000-000000000000}"/>
          </ac:spMkLst>
        </pc:spChg>
        <pc:spChg chg="del">
          <ac:chgData name="Kaveeshwar, Sara" userId="b2ca0b3a-fba2-4345-9949-d87d48d73ac2" providerId="ADAL" clId="{6FEBD8EE-06FF-48B7-B4ED-E0BAE6363171}" dt="2019-06-17T21:15:33.396" v="112" actId="478"/>
          <ac:spMkLst>
            <pc:docMk/>
            <pc:sldMk cId="2051465147" sldId="272"/>
            <ac:spMk id="44" creationId="{00000000-0000-0000-0000-000000000000}"/>
          </ac:spMkLst>
        </pc:spChg>
        <pc:spChg chg="del">
          <ac:chgData name="Kaveeshwar, Sara" userId="b2ca0b3a-fba2-4345-9949-d87d48d73ac2" providerId="ADAL" clId="{6FEBD8EE-06FF-48B7-B4ED-E0BAE6363171}" dt="2019-06-17T21:15:35.755" v="113" actId="478"/>
          <ac:spMkLst>
            <pc:docMk/>
            <pc:sldMk cId="2051465147" sldId="272"/>
            <ac:spMk id="45" creationId="{00000000-0000-0000-0000-000000000000}"/>
          </ac:spMkLst>
        </pc:spChg>
        <pc:spChg chg="del">
          <ac:chgData name="Kaveeshwar, Sara" userId="b2ca0b3a-fba2-4345-9949-d87d48d73ac2" providerId="ADAL" clId="{6FEBD8EE-06FF-48B7-B4ED-E0BAE6363171}" dt="2019-06-17T21:15:38.107" v="114" actId="478"/>
          <ac:spMkLst>
            <pc:docMk/>
            <pc:sldMk cId="2051465147" sldId="272"/>
            <ac:spMk id="46" creationId="{00000000-0000-0000-0000-000000000000}"/>
          </ac:spMkLst>
        </pc:spChg>
        <pc:graphicFrameChg chg="del">
          <ac:chgData name="Kaveeshwar, Sara" userId="b2ca0b3a-fba2-4345-9949-d87d48d73ac2" providerId="ADAL" clId="{6FEBD8EE-06FF-48B7-B4ED-E0BAE6363171}" dt="2019-06-17T21:15:39.950" v="115" actId="478"/>
          <ac:graphicFrameMkLst>
            <pc:docMk/>
            <pc:sldMk cId="2051465147" sldId="272"/>
            <ac:graphicFrameMk id="38" creationId="{00000000-0000-0000-0000-000000000000}"/>
          </ac:graphicFrameMkLst>
        </pc:graphicFrameChg>
        <pc:picChg chg="add mod">
          <ac:chgData name="Kaveeshwar, Sara" userId="b2ca0b3a-fba2-4345-9949-d87d48d73ac2" providerId="ADAL" clId="{6FEBD8EE-06FF-48B7-B4ED-E0BAE6363171}" dt="2019-06-17T21:16:50.433" v="121" actId="1076"/>
          <ac:picMkLst>
            <pc:docMk/>
            <pc:sldMk cId="2051465147" sldId="272"/>
            <ac:picMk id="3" creationId="{59C9757F-A0D0-46A4-9E4C-C9B59F9EFB5E}"/>
          </ac:picMkLst>
        </pc:picChg>
        <pc:picChg chg="del">
          <ac:chgData name="Kaveeshwar, Sara" userId="b2ca0b3a-fba2-4345-9949-d87d48d73ac2" providerId="ADAL" clId="{6FEBD8EE-06FF-48B7-B4ED-E0BAE6363171}" dt="2019-06-17T21:15:43.791" v="117" actId="478"/>
          <ac:picMkLst>
            <pc:docMk/>
            <pc:sldMk cId="2051465147" sldId="272"/>
            <ac:picMk id="40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99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F38D-512A-4975-A76A-39231FD96F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FD5D24B-619C-4374-B3A4-2CAAD8B8B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2013 S. Coates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803C170-B3B4-4495-82C0-560989167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75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om/url?sa=i&amp;rct=j&amp;q=&amp;esrc=s&amp;source=images&amp;cd=&amp;cad=rja&amp;uact=8&amp;ved=0ahUKEwifkuy7g7_UAhUB6iYKHeTNAE4QjRwIBw&amp;url=http://de.dofuswiki.wikia.com/wiki/Schl%C3%BCssel_zu_Dramaks_Theater&amp;psig=AFQjCNEC9xIi6icCJz4dy-ZlW0VvMP6nGQ&amp;ust=149758777483017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cad=rja&amp;uact=8&amp;ved=0ahUKEwisj-nL1vXVAhXEWSYKHZTODSYQjRwIBw&amp;url=https://tommullaney.com/2017/06/12/make-awesome-exit-tickets-with-digital-breakouts/&amp;psig=AFQjCNGkJ64j9-rmTt-B3Sx-h481HUAhvg&amp;ust=1503863576595322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464" y="42759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Welcome Scientist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607" y="2767674"/>
            <a:ext cx="4483203" cy="252374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FIRST: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car is denser and how do you know? </a:t>
            </a: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4685" y="1975412"/>
            <a:ext cx="3913632" cy="1517987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Pen/Pencil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Notebook</a:t>
            </a:r>
          </a:p>
          <a:p>
            <a:pPr lvl="1"/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4685" y="5393974"/>
            <a:ext cx="3913632" cy="110642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None </a:t>
            </a:r>
          </a:p>
          <a:p>
            <a:pPr lvl="1"/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4685" y="3595955"/>
            <a:ext cx="3913632" cy="1695463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First (5 Minutes)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(5 Minutes)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(10 Minutes)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(8 Minutes)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(10 Minutes)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 Ticket (6 Minutes)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608" y="5385816"/>
            <a:ext cx="4483203" cy="110642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7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can calculate density and identify unknown substances using density.</a:t>
            </a: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2" y="271886"/>
            <a:ext cx="137160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2607" y="1975412"/>
            <a:ext cx="4483203" cy="697862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7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Date: </a:t>
            </a:r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9/8/2018</a:t>
            </a:r>
          </a:p>
          <a:p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7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90" t="12335" r="29251" b="11535"/>
          <a:stretch/>
        </p:blipFill>
        <p:spPr>
          <a:xfrm>
            <a:off x="897432" y="3527317"/>
            <a:ext cx="3273552" cy="15599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48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4990" y="1773708"/>
            <a:ext cx="8414016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substances have their own ____________________ density, allowing density to be used to identify an object.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amounts of the same substance, no matter their mass and volume, will have the ____________________ density.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 Example: A small piece of gold and large piece have the same density.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91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EXPLAIN</a:t>
            </a:r>
            <a:r>
              <a:rPr lang="en-US" sz="54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    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47898"/>
              </p:ext>
            </p:extLst>
          </p:nvPr>
        </p:nvGraphicFramePr>
        <p:xfrm>
          <a:off x="755370" y="4241153"/>
          <a:ext cx="7633256" cy="2215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4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51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Large gold specimen density: 19g/cm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Small gold specimen density: 19g/cm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01" name="irc_mi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86" y="4487768"/>
            <a:ext cx="2482270" cy="147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65" y="4965759"/>
            <a:ext cx="1284200" cy="7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571998" y="1773708"/>
            <a:ext cx="1371600" cy="492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specific 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49416" y="3136072"/>
            <a:ext cx="1371600" cy="492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same 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6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91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Model Problem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2048885"/>
            <a:ext cx="87820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463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Independent Practice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6" y="1903222"/>
            <a:ext cx="7631526" cy="46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463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Exit Ticket        </a:t>
            </a:r>
            <a:endParaRPr lang="en-US" sz="7200" dirty="0">
              <a:ln w="22225">
                <a:solidFill>
                  <a:schemeClr val="bg1"/>
                </a:solidFill>
                <a:prstDash val="solid"/>
              </a:ln>
              <a:solidFill>
                <a:srgbClr val="D44334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8197" name="Picture 5" descr="Image result for exit ticke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011108"/>
            <a:ext cx="7919190" cy="44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6676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Objective</a:t>
            </a:r>
            <a:r>
              <a:rPr lang="en-US" sz="80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Rockwell Condensed" panose="02060603050405020104" pitchFamily="18" charset="0"/>
              </a:rPr>
              <a:t>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636" y="1907971"/>
            <a:ext cx="8110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I can calculate density and identify unknown substances using the property of density.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30" y="3901261"/>
            <a:ext cx="3333940" cy="2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6676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Engage   </a:t>
            </a:r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Rockwell Condensed" panose="02060603050405020104" pitchFamily="18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05" y="1894350"/>
            <a:ext cx="7315789" cy="4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taking a bath led to Archimedes' principle - Mark Sal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422" y="1880370"/>
            <a:ext cx="8435594" cy="47450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781" y="591544"/>
            <a:ext cx="9143999" cy="1060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Video</a:t>
            </a:r>
            <a:r>
              <a:rPr lang="en-US" sz="80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Rockwell Condensed" panose="020606030504050201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587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46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6676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Video Questions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05" y="1894350"/>
            <a:ext cx="7315789" cy="4721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848" y="2423160"/>
            <a:ext cx="593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Greek mathematician , inventor, and engineer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848" y="3352080"/>
            <a:ext cx="635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To investigate if the goldsmith had cheated the king.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" y="4255199"/>
            <a:ext cx="635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He needed to find the density of pure gold.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9848" y="5158318"/>
            <a:ext cx="635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By placing it in water.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848" y="6061437"/>
            <a:ext cx="635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He needed to find the density of pure gold.  </a:t>
            </a:r>
          </a:p>
        </p:txBody>
      </p:sp>
    </p:spTree>
    <p:extLst>
      <p:ext uri="{BB962C8B-B14F-4D97-AF65-F5344CB8AC3E}">
        <p14:creationId xmlns:p14="http://schemas.microsoft.com/office/powerpoint/2010/main" val="22753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6676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EXPLORE  </a:t>
            </a:r>
            <a:r>
              <a:rPr lang="en-US" sz="80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Rockwell Condensed" panose="02060603050405020104" pitchFamily="18" charset="0"/>
              </a:rPr>
              <a:t> 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83044"/>
              </p:ext>
            </p:extLst>
          </p:nvPr>
        </p:nvGraphicFramePr>
        <p:xfrm>
          <a:off x="521207" y="2030032"/>
          <a:ext cx="3483865" cy="439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7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Mass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</a:rPr>
                        <a:t>Volume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Density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? </a:t>
                      </a:r>
                      <a:endParaRPr lang="en-US" sz="18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7368" y="1797856"/>
            <a:ext cx="47914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We can also use math to represent density. The table to the left shows the relationship between mass, volume, and density.  </a:t>
            </a:r>
          </a:p>
          <a:p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You will have the next 5 minutes to observe the table and answer the questions on your handout.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Based on the observations you make, you will need to come with a equation or formula for density.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Expectations: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Each student needs to write at least 3 patterns or trends that they observe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should use sentence stems: “I notice...” “When you look at...” with specific numbers as evidence when talking with peers.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Try your best! We learn from our mistakes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91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EXPLAIN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715" y="1986476"/>
            <a:ext cx="85245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Density is a relationship between a substances' __________ to __________ and is represented by the formula 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Density = mass / volume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We can use a given mass and volume to solve for density. The unit for density of a solid object is ____________________ and for the density of a liquid is _____________.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349382"/>
              </p:ext>
            </p:extLst>
          </p:nvPr>
        </p:nvGraphicFramePr>
        <p:xfrm>
          <a:off x="1646989" y="4586720"/>
          <a:ext cx="5850018" cy="192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5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7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Formula</a:t>
                      </a:r>
                      <a:r>
                        <a:rPr lang="en-US" sz="28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</a:rPr>
                        <a:t>Memory Trick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782569" y="5427462"/>
                <a:ext cx="2725675" cy="58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𝑫𝒆𝒏𝒔𝒊𝒕𝒚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𝒎𝒂𝒔𝒔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𝒗𝒐𝒍𝒖𝒎𝒆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00" b="1" i="1" dirty="0">
                  <a:solidFill>
                    <a:schemeClr val="bg2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569" y="5427462"/>
                <a:ext cx="2725675" cy="5849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8" y="5156175"/>
            <a:ext cx="1157018" cy="1127478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>
            <a:off x="5562632" y="5685362"/>
            <a:ext cx="100584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10274" y="1931819"/>
            <a:ext cx="105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mass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76650" y="1940652"/>
            <a:ext cx="1457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volume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99668" y="3266070"/>
            <a:ext cx="1457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g/cm</a:t>
            </a:r>
            <a:r>
              <a:rPr lang="en-US" sz="2000" b="1" dirty="0"/>
              <a:t>3</a:t>
            </a:r>
            <a:endParaRPr lang="en-US" sz="28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42036" y="3760389"/>
            <a:ext cx="1457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g/ml</a:t>
            </a:r>
          </a:p>
        </p:txBody>
      </p:sp>
    </p:spTree>
    <p:extLst>
      <p:ext uri="{BB962C8B-B14F-4D97-AF65-F5344CB8AC3E}">
        <p14:creationId xmlns:p14="http://schemas.microsoft.com/office/powerpoint/2010/main" val="31286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91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EXPLAIN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715" y="1986476"/>
            <a:ext cx="852456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formula will always be given to you on the Science 6 Reference Sheet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562632" y="5685362"/>
            <a:ext cx="100584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9C9757F-A0D0-46A4-9E4C-C9B59F9E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46" y="2809008"/>
            <a:ext cx="8702307" cy="34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919"/>
            <a:ext cx="9143999" cy="1060174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D44334"/>
                </a:solidFill>
                <a:latin typeface="Rockwell Condensed" panose="02060603050405020104" pitchFamily="18" charset="0"/>
              </a:rPr>
              <a:t>Model Problem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06" y="2078615"/>
            <a:ext cx="8009985" cy="14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10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76C2E8"/>
      </a:accent1>
      <a:accent2>
        <a:srgbClr val="5FF2CA"/>
      </a:accent2>
      <a:accent3>
        <a:srgbClr val="0BD0D9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A58A0CCFACCA40A8F512D8020C05A1" ma:contentTypeVersion="4" ma:contentTypeDescription="Create a new document." ma:contentTypeScope="" ma:versionID="dd55b6b49990b4fbf13e6346c7930adb">
  <xsd:schema xmlns:xsd="http://www.w3.org/2001/XMLSchema" xmlns:xs="http://www.w3.org/2001/XMLSchema" xmlns:p="http://schemas.microsoft.com/office/2006/metadata/properties" xmlns:ns2="0c4e0688-a132-4b16-8a31-67455dd9e049" xmlns:ns3="d24807d0-055e-4f6a-a6f6-2533b3892733" targetNamespace="http://schemas.microsoft.com/office/2006/metadata/properties" ma:root="true" ma:fieldsID="b457940d3ce1df9e0c0f34b50f3e036c" ns2:_="" ns3:_="">
    <xsd:import namespace="0c4e0688-a132-4b16-8a31-67455dd9e049"/>
    <xsd:import namespace="d24807d0-055e-4f6a-a6f6-2533b3892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e0688-a132-4b16-8a31-67455dd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807d0-055e-4f6a-a6f6-2533b38927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4807d0-055e-4f6a-a6f6-2533b3892733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EE3FD6F-D9A5-42E5-B4B6-688E89129BC9}"/>
</file>

<file path=customXml/itemProps2.xml><?xml version="1.0" encoding="utf-8"?>
<ds:datastoreItem xmlns:ds="http://schemas.openxmlformats.org/officeDocument/2006/customXml" ds:itemID="{4F5138AD-9FFE-46F0-8975-2A7E0661D5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983BFC-FC91-4A59-BF37-B7830F1D51FB}">
  <ds:schemaRefs>
    <ds:schemaRef ds:uri="http://schemas.microsoft.com/office/2006/metadata/properties"/>
    <ds:schemaRef ds:uri="dacd00f4-fb46-4a87-ab48-b762f529bebf"/>
    <ds:schemaRef ds:uri="http://purl.org/dc/terms/"/>
    <ds:schemaRef ds:uri="d8431a47-514e-4af4-ad18-0e6004f589b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9976</TotalTime>
  <Words>430</Words>
  <Application>Microsoft Office PowerPoint</Application>
  <PresentationFormat>Letter Paper (8.5x11 in)</PresentationFormat>
  <Paragraphs>225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 Math</vt:lpstr>
      <vt:lpstr>Corbel</vt:lpstr>
      <vt:lpstr>Rockwell Condensed</vt:lpstr>
      <vt:lpstr>Symbol</vt:lpstr>
      <vt:lpstr>Times New Roman</vt:lpstr>
      <vt:lpstr>Wingdings</vt:lpstr>
      <vt:lpstr>Banded</vt:lpstr>
      <vt:lpstr>Welcome Scientist </vt:lpstr>
      <vt:lpstr>Objective    </vt:lpstr>
      <vt:lpstr>Engage     </vt:lpstr>
      <vt:lpstr>PowerPoint Presentation</vt:lpstr>
      <vt:lpstr>Video Questions     </vt:lpstr>
      <vt:lpstr>EXPLORE     </vt:lpstr>
      <vt:lpstr>EXPLAIN      </vt:lpstr>
      <vt:lpstr>EXPLAIN      </vt:lpstr>
      <vt:lpstr>Model Problem        </vt:lpstr>
      <vt:lpstr>EXPLAIN      </vt:lpstr>
      <vt:lpstr>Model Problem        </vt:lpstr>
      <vt:lpstr>Independent Practice        </vt:lpstr>
      <vt:lpstr>Exit Ticket        </vt:lpstr>
    </vt:vector>
  </TitlesOfParts>
  <Company>YES Prep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Scientist!</dc:title>
  <dc:creator>Jonathan Martinez</dc:creator>
  <cp:lastModifiedBy>Kaveeshwar, Sara</cp:lastModifiedBy>
  <cp:revision>158</cp:revision>
  <dcterms:created xsi:type="dcterms:W3CDTF">2016-06-03T21:46:47Z</dcterms:created>
  <dcterms:modified xsi:type="dcterms:W3CDTF">2019-06-17T21:16:55Z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0x010100B2A58A0CCFACCA40A8F512D8020C05A1</vt:lpwstr>
  </property>
  <property fmtid="{D5CDD505-2E9C-101B-9397-08002B2CF9AE}" pid="3" name="Order">
    <vt:r8>1270700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