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3" r:id="rId1"/>
    <p:sldMasterId id="2147483724" r:id="rId2"/>
    <p:sldMasterId id="2147483725" r:id="rId3"/>
    <p:sldMasterId id="2147483726" r:id="rId4"/>
    <p:sldMasterId id="2147483727"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9144000" cy="6858000" type="screen4x3"/>
  <p:notesSz cx="6858000" cy="9144000"/>
  <p:embeddedFontLst>
    <p:embeddedFont>
      <p:font typeface="Calibri" panose="020F0502020204030204" pitchFamily="34" charset="0"/>
      <p:regular r:id="rId66"/>
      <p:bold r:id="rId67"/>
      <p:italic r:id="rId68"/>
      <p:boldItalic r:id="rId69"/>
    </p:embeddedFont>
    <p:embeddedFont>
      <p:font typeface="Holtwood One SC" panose="020B0604020202020204" charset="0"/>
      <p:regular r:id="rId70"/>
    </p:embeddedFont>
    <p:embeddedFont>
      <p:font typeface="Comfortaa" panose="020F0603070200060003" pitchFamily="34" charset="0"/>
      <p:regular r:id="rId71"/>
      <p:bold r:id="rId72"/>
    </p:embeddedFont>
    <p:embeddedFont>
      <p:font typeface="Bree Serif" panose="020B0604020202020204" charset="0"/>
      <p:regular r:id="rId73"/>
    </p:embeddedFont>
    <p:embeddedFont>
      <p:font typeface="Chelsea Market" panose="020B0604020202020204" charset="0"/>
      <p:regular r:id="rId74"/>
    </p:embeddedFont>
    <p:embeddedFont>
      <p:font typeface="Libre Baskerville" panose="020B0604020202020204" charset="0"/>
      <p:regular r:id="rId75"/>
      <p:bold r:id="rId76"/>
      <p:italic r:id="rId77"/>
    </p:embeddedFont>
    <p:embeddedFont>
      <p:font typeface="Luckiest Guy" panose="020B0604020202020204" charset="0"/>
      <p:regular r:id="rId78"/>
    </p:embeddedFont>
    <p:embeddedFont>
      <p:font typeface="Shadows Into Light" panose="020B0604020202020204" charset="0"/>
      <p:regular r:id="rId79"/>
    </p:embeddedFont>
    <p:embeddedFont>
      <p:font typeface="Raleway" panose="020B0604020202020204" charset="0"/>
      <p:regular r:id="rId80"/>
      <p:bold r:id="rId81"/>
      <p:italic r:id="rId82"/>
      <p:boldItalic r:id="rId83"/>
    </p:embeddedFont>
    <p:embeddedFont>
      <p:font typeface="Amatic SC" panose="020B0604020202020204" charset="-79"/>
      <p:regular r:id="rId84"/>
      <p:bold r:id="rId85"/>
    </p:embeddedFont>
    <p:embeddedFont>
      <p:font typeface="Open Sans" panose="020B0606030504020204" pitchFamily="34" charset="0"/>
      <p:regular r:id="rId86"/>
      <p:bold r:id="rId87"/>
      <p:italic r:id="rId88"/>
      <p:boldItalic r:id="rId89"/>
    </p:embeddedFont>
    <p:embeddedFont>
      <p:font typeface="Smokum" panose="020B0604020202020204" charset="0"/>
      <p:regular r:id="rId90"/>
    </p:embeddedFont>
    <p:embeddedFont>
      <p:font typeface="Roboto" panose="02000000000000000000" pitchFamily="2" charset="0"/>
      <p:regular r:id="rId91"/>
      <p:bold r:id="rId92"/>
      <p:italic r:id="rId93"/>
      <p:boldItalic r:id="rId94"/>
    </p:embeddedFont>
    <p:embeddedFont>
      <p:font typeface="Schoolbell" panose="020B0604020202020204" charset="0"/>
      <p:regular r:id="rId95"/>
    </p:embeddedFont>
    <p:embeddedFont>
      <p:font typeface="Oswald" panose="020B0604020202020204" charset="0"/>
      <p:regular r:id="rId96"/>
      <p:bold r:id="rId97"/>
    </p:embeddedFont>
    <p:embeddedFont>
      <p:font typeface="Source Sans Pro" panose="020B050303040302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F1C614-B3EF-42E8-B3CC-DCD9D76962BE}">
  <a:tblStyle styleId="{F6F1C614-B3EF-42E8-B3CC-DCD9D76962BE}" styleName="Table_0">
    <a:wholeTbl>
      <a:tcTxStyle>
        <a:font>
          <a:latin typeface="Arial"/>
          <a:ea typeface="Arial"/>
          <a:cs typeface="Arial"/>
        </a:font>
        <a:srgbClr val="000000"/>
      </a:tcTxStyle>
      <a:tcStyle>
        <a:tcBdr>
          <a:left>
            <a:ln cap="flat" cmpd="sng">
              <a:solidFill>
                <a:srgbClr val="808080"/>
              </a:solidFill>
              <a:prstDash val="solid"/>
              <a:round/>
              <a:headEnd type="none" w="sm" len="sm"/>
              <a:tailEnd type="none" w="sm" len="sm"/>
            </a:ln>
          </a:left>
          <a:right>
            <a:ln cap="flat" cmpd="sng">
              <a:solidFill>
                <a:srgbClr val="808080"/>
              </a:solidFill>
              <a:prstDash val="solid"/>
              <a:round/>
              <a:headEnd type="none" w="sm" len="sm"/>
              <a:tailEnd type="none" w="sm" len="sm"/>
            </a:ln>
          </a:right>
          <a:top>
            <a:ln cap="flat" cmpd="sng">
              <a:solidFill>
                <a:srgbClr val="808080"/>
              </a:solidFill>
              <a:prstDash val="solid"/>
              <a:round/>
              <a:headEnd type="none" w="sm" len="sm"/>
              <a:tailEnd type="none" w="sm" len="sm"/>
            </a:ln>
          </a:top>
          <a:bottom>
            <a:ln cap="flat" cmpd="sng">
              <a:solidFill>
                <a:srgbClr val="808080"/>
              </a:solidFill>
              <a:prstDash val="solid"/>
              <a:round/>
              <a:headEnd type="none" w="sm" len="sm"/>
              <a:tailEnd type="none" w="sm" len="sm"/>
            </a:ln>
          </a:bottom>
          <a:insideH>
            <a:ln cap="flat" cmpd="sng">
              <a:solidFill>
                <a:srgbClr val="808080"/>
              </a:solidFill>
              <a:prstDash val="solid"/>
              <a:round/>
              <a:headEnd type="none" w="sm" len="sm"/>
              <a:tailEnd type="none" w="sm" len="sm"/>
            </a:ln>
          </a:insideH>
          <a:insideV>
            <a:ln cap="flat" cmpd="sng">
              <a:solidFill>
                <a:srgbClr val="80808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62B430-4137-4FDB-AAC4-8EE1799BDC0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451" autoAdjust="0"/>
  </p:normalViewPr>
  <p:slideViewPr>
    <p:cSldViewPr>
      <p:cViewPr varScale="1">
        <p:scale>
          <a:sx n="73" d="100"/>
          <a:sy n="73" d="100"/>
        </p:scale>
        <p:origin x="864"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87" Type="http://schemas.openxmlformats.org/officeDocument/2006/relationships/font" Target="fonts/font22.fntdata"/><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7.fntdata"/><Relationship Id="rId90" Type="http://schemas.openxmlformats.org/officeDocument/2006/relationships/font" Target="fonts/font25.fntdata"/><Relationship Id="rId95" Type="http://schemas.openxmlformats.org/officeDocument/2006/relationships/font" Target="fonts/font3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64514a78a2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64514a78a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47a0bbe77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47a0bbe7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647a0bbe77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647a0bbe77_0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47a0bbe77_0_5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647a0bbe77_0_5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47a0bbe77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647a0bbe77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61c327833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61c3278337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647a0bbe77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g647a0bbe77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648cc449d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648cc449d9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648cc449d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g648cc449d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648cc449d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g648cc449d9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648cc449d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g648cc449d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647a0bbe77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647a0bbe77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8cc449d9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g648cc449d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648cc449d9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g648cc449d9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64a4000b5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g64a4000b5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648cc449d9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648cc449d9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647a0bbe7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647a0bbe7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648cc449d9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648cc449d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648cc449d9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648cc449d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647a0bbe77_0_6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647a0bbe77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648cc449d9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648cc449d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648cc449d9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648cc449d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648bdf5ee9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648bdf5ee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648cc449d9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648cc449d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61c3278337_0_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61c3278337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61c3278337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61c3278337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647a0bbe77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647a0bbe7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648cc449d9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648cc449d9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64a8652c75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64a8652c7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64a8652c75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64a8652c7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64a8652c75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64a8652c75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64a8652c75_1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64a8652c75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64a8652c75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64a8652c75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64d7b1955d_2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64d7b1955d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64a8652c75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64a8652c75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64a8652c75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64a8652c7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64a8652c75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64a8652c75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64a8652c75_1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64a8652c75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47a0bbe7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47a0bbe7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649af00e54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649af00e5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648cc449d9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648cc449d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6500c0f3d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6500c0f3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49af00e5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49af00e5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64cb40332b_6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64cb40332b_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9" name="Google Shape;879;g64cb40332b_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64d7b1955d_2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64d7b1955d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64cb40332b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64cb40332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Discovery utilizes Discovery Dollars in numerous ways. They are given for positive behavior and can be used for classroom rewards, at the school store, and for monthly PBIS raffles.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64cb40332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64cb4033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look forward to the monthly PBIS raffles which include gift cards to places relevant to them. We asked a few groups of students where they would want gift cards to.</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64cb40332b_2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64cb40332b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647a0bbe7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647a0bbe7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62d741bf91_4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62d741bf91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580"/>
              </a:spcBef>
              <a:spcAft>
                <a:spcPts val="0"/>
              </a:spcAft>
              <a:buClr>
                <a:schemeClr val="dk1"/>
              </a:buClr>
              <a:buSzPts val="1100"/>
              <a:buFont typeface="Arial"/>
              <a:buNone/>
            </a:pPr>
            <a:endParaRPr sz="1400" dirty="0">
              <a:solidFill>
                <a:schemeClr val="dk1"/>
              </a:solidFill>
              <a:latin typeface="Comfortaa"/>
              <a:ea typeface="Comfortaa"/>
              <a:cs typeface="Comfortaa"/>
              <a:sym typeface="Comforta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62d741bf91_4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62d741bf91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62d741bf91_4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62d741bf91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Forming a community of learners (adults and students)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most essential outcome of this phase is to establish that racial, cultural, and economic differences are real- and they make a difference in education outcomes.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Acknowledging each person’s unique cultural narrative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Clarifying the process of growth toward cultural competence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Connecting adult competence with student outcomes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Research shows that three factors have a major effect on students motivation and performance: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Their feelings of belonging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Their trust in the people around them</a:t>
            </a:r>
            <a:endParaRPr>
              <a:solidFill>
                <a:schemeClr val="dk1"/>
              </a:solidFill>
            </a:endParaRPr>
          </a:p>
          <a:p>
            <a:pPr marL="0" lvl="0" indent="0" algn="l" rtl="0">
              <a:spcBef>
                <a:spcPts val="0"/>
              </a:spcBef>
              <a:spcAft>
                <a:spcPts val="0"/>
              </a:spcAft>
              <a:buNone/>
            </a:pPr>
            <a:r>
              <a:rPr lang="en">
                <a:solidFill>
                  <a:schemeClr val="dk1"/>
                </a:solidFill>
              </a:rPr>
              <a:t>Their belief that teachers value their intellectual competence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CPI Activities include:  Self Assessment and Bias questions, Building Identity, Diversity of Beliefs, Human Rights Activities, Circle of Viewpoints Routine,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62d741bf91_4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62d741bf91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647a0bbe77_0_6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647a0bbe77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64d7b1955d_4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64d7b1955d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648bdf5ee9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648bdf5ee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8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4a8652c7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4a8652c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62d741bf91_9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62d741bf91_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64a8652c7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64a8652c7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1600"/>
              </a:spcBef>
              <a:spcAft>
                <a:spcPts val="0"/>
              </a:spcAft>
              <a:buClr>
                <a:schemeClr val="lt1"/>
              </a:buClr>
              <a:buSzPts val="1800"/>
              <a:buChar char="○"/>
              <a:defRPr/>
            </a:lvl2pPr>
            <a:lvl3pPr marL="1371600" lvl="2" indent="-342900" algn="l" rtl="0">
              <a:spcBef>
                <a:spcPts val="1600"/>
              </a:spcBef>
              <a:spcAft>
                <a:spcPts val="0"/>
              </a:spcAft>
              <a:buClr>
                <a:schemeClr val="lt1"/>
              </a:buClr>
              <a:buSzPts val="1800"/>
              <a:buChar char="■"/>
              <a:defRPr/>
            </a:lvl3pPr>
            <a:lvl4pPr marL="1828800" lvl="3" indent="-342900" algn="l" rtl="0">
              <a:spcBef>
                <a:spcPts val="1600"/>
              </a:spcBef>
              <a:spcAft>
                <a:spcPts val="0"/>
              </a:spcAft>
              <a:buClr>
                <a:schemeClr val="lt1"/>
              </a:buClr>
              <a:buSzPts val="1800"/>
              <a:buChar char="●"/>
              <a:defRPr/>
            </a:lvl4pPr>
            <a:lvl5pPr marL="2286000" lvl="4" indent="-342900" algn="l" rtl="0">
              <a:spcBef>
                <a:spcPts val="1600"/>
              </a:spcBef>
              <a:spcAft>
                <a:spcPts val="0"/>
              </a:spcAft>
              <a:buClr>
                <a:schemeClr val="lt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noFill/>
        <a:effectLst/>
      </p:bgPr>
    </p:bg>
    <p:spTree>
      <p:nvGrpSpPr>
        <p:cNvPr id="1" name="Shape 61"/>
        <p:cNvGrpSpPr/>
        <p:nvPr/>
      </p:nvGrpSpPr>
      <p:grpSpPr>
        <a:xfrm>
          <a:off x="0" y="0"/>
          <a:ext cx="0" cy="0"/>
          <a:chOff x="0" y="0"/>
          <a:chExt cx="0" cy="0"/>
        </a:xfrm>
      </p:grpSpPr>
      <p:sp>
        <p:nvSpPr>
          <p:cNvPr id="62" name="Google Shape;62;p15"/>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3" name="Google Shape;63;p15"/>
          <p:cNvSpPr/>
          <p:nvPr/>
        </p:nvSpPr>
        <p:spPr>
          <a:xfrm>
            <a:off x="65313" y="69755"/>
            <a:ext cx="9013500" cy="6692100"/>
          </a:xfrm>
          <a:prstGeom prst="roundRect">
            <a:avLst>
              <a:gd name="adj" fmla="val 4929"/>
            </a:avLst>
          </a:prstGeom>
          <a:blipFill rotWithShape="1">
            <a:blip r:embed="rId2">
              <a:alphaModFix/>
            </a:blip>
            <a:tile tx="0" ty="0" sx="54997" sy="54997"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4" name="Google Shape;64;p15"/>
          <p:cNvSpPr txBox="1">
            <a:spLocks noGrp="1"/>
          </p:cNvSpPr>
          <p:nvPr>
            <p:ph type="subTitle" idx="1"/>
          </p:nvPr>
        </p:nvSpPr>
        <p:spPr>
          <a:xfrm>
            <a:off x="1295400" y="3200400"/>
            <a:ext cx="6400800" cy="1600500"/>
          </a:xfrm>
          <a:prstGeom prst="rect">
            <a:avLst/>
          </a:prstGeom>
          <a:noFill/>
          <a:ln>
            <a:noFill/>
          </a:ln>
        </p:spPr>
        <p:txBody>
          <a:bodyPr spcFirstLastPara="1" wrap="square" lIns="91425" tIns="91425" rIns="91425" bIns="91425" anchor="t" anchorCtr="0">
            <a:noAutofit/>
          </a:bodyPr>
          <a:lstStyle>
            <a:lvl1pPr marL="0" marR="0" lvl="0" indent="0" algn="ctr" rtl="0">
              <a:spcBef>
                <a:spcPts val="580"/>
              </a:spcBef>
              <a:spcAft>
                <a:spcPts val="0"/>
              </a:spcAft>
              <a:buClr>
                <a:schemeClr val="accent1"/>
              </a:buClr>
              <a:buSzPts val="2210"/>
              <a:buFont typeface="Noto Sans Symbols"/>
              <a:buNone/>
              <a:defRPr sz="2600" b="0" i="0" u="none" strike="noStrike" cap="none">
                <a:solidFill>
                  <a:schemeClr val="dk2"/>
                </a:solidFill>
                <a:latin typeface="Libre Baskerville"/>
                <a:ea typeface="Libre Baskerville"/>
                <a:cs typeface="Libre Baskerville"/>
                <a:sym typeface="Libre Baskerville"/>
              </a:defRPr>
            </a:lvl1pPr>
            <a:lvl2pPr marL="457200" marR="0" lvl="1" indent="0" algn="ctr" rtl="0">
              <a:spcBef>
                <a:spcPts val="370"/>
              </a:spcBef>
              <a:spcAft>
                <a:spcPts val="0"/>
              </a:spcAft>
              <a:buClr>
                <a:schemeClr val="accent2"/>
              </a:buClr>
              <a:buSzPts val="2040"/>
              <a:buFont typeface="Noto Sans Symbols"/>
              <a:buNone/>
              <a:defRPr sz="2400" b="0" i="0" u="none" strike="noStrike" cap="none">
                <a:solidFill>
                  <a:schemeClr val="dk1"/>
                </a:solidFill>
                <a:latin typeface="Libre Baskerville"/>
                <a:ea typeface="Libre Baskerville"/>
                <a:cs typeface="Libre Baskerville"/>
                <a:sym typeface="Libre Baskerville"/>
              </a:defRPr>
            </a:lvl2pPr>
            <a:lvl3pPr marL="914400" marR="0" lvl="2" indent="0" algn="ctr" rtl="0">
              <a:spcBef>
                <a:spcPts val="370"/>
              </a:spcBef>
              <a:spcAft>
                <a:spcPts val="0"/>
              </a:spcAft>
              <a:buClr>
                <a:srgbClr val="ABCDDB"/>
              </a:buClr>
              <a:buSzPts val="1700"/>
              <a:buFont typeface="Noto Sans Symbols"/>
              <a:buNone/>
              <a:defRPr sz="2000" b="0" i="0" u="none" strike="noStrike" cap="none">
                <a:solidFill>
                  <a:schemeClr val="dk1"/>
                </a:solidFill>
                <a:latin typeface="Libre Baskerville"/>
                <a:ea typeface="Libre Baskerville"/>
                <a:cs typeface="Libre Baskerville"/>
                <a:sym typeface="Libre Baskerville"/>
              </a:defRPr>
            </a:lvl3pPr>
            <a:lvl4pPr marL="1371600" marR="0" lvl="3" indent="0" algn="ctr" rtl="0">
              <a:spcBef>
                <a:spcPts val="370"/>
              </a:spcBef>
              <a:spcAft>
                <a:spcPts val="0"/>
              </a:spcAft>
              <a:buClr>
                <a:schemeClr val="accent3"/>
              </a:buClr>
              <a:buSzPts val="1600"/>
              <a:buFont typeface="Noto Sans Symbols"/>
              <a:buNone/>
              <a:defRPr sz="2000" b="0" i="0" u="none" strike="noStrike" cap="none">
                <a:solidFill>
                  <a:schemeClr val="dk1"/>
                </a:solidFill>
                <a:latin typeface="Libre Baskerville"/>
                <a:ea typeface="Libre Baskerville"/>
                <a:cs typeface="Libre Baskerville"/>
                <a:sym typeface="Libre Baskerville"/>
              </a:defRPr>
            </a:lvl4pPr>
            <a:lvl5pPr marL="1828800" marR="0" lvl="4" indent="0" algn="ctr" rtl="0">
              <a:spcBef>
                <a:spcPts val="370"/>
              </a:spcBef>
              <a:spcAft>
                <a:spcPts val="0"/>
              </a:spcAft>
              <a:buClr>
                <a:schemeClr val="accent3"/>
              </a:buClr>
              <a:buSzPts val="2000"/>
              <a:buFont typeface="Libre Baskerville"/>
              <a:buNone/>
              <a:defRPr sz="2000" b="0" i="0" u="none" strike="noStrike" cap="none">
                <a:solidFill>
                  <a:schemeClr val="dk1"/>
                </a:solidFill>
                <a:latin typeface="Libre Baskerville"/>
                <a:ea typeface="Libre Baskerville"/>
                <a:cs typeface="Libre Baskerville"/>
                <a:sym typeface="Libre Baskerville"/>
              </a:defRPr>
            </a:lvl5pPr>
            <a:lvl6pPr marL="2286000" marR="0" lvl="5" indent="0" algn="ctr" rtl="0">
              <a:spcBef>
                <a:spcPts val="370"/>
              </a:spcBef>
              <a:spcAft>
                <a:spcPts val="0"/>
              </a:spcAft>
              <a:buClr>
                <a:schemeClr val="accent3"/>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ctr" rtl="0">
              <a:spcBef>
                <a:spcPts val="370"/>
              </a:spcBef>
              <a:spcAft>
                <a:spcPts val="0"/>
              </a:spcAft>
              <a:buClr>
                <a:schemeClr val="accent2"/>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ctr" rtl="0">
              <a:spcBef>
                <a:spcPts val="370"/>
              </a:spcBef>
              <a:spcAft>
                <a:spcPts val="0"/>
              </a:spcAft>
              <a:buClr>
                <a:srgbClr val="ABCDDB"/>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ctr" rtl="0">
              <a:spcBef>
                <a:spcPts val="370"/>
              </a:spcBef>
              <a:spcAft>
                <a:spcPts val="0"/>
              </a:spcAft>
              <a:buClr>
                <a:srgbClr val="EAA9AA"/>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5" name="Google Shape;65;p15"/>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6" name="Google Shape;66;p15"/>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7" name="Google Shape;67;p15"/>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68" name="Google Shape;68;p15"/>
          <p:cNvSpPr/>
          <p:nvPr/>
        </p:nvSpPr>
        <p:spPr>
          <a:xfrm>
            <a:off x="62931" y="1449303"/>
            <a:ext cx="9021600" cy="1527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9" name="Google Shape;69;p15"/>
          <p:cNvSpPr/>
          <p:nvPr/>
        </p:nvSpPr>
        <p:spPr>
          <a:xfrm>
            <a:off x="62931" y="1396720"/>
            <a:ext cx="9021600" cy="120300"/>
          </a:xfrm>
          <a:prstGeom prst="rect">
            <a:avLst/>
          </a:prstGeom>
          <a:solidFill>
            <a:srgbClr val="ABC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70" name="Google Shape;70;p15"/>
          <p:cNvSpPr/>
          <p:nvPr/>
        </p:nvSpPr>
        <p:spPr>
          <a:xfrm>
            <a:off x="62931" y="2976649"/>
            <a:ext cx="9021600" cy="1104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71" name="Google Shape;71;p15"/>
          <p:cNvSpPr txBox="1">
            <a:spLocks noGrp="1"/>
          </p:cNvSpPr>
          <p:nvPr>
            <p:ph type="ctrTitle"/>
          </p:nvPr>
        </p:nvSpPr>
        <p:spPr>
          <a:xfrm>
            <a:off x="457200" y="1505930"/>
            <a:ext cx="82296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FFFFFF"/>
              </a:buClr>
              <a:buSzPts val="1400"/>
              <a:buFont typeface="Source Sans Pro"/>
              <a:buNone/>
              <a:defRPr sz="4000" b="0" i="0" u="none" strike="noStrike" cap="none">
                <a:solidFill>
                  <a:srgbClr val="FFFFFF"/>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914400" y="274638"/>
            <a:ext cx="7772400" cy="1143300"/>
          </a:xfrm>
          <a:prstGeom prst="rect">
            <a:avLst/>
          </a:prstGeom>
          <a:noFill/>
          <a:ln>
            <a:noFill/>
          </a:ln>
        </p:spPr>
        <p:txBody>
          <a:bodyPr spcFirstLastPara="1" wrap="square" lIns="91425" tIns="91425" rIns="91425" bIns="91425" anchor="b" anchorCtr="0">
            <a:noAutofit/>
          </a:bodyPr>
          <a:lstStyle>
            <a:lvl1pPr marL="0" lvl="0" indent="0" rtl="0">
              <a:spcBef>
                <a:spcPts val="0"/>
              </a:spcBef>
              <a:spcAft>
                <a:spcPts val="0"/>
              </a:spcAft>
              <a:buClr>
                <a:schemeClr val="dk2"/>
              </a:buClr>
              <a:buSzPts val="1400"/>
              <a:buFont typeface="Source Sans Pro"/>
              <a:buNone/>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6"/>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75" name="Google Shape;75;p16"/>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76" name="Google Shape;76;p16"/>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7" name="Google Shape;77;p16"/>
          <p:cNvSpPr txBox="1">
            <a:spLocks noGrp="1"/>
          </p:cNvSpPr>
          <p:nvPr>
            <p:ph type="body" idx="1"/>
          </p:nvPr>
        </p:nvSpPr>
        <p:spPr>
          <a:xfrm>
            <a:off x="914400" y="1447800"/>
            <a:ext cx="7772400" cy="45720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7"/>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0" name="Google Shape;80;p17"/>
          <p:cNvSpPr/>
          <p:nvPr/>
        </p:nvSpPr>
        <p:spPr>
          <a:xfrm>
            <a:off x="64008" y="69755"/>
            <a:ext cx="9013500" cy="6693300"/>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1" name="Google Shape;81;p17"/>
          <p:cNvSpPr txBox="1">
            <a:spLocks noGrp="1"/>
          </p:cNvSpPr>
          <p:nvPr>
            <p:ph type="title"/>
          </p:nvPr>
        </p:nvSpPr>
        <p:spPr>
          <a:xfrm>
            <a:off x="914400" y="273050"/>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2" name="Google Shape;82;p17"/>
          <p:cNvSpPr txBox="1">
            <a:spLocks noGrp="1"/>
          </p:cNvSpPr>
          <p:nvPr>
            <p:ph type="body" idx="1"/>
          </p:nvPr>
        </p:nvSpPr>
        <p:spPr>
          <a:xfrm>
            <a:off x="914400" y="1600200"/>
            <a:ext cx="1905000" cy="4496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580"/>
              </a:spcBef>
              <a:spcAft>
                <a:spcPts val="0"/>
              </a:spcAft>
              <a:buClr>
                <a:schemeClr val="accent1"/>
              </a:buClr>
              <a:buSzPts val="2210"/>
              <a:buFont typeface="Noto Sans Symbols"/>
              <a:buNone/>
              <a:defRPr sz="1800" b="0" i="0" u="none" strike="noStrike" cap="none">
                <a:solidFill>
                  <a:schemeClr val="dk1"/>
                </a:solidFill>
                <a:latin typeface="Libre Baskerville"/>
                <a:ea typeface="Libre Baskerville"/>
                <a:cs typeface="Libre Baskerville"/>
                <a:sym typeface="Libre Baskerville"/>
              </a:defRPr>
            </a:lvl1pPr>
            <a:lvl2pPr marL="914400" marR="0" lvl="1" indent="-228600" algn="l" rtl="0">
              <a:spcBef>
                <a:spcPts val="370"/>
              </a:spcBef>
              <a:spcAft>
                <a:spcPts val="0"/>
              </a:spcAft>
              <a:buClr>
                <a:schemeClr val="accent2"/>
              </a:buClr>
              <a:buSzPts val="2040"/>
              <a:buFont typeface="Noto Sans Symbols"/>
              <a:buNone/>
              <a:defRPr sz="1200" b="0"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ABCDDB"/>
              </a:buClr>
              <a:buSzPts val="1700"/>
              <a:buFont typeface="Noto Sans Symbols"/>
              <a:buNone/>
              <a:defRPr sz="1000" b="0"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600"/>
              <a:buFont typeface="Noto Sans Symbols"/>
              <a:buNone/>
              <a:defRPr sz="900" b="0"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2000"/>
              <a:buFont typeface="Libre Baskerville"/>
              <a:buNone/>
              <a:defRPr sz="9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3" name="Google Shape;83;p17"/>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4" name="Google Shape;84;p17"/>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5" name="Google Shape;85;p17"/>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86" name="Google Shape;86;p17"/>
          <p:cNvSpPr txBox="1">
            <a:spLocks noGrp="1"/>
          </p:cNvSpPr>
          <p:nvPr>
            <p:ph type="body" idx="2"/>
          </p:nvPr>
        </p:nvSpPr>
        <p:spPr>
          <a:xfrm>
            <a:off x="2971800" y="1600200"/>
            <a:ext cx="5715000" cy="44961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noFill/>
        <a:effectLst/>
      </p:bgPr>
    </p:bg>
    <p:spTree>
      <p:nvGrpSpPr>
        <p:cNvPr id="1" name="Shape 87"/>
        <p:cNvGrpSpPr/>
        <p:nvPr/>
      </p:nvGrpSpPr>
      <p:grpSpPr>
        <a:xfrm>
          <a:off x="0" y="0"/>
          <a:ext cx="0" cy="0"/>
          <a:chOff x="0" y="0"/>
          <a:chExt cx="0" cy="0"/>
        </a:xfrm>
      </p:grpSpPr>
      <p:sp>
        <p:nvSpPr>
          <p:cNvPr id="88" name="Google Shape;88;p18"/>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89" name="Google Shape;89;p18"/>
          <p:cNvSpPr/>
          <p:nvPr/>
        </p:nvSpPr>
        <p:spPr>
          <a:xfrm>
            <a:off x="65313" y="69755"/>
            <a:ext cx="9013500" cy="6692100"/>
          </a:xfrm>
          <a:prstGeom prst="roundRect">
            <a:avLst>
              <a:gd name="adj" fmla="val 4929"/>
            </a:avLst>
          </a:prstGeom>
          <a:blipFill rotWithShape="1">
            <a:blip r:embed="rId2">
              <a:alphaModFix/>
            </a:blip>
            <a:tile tx="0" ty="0" sx="54997" sy="54997"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90" name="Google Shape;90;p18"/>
          <p:cNvSpPr txBox="1">
            <a:spLocks noGrp="1"/>
          </p:cNvSpPr>
          <p:nvPr>
            <p:ph type="title"/>
          </p:nvPr>
        </p:nvSpPr>
        <p:spPr>
          <a:xfrm>
            <a:off x="722313" y="952500"/>
            <a:ext cx="7772400" cy="13620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1" name="Google Shape;91;p18"/>
          <p:cNvSpPr txBox="1">
            <a:spLocks noGrp="1"/>
          </p:cNvSpPr>
          <p:nvPr>
            <p:ph type="body" idx="1"/>
          </p:nvPr>
        </p:nvSpPr>
        <p:spPr>
          <a:xfrm>
            <a:off x="722313" y="2547938"/>
            <a:ext cx="7772400" cy="1338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580"/>
              </a:spcBef>
              <a:spcAft>
                <a:spcPts val="0"/>
              </a:spcAft>
              <a:buClr>
                <a:schemeClr val="accent1"/>
              </a:buClr>
              <a:buSzPts val="2210"/>
              <a:buFont typeface="Noto Sans Symbols"/>
              <a:buNone/>
              <a:defRPr sz="2400" b="0" i="0" u="none" strike="noStrike" cap="none">
                <a:solidFill>
                  <a:srgbClr val="888888"/>
                </a:solidFill>
                <a:latin typeface="Libre Baskerville"/>
                <a:ea typeface="Libre Baskerville"/>
                <a:cs typeface="Libre Baskerville"/>
                <a:sym typeface="Libre Baskerville"/>
              </a:defRPr>
            </a:lvl1pPr>
            <a:lvl2pPr marL="914400" marR="0" lvl="1" indent="-228600" algn="l" rtl="0">
              <a:spcBef>
                <a:spcPts val="370"/>
              </a:spcBef>
              <a:spcAft>
                <a:spcPts val="0"/>
              </a:spcAft>
              <a:buClr>
                <a:schemeClr val="accent2"/>
              </a:buClr>
              <a:buSzPts val="2040"/>
              <a:buFont typeface="Noto Sans Symbols"/>
              <a:buNone/>
              <a:defRPr sz="1800" b="0" i="0" u="none" strike="noStrike" cap="none">
                <a:solidFill>
                  <a:srgbClr val="888888"/>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ABCDDB"/>
              </a:buClr>
              <a:buSzPts val="1700"/>
              <a:buFont typeface="Noto Sans Symbols"/>
              <a:buNone/>
              <a:defRPr sz="1600" b="0" i="0" u="none" strike="noStrike" cap="none">
                <a:solidFill>
                  <a:srgbClr val="888888"/>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600"/>
              <a:buFont typeface="Noto Sans Symbols"/>
              <a:buNone/>
              <a:defRPr sz="1400" b="0" i="0" u="none" strike="noStrike" cap="none">
                <a:solidFill>
                  <a:srgbClr val="888888"/>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2000"/>
              <a:buFont typeface="Libre Baskerville"/>
              <a:buNone/>
              <a:defRPr sz="1400" b="0" i="0" u="none" strike="noStrike" cap="none">
                <a:solidFill>
                  <a:srgbClr val="888888"/>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2" name="Google Shape;92;p18"/>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3" name="Google Shape;93;p18"/>
          <p:cNvSpPr txBox="1">
            <a:spLocks noGrp="1"/>
          </p:cNvSpPr>
          <p:nvPr>
            <p:ph type="ftr" idx="11"/>
          </p:nvPr>
        </p:nvSpPr>
        <p:spPr>
          <a:xfrm>
            <a:off x="800100" y="6172200"/>
            <a:ext cx="40005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4" name="Google Shape;94;p18"/>
          <p:cNvSpPr/>
          <p:nvPr/>
        </p:nvSpPr>
        <p:spPr>
          <a:xfrm rot="10800000" flipH="1">
            <a:off x="69412" y="2376770"/>
            <a:ext cx="9013500" cy="9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95" name="Google Shape;95;p18"/>
          <p:cNvSpPr/>
          <p:nvPr/>
        </p:nvSpPr>
        <p:spPr>
          <a:xfrm>
            <a:off x="69146" y="2341475"/>
            <a:ext cx="9013800" cy="45600"/>
          </a:xfrm>
          <a:prstGeom prst="rect">
            <a:avLst/>
          </a:prstGeom>
          <a:solidFill>
            <a:srgbClr val="ABC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96" name="Google Shape;96;p18"/>
          <p:cNvSpPr/>
          <p:nvPr/>
        </p:nvSpPr>
        <p:spPr>
          <a:xfrm>
            <a:off x="68306" y="2468880"/>
            <a:ext cx="9014700" cy="456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97" name="Google Shape;97;p18"/>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914400" y="274638"/>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0" name="Google Shape;100;p19"/>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1" name="Google Shape;101;p19"/>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2" name="Google Shape;102;p19"/>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03" name="Google Shape;103;p19"/>
          <p:cNvSpPr txBox="1">
            <a:spLocks noGrp="1"/>
          </p:cNvSpPr>
          <p:nvPr>
            <p:ph type="body" idx="1"/>
          </p:nvPr>
        </p:nvSpPr>
        <p:spPr>
          <a:xfrm>
            <a:off x="914400" y="1447800"/>
            <a:ext cx="3749100" cy="45720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4" name="Google Shape;104;p19"/>
          <p:cNvSpPr txBox="1">
            <a:spLocks noGrp="1"/>
          </p:cNvSpPr>
          <p:nvPr>
            <p:ph type="body" idx="2"/>
          </p:nvPr>
        </p:nvSpPr>
        <p:spPr>
          <a:xfrm>
            <a:off x="4933950" y="1447800"/>
            <a:ext cx="3749100" cy="45720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914400" y="273050"/>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7" name="Google Shape;107;p20"/>
          <p:cNvSpPr txBox="1">
            <a:spLocks noGrp="1"/>
          </p:cNvSpPr>
          <p:nvPr>
            <p:ph type="body" idx="1"/>
          </p:nvPr>
        </p:nvSpPr>
        <p:spPr>
          <a:xfrm>
            <a:off x="914400" y="1447800"/>
            <a:ext cx="3733800" cy="762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580"/>
              </a:spcBef>
              <a:spcAft>
                <a:spcPts val="0"/>
              </a:spcAft>
              <a:buClr>
                <a:schemeClr val="accent1"/>
              </a:buClr>
              <a:buSzPts val="2210"/>
              <a:buFont typeface="Noto Sans Symbols"/>
              <a:buNone/>
              <a:defRPr sz="2400" b="1" i="0" u="none" strike="noStrike" cap="none">
                <a:solidFill>
                  <a:schemeClr val="accent1"/>
                </a:solidFill>
                <a:latin typeface="Source Sans Pro"/>
                <a:ea typeface="Source Sans Pro"/>
                <a:cs typeface="Source Sans Pro"/>
                <a:sym typeface="Source Sans Pro"/>
              </a:defRPr>
            </a:lvl1pPr>
            <a:lvl2pPr marL="914400" marR="0" lvl="1" indent="-228600" algn="l" rtl="0">
              <a:spcBef>
                <a:spcPts val="370"/>
              </a:spcBef>
              <a:spcAft>
                <a:spcPts val="0"/>
              </a:spcAft>
              <a:buClr>
                <a:schemeClr val="accent2"/>
              </a:buClr>
              <a:buSzPts val="2040"/>
              <a:buFont typeface="Noto Sans Symbols"/>
              <a:buNone/>
              <a:defRPr sz="2000" b="1"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ABCDDB"/>
              </a:buClr>
              <a:buSzPts val="1700"/>
              <a:buFont typeface="Noto Sans Symbols"/>
              <a:buNone/>
              <a:defRPr sz="1800" b="1"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600"/>
              <a:buFont typeface="Noto Sans Symbols"/>
              <a:buNone/>
              <a:defRPr sz="1600" b="1"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2000"/>
              <a:buFont typeface="Libre Baskerville"/>
              <a:buNone/>
              <a:defRPr sz="1600" b="1"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8" name="Google Shape;108;p20"/>
          <p:cNvSpPr txBox="1">
            <a:spLocks noGrp="1"/>
          </p:cNvSpPr>
          <p:nvPr>
            <p:ph type="body" idx="2"/>
          </p:nvPr>
        </p:nvSpPr>
        <p:spPr>
          <a:xfrm>
            <a:off x="4953000" y="1447800"/>
            <a:ext cx="3733800" cy="762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580"/>
              </a:spcBef>
              <a:spcAft>
                <a:spcPts val="0"/>
              </a:spcAft>
              <a:buClr>
                <a:schemeClr val="accent1"/>
              </a:buClr>
              <a:buSzPts val="2210"/>
              <a:buFont typeface="Noto Sans Symbols"/>
              <a:buNone/>
              <a:defRPr sz="2400" b="1" i="0" u="none" strike="noStrike" cap="none">
                <a:solidFill>
                  <a:schemeClr val="accent1"/>
                </a:solidFill>
                <a:latin typeface="Source Sans Pro"/>
                <a:ea typeface="Source Sans Pro"/>
                <a:cs typeface="Source Sans Pro"/>
                <a:sym typeface="Source Sans Pro"/>
              </a:defRPr>
            </a:lvl1pPr>
            <a:lvl2pPr marL="914400" marR="0" lvl="1" indent="-228600" algn="l" rtl="0">
              <a:spcBef>
                <a:spcPts val="370"/>
              </a:spcBef>
              <a:spcAft>
                <a:spcPts val="0"/>
              </a:spcAft>
              <a:buClr>
                <a:schemeClr val="accent2"/>
              </a:buClr>
              <a:buSzPts val="2040"/>
              <a:buFont typeface="Noto Sans Symbols"/>
              <a:buNone/>
              <a:defRPr sz="2000" b="1"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ABCDDB"/>
              </a:buClr>
              <a:buSzPts val="1700"/>
              <a:buFont typeface="Noto Sans Symbols"/>
              <a:buNone/>
              <a:defRPr sz="1800" b="1"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600"/>
              <a:buFont typeface="Noto Sans Symbols"/>
              <a:buNone/>
              <a:defRPr sz="1600" b="1"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2000"/>
              <a:buFont typeface="Libre Baskerville"/>
              <a:buNone/>
              <a:defRPr sz="1600" b="1"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9" name="Google Shape;109;p20"/>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0" name="Google Shape;110;p20"/>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1" name="Google Shape;111;p20"/>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12" name="Google Shape;112;p20"/>
          <p:cNvSpPr txBox="1">
            <a:spLocks noGrp="1"/>
          </p:cNvSpPr>
          <p:nvPr>
            <p:ph type="body" idx="3"/>
          </p:nvPr>
        </p:nvSpPr>
        <p:spPr>
          <a:xfrm>
            <a:off x="914400" y="2247900"/>
            <a:ext cx="3733800" cy="38865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3" name="Google Shape;113;p20"/>
          <p:cNvSpPr txBox="1">
            <a:spLocks noGrp="1"/>
          </p:cNvSpPr>
          <p:nvPr>
            <p:ph type="body" idx="4"/>
          </p:nvPr>
        </p:nvSpPr>
        <p:spPr>
          <a:xfrm>
            <a:off x="4953000" y="2247900"/>
            <a:ext cx="3733800" cy="38865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914400" y="274638"/>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6" name="Google Shape;116;p21"/>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7" name="Google Shape;117;p21"/>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8" name="Google Shape;118;p21"/>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2"/>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1" name="Google Shape;121;p22"/>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2" name="Google Shape;122;p22"/>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914400" y="4900550"/>
            <a:ext cx="7315200" cy="5223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Font typeface="Source Sans Pro"/>
              <a:buNone/>
              <a:defRPr sz="28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5" name="Google Shape;125;p23"/>
          <p:cNvSpPr txBox="1">
            <a:spLocks noGrp="1"/>
          </p:cNvSpPr>
          <p:nvPr>
            <p:ph type="body" idx="1"/>
          </p:nvPr>
        </p:nvSpPr>
        <p:spPr>
          <a:xfrm>
            <a:off x="914400" y="5445825"/>
            <a:ext cx="7315200" cy="685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580"/>
              </a:spcBef>
              <a:spcAft>
                <a:spcPts val="0"/>
              </a:spcAft>
              <a:buClr>
                <a:schemeClr val="accent1"/>
              </a:buClr>
              <a:buSzPts val="2210"/>
              <a:buFont typeface="Noto Sans Symbols"/>
              <a:buNone/>
              <a:defRPr sz="1600" b="0" i="0" u="none" strike="noStrike" cap="none">
                <a:solidFill>
                  <a:schemeClr val="dk1"/>
                </a:solidFill>
                <a:latin typeface="Libre Baskerville"/>
                <a:ea typeface="Libre Baskerville"/>
                <a:cs typeface="Libre Baskerville"/>
                <a:sym typeface="Libre Baskerville"/>
              </a:defRPr>
            </a:lvl1pPr>
            <a:lvl2pPr marL="914400" marR="0" lvl="1" indent="-293369" algn="l" rtl="0">
              <a:spcBef>
                <a:spcPts val="370"/>
              </a:spcBef>
              <a:spcAft>
                <a:spcPts val="0"/>
              </a:spcAft>
              <a:buClr>
                <a:schemeClr val="accent2"/>
              </a:buClr>
              <a:buSzPts val="1020"/>
              <a:buFont typeface="Noto Sans Symbols"/>
              <a:buChar char="●"/>
              <a:defRPr sz="1200" b="0" i="0" u="none" strike="noStrike" cap="none">
                <a:solidFill>
                  <a:schemeClr val="dk1"/>
                </a:solidFill>
                <a:latin typeface="Libre Baskerville"/>
                <a:ea typeface="Libre Baskerville"/>
                <a:cs typeface="Libre Baskerville"/>
                <a:sym typeface="Libre Baskerville"/>
              </a:defRPr>
            </a:lvl2pPr>
            <a:lvl3pPr marL="1371600" marR="0" lvl="2" indent="-282575" algn="l" rtl="0">
              <a:spcBef>
                <a:spcPts val="370"/>
              </a:spcBef>
              <a:spcAft>
                <a:spcPts val="0"/>
              </a:spcAft>
              <a:buClr>
                <a:srgbClr val="ABCDDB"/>
              </a:buClr>
              <a:buSzPts val="850"/>
              <a:buFont typeface="Noto Sans Symbols"/>
              <a:buChar char="●"/>
              <a:defRPr sz="1000" b="0" i="0" u="none" strike="noStrike" cap="none">
                <a:solidFill>
                  <a:schemeClr val="dk1"/>
                </a:solidFill>
                <a:latin typeface="Libre Baskerville"/>
                <a:ea typeface="Libre Baskerville"/>
                <a:cs typeface="Libre Baskerville"/>
                <a:sym typeface="Libre Baskerville"/>
              </a:defRPr>
            </a:lvl3pPr>
            <a:lvl4pPr marL="1828800" marR="0" lvl="3" indent="-274319" algn="l" rtl="0">
              <a:spcBef>
                <a:spcPts val="370"/>
              </a:spcBef>
              <a:spcAft>
                <a:spcPts val="0"/>
              </a:spcAft>
              <a:buClr>
                <a:schemeClr val="accent3"/>
              </a:buClr>
              <a:buSzPts val="720"/>
              <a:buFont typeface="Noto Sans Symbols"/>
              <a:buChar char="●"/>
              <a:defRPr sz="900" b="0" i="0" u="none" strike="noStrike" cap="none">
                <a:solidFill>
                  <a:schemeClr val="dk1"/>
                </a:solidFill>
                <a:latin typeface="Libre Baskerville"/>
                <a:ea typeface="Libre Baskerville"/>
                <a:cs typeface="Libre Baskerville"/>
                <a:sym typeface="Libre Baskerville"/>
              </a:defRPr>
            </a:lvl4pPr>
            <a:lvl5pPr marL="2286000" marR="0" lvl="4" indent="-285750" algn="l" rtl="0">
              <a:spcBef>
                <a:spcPts val="370"/>
              </a:spcBef>
              <a:spcAft>
                <a:spcPts val="0"/>
              </a:spcAft>
              <a:buClr>
                <a:schemeClr val="accent3"/>
              </a:buClr>
              <a:buSzPts val="900"/>
              <a:buFont typeface="Libre Baskerville"/>
              <a:buChar char="o"/>
              <a:defRPr sz="9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6" name="Google Shape;126;p23"/>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7" name="Google Shape;127;p23"/>
          <p:cNvSpPr txBox="1">
            <a:spLocks noGrp="1"/>
          </p:cNvSpPr>
          <p:nvPr>
            <p:ph type="ftr" idx="11"/>
          </p:nvPr>
        </p:nvSpPr>
        <p:spPr>
          <a:xfrm>
            <a:off x="914400" y="6172200"/>
            <a:ext cx="38862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8" name="Google Shape;128;p23"/>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29" name="Google Shape;129;p23"/>
          <p:cNvSpPr/>
          <p:nvPr/>
        </p:nvSpPr>
        <p:spPr>
          <a:xfrm rot="10800000" flipH="1">
            <a:off x="68307" y="4683495"/>
            <a:ext cx="9006900" cy="9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130" name="Google Shape;130;p23"/>
          <p:cNvSpPr/>
          <p:nvPr/>
        </p:nvSpPr>
        <p:spPr>
          <a:xfrm>
            <a:off x="68508" y="4650474"/>
            <a:ext cx="9006600" cy="45600"/>
          </a:xfrm>
          <a:prstGeom prst="rect">
            <a:avLst/>
          </a:prstGeom>
          <a:solidFill>
            <a:srgbClr val="ABCD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131" name="Google Shape;131;p23"/>
          <p:cNvSpPr/>
          <p:nvPr/>
        </p:nvSpPr>
        <p:spPr>
          <a:xfrm>
            <a:off x="68510" y="4773224"/>
            <a:ext cx="9006600" cy="48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Baskerville"/>
              <a:ea typeface="Libre Baskerville"/>
              <a:cs typeface="Libre Baskerville"/>
              <a:sym typeface="Libre Baskerville"/>
            </a:endParaRPr>
          </a:p>
        </p:txBody>
      </p:sp>
      <p:sp>
        <p:nvSpPr>
          <p:cNvPr id="132" name="Google Shape;132;p23"/>
          <p:cNvSpPr>
            <a:spLocks noGrp="1"/>
          </p:cNvSpPr>
          <p:nvPr>
            <p:ph type="pic" idx="2"/>
          </p:nvPr>
        </p:nvSpPr>
        <p:spPr>
          <a:xfrm>
            <a:off x="68308" y="66675"/>
            <a:ext cx="9001800" cy="4581600"/>
          </a:xfrm>
          <a:prstGeom prst="round2SameRect">
            <a:avLst>
              <a:gd name="adj1" fmla="val 7101"/>
              <a:gd name="adj2" fmla="val 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0" marR="0" lvl="0" indent="0" algn="l" rtl="0">
              <a:spcBef>
                <a:spcPts val="580"/>
              </a:spcBef>
              <a:spcAft>
                <a:spcPts val="0"/>
              </a:spcAft>
              <a:buClr>
                <a:schemeClr val="accent1"/>
              </a:buClr>
              <a:buSzPts val="1400"/>
              <a:buFont typeface="Noto Sans Symbols"/>
              <a:buNone/>
              <a:defRPr sz="3200" b="0" i="0" u="none" strike="noStrike" cap="none">
                <a:solidFill>
                  <a:schemeClr val="dk1"/>
                </a:solidFill>
                <a:latin typeface="Libre Baskerville"/>
                <a:ea typeface="Libre Baskerville"/>
                <a:cs typeface="Libre Baskerville"/>
                <a:sym typeface="Libre Baskerville"/>
              </a:defRPr>
            </a:lvl1pPr>
            <a:lvl2pPr marL="548640" marR="0" lvl="1" indent="-231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822960" marR="0" lvl="2" indent="-23876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097280" marR="0" lvl="3" indent="-23368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1371600" marR="0" lvl="4" indent="-228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1645920" marR="0" lvl="5" indent="-23622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1920240" marR="0" lvl="6" indent="-231139"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2194560" marR="0" lvl="7" indent="-23876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2468880" marR="0" lvl="8" indent="-233679"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914400" y="274638"/>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5" name="Google Shape;135;p24"/>
          <p:cNvSpPr txBox="1">
            <a:spLocks noGrp="1"/>
          </p:cNvSpPr>
          <p:nvPr>
            <p:ph type="body" idx="1"/>
          </p:nvPr>
        </p:nvSpPr>
        <p:spPr>
          <a:xfrm rot="5400000">
            <a:off x="2514600" y="-152400"/>
            <a:ext cx="4572000" cy="77724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36" name="Google Shape;136;p24"/>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37" name="Google Shape;137;p24"/>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38" name="Google Shape;138;p24"/>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rot="5400000">
            <a:off x="4709430" y="2194491"/>
            <a:ext cx="5851500" cy="2011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1" name="Google Shape;141;p25"/>
          <p:cNvSpPr txBox="1">
            <a:spLocks noGrp="1"/>
          </p:cNvSpPr>
          <p:nvPr>
            <p:ph type="body" idx="1"/>
          </p:nvPr>
        </p:nvSpPr>
        <p:spPr>
          <a:xfrm rot="5400000">
            <a:off x="769950" y="419090"/>
            <a:ext cx="5851500" cy="55626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42" name="Google Shape;142;p25"/>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43" name="Google Shape;143;p25"/>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44" name="Google Shape;144;p25"/>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a:solidFill>
                  <a:srgbClr val="FFFFFF"/>
                </a:solidFill>
                <a:latin typeface="Source Sans Pro"/>
                <a:ea typeface="Source Sans Pro"/>
                <a:cs typeface="Source Sans Pro"/>
                <a:sym typeface="Source Sans Pro"/>
              </a:defRPr>
            </a:lvl1pPr>
            <a:lvl2pPr marL="0" marR="0" lvl="1" indent="0" algn="ctr" rtl="0">
              <a:spcBef>
                <a:spcPts val="0"/>
              </a:spcBef>
              <a:buNone/>
              <a:defRPr sz="1400">
                <a:solidFill>
                  <a:srgbClr val="FFFFFF"/>
                </a:solidFill>
                <a:latin typeface="Source Sans Pro"/>
                <a:ea typeface="Source Sans Pro"/>
                <a:cs typeface="Source Sans Pro"/>
                <a:sym typeface="Source Sans Pro"/>
              </a:defRPr>
            </a:lvl2pPr>
            <a:lvl3pPr marL="0" marR="0" lvl="2" indent="0" algn="ctr" rtl="0">
              <a:spcBef>
                <a:spcPts val="0"/>
              </a:spcBef>
              <a:buNone/>
              <a:defRPr sz="1400">
                <a:solidFill>
                  <a:srgbClr val="FFFFFF"/>
                </a:solidFill>
                <a:latin typeface="Source Sans Pro"/>
                <a:ea typeface="Source Sans Pro"/>
                <a:cs typeface="Source Sans Pro"/>
                <a:sym typeface="Source Sans Pro"/>
              </a:defRPr>
            </a:lvl3pPr>
            <a:lvl4pPr marL="0" marR="0" lvl="3" indent="0" algn="ctr" rtl="0">
              <a:spcBef>
                <a:spcPts val="0"/>
              </a:spcBef>
              <a:buNone/>
              <a:defRPr sz="1400">
                <a:solidFill>
                  <a:srgbClr val="FFFFFF"/>
                </a:solidFill>
                <a:latin typeface="Source Sans Pro"/>
                <a:ea typeface="Source Sans Pro"/>
                <a:cs typeface="Source Sans Pro"/>
                <a:sym typeface="Source Sans Pro"/>
              </a:defRPr>
            </a:lvl4pPr>
            <a:lvl5pPr marL="0" marR="0" lvl="4" indent="0" algn="ctr" rtl="0">
              <a:spcBef>
                <a:spcPts val="0"/>
              </a:spcBef>
              <a:buNone/>
              <a:defRPr sz="1400">
                <a:solidFill>
                  <a:srgbClr val="FFFFFF"/>
                </a:solidFill>
                <a:latin typeface="Source Sans Pro"/>
                <a:ea typeface="Source Sans Pro"/>
                <a:cs typeface="Source Sans Pro"/>
                <a:sym typeface="Source Sans Pro"/>
              </a:defRPr>
            </a:lvl5pPr>
            <a:lvl6pPr marL="0" marR="0" lvl="5" indent="0" algn="ctr" rtl="0">
              <a:spcBef>
                <a:spcPts val="0"/>
              </a:spcBef>
              <a:buNone/>
              <a:defRPr sz="1400">
                <a:solidFill>
                  <a:srgbClr val="FFFFFF"/>
                </a:solidFill>
                <a:latin typeface="Source Sans Pro"/>
                <a:ea typeface="Source Sans Pro"/>
                <a:cs typeface="Source Sans Pro"/>
                <a:sym typeface="Source Sans Pro"/>
              </a:defRPr>
            </a:lvl6pPr>
            <a:lvl7pPr marL="0" marR="0" lvl="6" indent="0" algn="ctr" rtl="0">
              <a:spcBef>
                <a:spcPts val="0"/>
              </a:spcBef>
              <a:buNone/>
              <a:defRPr sz="1400">
                <a:solidFill>
                  <a:srgbClr val="FFFFFF"/>
                </a:solidFill>
                <a:latin typeface="Source Sans Pro"/>
                <a:ea typeface="Source Sans Pro"/>
                <a:cs typeface="Source Sans Pro"/>
                <a:sym typeface="Source Sans Pro"/>
              </a:defRPr>
            </a:lvl7pPr>
            <a:lvl8pPr marL="0" marR="0" lvl="7" indent="0" algn="ctr" rtl="0">
              <a:spcBef>
                <a:spcPts val="0"/>
              </a:spcBef>
              <a:buNone/>
              <a:defRPr sz="1400">
                <a:solidFill>
                  <a:srgbClr val="FFFFFF"/>
                </a:solidFill>
                <a:latin typeface="Source Sans Pro"/>
                <a:ea typeface="Source Sans Pro"/>
                <a:cs typeface="Source Sans Pro"/>
                <a:sym typeface="Source Sans Pro"/>
              </a:defRPr>
            </a:lvl8pPr>
            <a:lvl9pPr marL="0" marR="0" lvl="8" indent="0" algn="ctr" rtl="0">
              <a:spcBef>
                <a:spcPts val="0"/>
              </a:spcBef>
              <a:buNone/>
              <a:defRPr sz="1400">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
        <p:cNvGrpSpPr/>
        <p:nvPr/>
      </p:nvGrpSpPr>
      <p:grpSpPr>
        <a:xfrm>
          <a:off x="0" y="0"/>
          <a:ext cx="0" cy="0"/>
          <a:chOff x="0" y="0"/>
          <a:chExt cx="0" cy="0"/>
        </a:xfrm>
      </p:grpSpPr>
      <p:sp>
        <p:nvSpPr>
          <p:cNvPr id="152" name="Google Shape;152;p27"/>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3" name="Google Shape;153;p27"/>
          <p:cNvSpPr txBox="1">
            <a:spLocks noGrp="1"/>
          </p:cNvSpPr>
          <p:nvPr>
            <p:ph type="subTitle" idx="1"/>
          </p:nvPr>
        </p:nvSpPr>
        <p:spPr>
          <a:xfrm>
            <a:off x="1371600" y="3886200"/>
            <a:ext cx="6400800" cy="17529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4" name="Google Shape;154;p2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9" name="Google Shape;159;p2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5" name="Google Shape;165;p29"/>
          <p:cNvSpPr txBox="1">
            <a:spLocks noGrp="1"/>
          </p:cNvSpPr>
          <p:nvPr>
            <p:ph type="body" idx="1"/>
          </p:nvPr>
        </p:nvSpPr>
        <p:spPr>
          <a:xfrm>
            <a:off x="722313" y="2906713"/>
            <a:ext cx="7772400" cy="1500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66" name="Google Shape;166;p2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1" name="Google Shape;171;p30"/>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0"/>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3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3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8" name="Google Shape;178;p31"/>
          <p:cNvSpPr txBox="1">
            <a:spLocks noGrp="1"/>
          </p:cNvSpPr>
          <p:nvPr>
            <p:ph type="body" idx="1"/>
          </p:nvPr>
        </p:nvSpPr>
        <p:spPr>
          <a:xfrm>
            <a:off x="457200" y="1535113"/>
            <a:ext cx="4040100" cy="6396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0" name="Google Shape;180;p31"/>
          <p:cNvSpPr txBox="1">
            <a:spLocks noGrp="1"/>
          </p:cNvSpPr>
          <p:nvPr>
            <p:ph type="body" idx="3"/>
          </p:nvPr>
        </p:nvSpPr>
        <p:spPr>
          <a:xfrm>
            <a:off x="4645025" y="1535113"/>
            <a:ext cx="4041900" cy="6396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1" name="Google Shape;181;p31"/>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2" name="Google Shape;182;p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3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7" name="Google Shape;187;p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
        <p:cNvGrpSpPr/>
        <p:nvPr/>
      </p:nvGrpSpPr>
      <p:grpSpPr>
        <a:xfrm>
          <a:off x="0" y="0"/>
          <a:ext cx="0" cy="0"/>
          <a:chOff x="0" y="0"/>
          <a:chExt cx="0" cy="0"/>
        </a:xfrm>
      </p:grpSpPr>
      <p:sp>
        <p:nvSpPr>
          <p:cNvPr id="191" name="Google Shape;191;p3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6" name="Google Shape;196;p34"/>
          <p:cNvSpPr txBox="1">
            <a:spLocks noGrp="1"/>
          </p:cNvSpPr>
          <p:nvPr>
            <p:ph type="body" idx="1"/>
          </p:nvPr>
        </p:nvSpPr>
        <p:spPr>
          <a:xfrm>
            <a:off x="3575050" y="273050"/>
            <a:ext cx="5111700" cy="58533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7" name="Google Shape;197;p34"/>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98" name="Google Shape;198;p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3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0" name="Google Shape;200;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3" name="Google Shape;203;p35"/>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4" name="Google Shape;204;p35"/>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5" name="Google Shape;205;p3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0" name="Google Shape;210;p3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3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3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p37"/>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6" name="Google Shape;216;p37"/>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4"/>
        <p:cNvGrpSpPr/>
        <p:nvPr/>
      </p:nvGrpSpPr>
      <p:grpSpPr>
        <a:xfrm>
          <a:off x="0" y="0"/>
          <a:ext cx="0" cy="0"/>
          <a:chOff x="0" y="0"/>
          <a:chExt cx="0" cy="0"/>
        </a:xfrm>
      </p:grpSpPr>
      <p:sp>
        <p:nvSpPr>
          <p:cNvPr id="225" name="Google Shape;225;p39"/>
          <p:cNvSpPr txBox="1">
            <a:spLocks noGrp="1"/>
          </p:cNvSpPr>
          <p:nvPr>
            <p:ph type="ctrTitle"/>
          </p:nvPr>
        </p:nvSpPr>
        <p:spPr>
          <a:xfrm>
            <a:off x="685800" y="711200"/>
            <a:ext cx="7772400" cy="3833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DF6D7"/>
              </a:buClr>
              <a:buSzPts val="13000"/>
              <a:buNone/>
              <a:defRPr sz="13000">
                <a:solidFill>
                  <a:srgbClr val="FDF6D7"/>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26" name="Google Shape;226;p39"/>
          <p:cNvSpPr txBox="1">
            <a:spLocks noGrp="1"/>
          </p:cNvSpPr>
          <p:nvPr>
            <p:ph type="subTitle" idx="1"/>
          </p:nvPr>
        </p:nvSpPr>
        <p:spPr>
          <a:xfrm>
            <a:off x="685800" y="5541268"/>
            <a:ext cx="7772400" cy="77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E90808"/>
              </a:buClr>
              <a:buSzPts val="1800"/>
              <a:buFont typeface="Droid Sans"/>
              <a:buNone/>
              <a:defRPr sz="1800">
                <a:solidFill>
                  <a:srgbClr val="E90808"/>
                </a:solidFill>
                <a:latin typeface="Droid Sans"/>
                <a:ea typeface="Droid Sans"/>
                <a:cs typeface="Droid Sans"/>
                <a:sym typeface="Droid Sans"/>
              </a:defRPr>
            </a:lvl1pPr>
            <a:lvl2pPr lvl="1" algn="ctr" rtl="0">
              <a:spcBef>
                <a:spcPts val="0"/>
              </a:spcBef>
              <a:spcAft>
                <a:spcPts val="0"/>
              </a:spcAft>
              <a:buClr>
                <a:srgbClr val="E90808"/>
              </a:buClr>
              <a:buSzPts val="2400"/>
              <a:buFont typeface="Droid Sans"/>
              <a:buNone/>
              <a:defRPr>
                <a:solidFill>
                  <a:srgbClr val="E90808"/>
                </a:solidFill>
                <a:latin typeface="Droid Sans"/>
                <a:ea typeface="Droid Sans"/>
                <a:cs typeface="Droid Sans"/>
                <a:sym typeface="Droid Sans"/>
              </a:defRPr>
            </a:lvl2pPr>
            <a:lvl3pPr lvl="2" algn="ctr" rtl="0">
              <a:spcBef>
                <a:spcPts val="0"/>
              </a:spcBef>
              <a:spcAft>
                <a:spcPts val="0"/>
              </a:spcAft>
              <a:buClr>
                <a:srgbClr val="E90808"/>
              </a:buClr>
              <a:buSzPts val="2400"/>
              <a:buFont typeface="Droid Sans"/>
              <a:buNone/>
              <a:defRPr>
                <a:solidFill>
                  <a:srgbClr val="E90808"/>
                </a:solidFill>
                <a:latin typeface="Droid Sans"/>
                <a:ea typeface="Droid Sans"/>
                <a:cs typeface="Droid Sans"/>
                <a:sym typeface="Droid Sans"/>
              </a:defRPr>
            </a:lvl3pPr>
            <a:lvl4pPr lvl="3"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4pPr>
            <a:lvl5pPr lvl="4"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5pPr>
            <a:lvl6pPr lvl="5"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6pPr>
            <a:lvl7pPr lvl="6"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7pPr>
            <a:lvl8pPr lvl="7"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8pPr>
            <a:lvl9pPr lvl="8" algn="ctr" rtl="0">
              <a:spcBef>
                <a:spcPts val="0"/>
              </a:spcBef>
              <a:spcAft>
                <a:spcPts val="0"/>
              </a:spcAft>
              <a:buClr>
                <a:srgbClr val="E90808"/>
              </a:buClr>
              <a:buSzPts val="2400"/>
              <a:buFont typeface="Droid Sans"/>
              <a:buNone/>
              <a:defRPr sz="2400">
                <a:solidFill>
                  <a:srgbClr val="E90808"/>
                </a:solidFill>
                <a:latin typeface="Droid Sans"/>
                <a:ea typeface="Droid Sans"/>
                <a:cs typeface="Droid Sans"/>
                <a:sym typeface="Droid Sans"/>
              </a:defRPr>
            </a:lvl9pPr>
          </a:lstStyle>
          <a:p>
            <a:endParaRPr/>
          </a:p>
        </p:txBody>
      </p:sp>
      <p:sp>
        <p:nvSpPr>
          <p:cNvPr id="227" name="Google Shape;227;p39"/>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8"/>
        <p:cNvGrpSpPr/>
        <p:nvPr/>
      </p:nvGrpSpPr>
      <p:grpSpPr>
        <a:xfrm>
          <a:off x="0" y="0"/>
          <a:ext cx="0" cy="0"/>
          <a:chOff x="0" y="0"/>
          <a:chExt cx="0" cy="0"/>
        </a:xfrm>
      </p:grpSpPr>
      <p:sp>
        <p:nvSpPr>
          <p:cNvPr id="229" name="Google Shape;229;p40"/>
          <p:cNvSpPr txBox="1">
            <a:spLocks noGrp="1"/>
          </p:cNvSpPr>
          <p:nvPr>
            <p:ph type="title"/>
          </p:nvPr>
        </p:nvSpPr>
        <p:spPr>
          <a:xfrm>
            <a:off x="457200" y="5488471"/>
            <a:ext cx="8229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30" name="Google Shape;230;p40"/>
          <p:cNvSpPr txBox="1">
            <a:spLocks noGrp="1"/>
          </p:cNvSpPr>
          <p:nvPr>
            <p:ph type="body" idx="1"/>
          </p:nvPr>
        </p:nvSpPr>
        <p:spPr>
          <a:xfrm>
            <a:off x="457200" y="379033"/>
            <a:ext cx="8229600" cy="4382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1" name="Google Shape;231;p40"/>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457200" y="5488471"/>
            <a:ext cx="8229600" cy="1143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DF6D7"/>
              </a:buClr>
              <a:buSzPts val="6000"/>
              <a:buNone/>
              <a:defRPr>
                <a:solidFill>
                  <a:srgbClr val="FDF6D7"/>
                </a:solidFill>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34" name="Google Shape;234;p41"/>
          <p:cNvSpPr txBox="1">
            <a:spLocks noGrp="1"/>
          </p:cNvSpPr>
          <p:nvPr>
            <p:ph type="body" idx="1"/>
          </p:nvPr>
        </p:nvSpPr>
        <p:spPr>
          <a:xfrm>
            <a:off x="457200" y="381000"/>
            <a:ext cx="3994500" cy="4393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5" name="Google Shape;235;p41"/>
          <p:cNvSpPr txBox="1">
            <a:spLocks noGrp="1"/>
          </p:cNvSpPr>
          <p:nvPr>
            <p:ph type="body" idx="2"/>
          </p:nvPr>
        </p:nvSpPr>
        <p:spPr>
          <a:xfrm>
            <a:off x="4692275" y="381000"/>
            <a:ext cx="3994500" cy="4393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6" name="Google Shape;236;p41"/>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7"/>
        <p:cNvGrpSpPr/>
        <p:nvPr/>
      </p:nvGrpSpPr>
      <p:grpSpPr>
        <a:xfrm>
          <a:off x="0" y="0"/>
          <a:ext cx="0" cy="0"/>
          <a:chOff x="0" y="0"/>
          <a:chExt cx="0" cy="0"/>
        </a:xfrm>
      </p:grpSpPr>
      <p:sp>
        <p:nvSpPr>
          <p:cNvPr id="238" name="Google Shape;238;p42"/>
          <p:cNvSpPr txBox="1">
            <a:spLocks noGrp="1"/>
          </p:cNvSpPr>
          <p:nvPr>
            <p:ph type="title"/>
          </p:nvPr>
        </p:nvSpPr>
        <p:spPr>
          <a:xfrm>
            <a:off x="457200" y="5488471"/>
            <a:ext cx="8229600" cy="11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39" name="Google Shape;239;p42"/>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43"/>
          <p:cNvSpPr txBox="1">
            <a:spLocks noGrp="1"/>
          </p:cNvSpPr>
          <p:nvPr>
            <p:ph type="body" idx="1"/>
          </p:nvPr>
        </p:nvSpPr>
        <p:spPr>
          <a:xfrm>
            <a:off x="457200" y="5570279"/>
            <a:ext cx="8229600" cy="692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Clr>
                <a:srgbClr val="E90808"/>
              </a:buClr>
              <a:buSzPts val="1800"/>
              <a:buNone/>
              <a:defRPr sz="1800">
                <a:solidFill>
                  <a:srgbClr val="E90808"/>
                </a:solidFill>
              </a:defRPr>
            </a:lvl1pPr>
          </a:lstStyle>
          <a:p>
            <a:endParaRPr/>
          </a:p>
        </p:txBody>
      </p:sp>
      <p:sp>
        <p:nvSpPr>
          <p:cNvPr id="242" name="Google Shape;242;p43"/>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3"/>
        <p:cNvGrpSpPr/>
        <p:nvPr/>
      </p:nvGrpSpPr>
      <p:grpSpPr>
        <a:xfrm>
          <a:off x="0" y="0"/>
          <a:ext cx="0" cy="0"/>
          <a:chOff x="0" y="0"/>
          <a:chExt cx="0" cy="0"/>
        </a:xfrm>
      </p:grpSpPr>
      <p:sp>
        <p:nvSpPr>
          <p:cNvPr id="244" name="Google Shape;244;p44"/>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0000"/>
        </a:solidFill>
        <a:effectLst/>
      </p:bgPr>
    </p:bg>
    <p:spTree>
      <p:nvGrpSpPr>
        <p:cNvPr id="1" name="Shape 245"/>
        <p:cNvGrpSpPr/>
        <p:nvPr/>
      </p:nvGrpSpPr>
      <p:grpSpPr>
        <a:xfrm>
          <a:off x="0" y="0"/>
          <a:ext cx="0" cy="0"/>
          <a:chOff x="0" y="0"/>
          <a:chExt cx="0" cy="0"/>
        </a:xfrm>
      </p:grpSpPr>
      <p:sp>
        <p:nvSpPr>
          <p:cNvPr id="246" name="Google Shape;246;p45"/>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47" name="Google Shape;247;p45"/>
          <p:cNvSpPr txBox="1"/>
          <p:nvPr/>
        </p:nvSpPr>
        <p:spPr>
          <a:xfrm>
            <a:off x="3879600" y="3125600"/>
            <a:ext cx="1384800" cy="60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99999"/>
                </a:solidFill>
                <a:latin typeface="Open Sans"/>
                <a:ea typeface="Open Sans"/>
                <a:cs typeface="Open Sans"/>
                <a:sym typeface="Open Sans"/>
              </a:rPr>
              <a:t>insert video</a:t>
            </a:r>
            <a:endParaRPr>
              <a:solidFill>
                <a:srgbClr val="999999"/>
              </a:solidFill>
              <a:latin typeface="Open Sans"/>
              <a:ea typeface="Open Sans"/>
              <a:cs typeface="Open Sans"/>
              <a:sym typeface="Open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 BLUE #1" type="title">
  <p:cSld name="TITLE">
    <p:spTree>
      <p:nvGrpSpPr>
        <p:cNvPr id="1" name="Shape 255"/>
        <p:cNvGrpSpPr/>
        <p:nvPr/>
      </p:nvGrpSpPr>
      <p:grpSpPr>
        <a:xfrm>
          <a:off x="0" y="0"/>
          <a:ext cx="0" cy="0"/>
          <a:chOff x="0" y="0"/>
          <a:chExt cx="0" cy="0"/>
        </a:xfrm>
      </p:grpSpPr>
      <p:pic>
        <p:nvPicPr>
          <p:cNvPr id="256" name="Google Shape;256;p47"/>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57" name="Google Shape;257;p47"/>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47"/>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259" name="Google Shape;259;p47"/>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DEAF6"/>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47"/>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DDEAF6"/>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47"/>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b="0" i="0" u="none" strike="noStrike" cap="none">
                <a:solidFill>
                  <a:srgbClr val="DDEAF6"/>
                </a:solidFill>
                <a:latin typeface="Calibri"/>
                <a:ea typeface="Calibri"/>
                <a:cs typeface="Calibri"/>
                <a:sym typeface="Calibri"/>
              </a:defRPr>
            </a:lvl1pPr>
            <a:lvl2pPr marL="0" lvl="1" indent="0" algn="r" rtl="0">
              <a:spcBef>
                <a:spcPts val="0"/>
              </a:spcBef>
              <a:buNone/>
              <a:defRPr sz="900" b="0" i="0" u="none" strike="noStrike" cap="none">
                <a:solidFill>
                  <a:srgbClr val="DDEAF6"/>
                </a:solidFill>
                <a:latin typeface="Calibri"/>
                <a:ea typeface="Calibri"/>
                <a:cs typeface="Calibri"/>
                <a:sym typeface="Calibri"/>
              </a:defRPr>
            </a:lvl2pPr>
            <a:lvl3pPr marL="0" lvl="2" indent="0" algn="r" rtl="0">
              <a:spcBef>
                <a:spcPts val="0"/>
              </a:spcBef>
              <a:buNone/>
              <a:defRPr sz="900" b="0" i="0" u="none" strike="noStrike" cap="none">
                <a:solidFill>
                  <a:srgbClr val="DDEAF6"/>
                </a:solidFill>
                <a:latin typeface="Calibri"/>
                <a:ea typeface="Calibri"/>
                <a:cs typeface="Calibri"/>
                <a:sym typeface="Calibri"/>
              </a:defRPr>
            </a:lvl3pPr>
            <a:lvl4pPr marL="0" lvl="3" indent="0" algn="r" rtl="0">
              <a:spcBef>
                <a:spcPts val="0"/>
              </a:spcBef>
              <a:buNone/>
              <a:defRPr sz="900" b="0" i="0" u="none" strike="noStrike" cap="none">
                <a:solidFill>
                  <a:srgbClr val="DDEAF6"/>
                </a:solidFill>
                <a:latin typeface="Calibri"/>
                <a:ea typeface="Calibri"/>
                <a:cs typeface="Calibri"/>
                <a:sym typeface="Calibri"/>
              </a:defRPr>
            </a:lvl4pPr>
            <a:lvl5pPr marL="0" lvl="4" indent="0" algn="r" rtl="0">
              <a:spcBef>
                <a:spcPts val="0"/>
              </a:spcBef>
              <a:buNone/>
              <a:defRPr sz="900" b="0" i="0" u="none" strike="noStrike" cap="none">
                <a:solidFill>
                  <a:srgbClr val="DDEAF6"/>
                </a:solidFill>
                <a:latin typeface="Calibri"/>
                <a:ea typeface="Calibri"/>
                <a:cs typeface="Calibri"/>
                <a:sym typeface="Calibri"/>
              </a:defRPr>
            </a:lvl5pPr>
            <a:lvl6pPr marL="0" lvl="5" indent="0" algn="r" rtl="0">
              <a:spcBef>
                <a:spcPts val="0"/>
              </a:spcBef>
              <a:buNone/>
              <a:defRPr sz="900" b="0" i="0" u="none" strike="noStrike" cap="none">
                <a:solidFill>
                  <a:srgbClr val="DDEAF6"/>
                </a:solidFill>
                <a:latin typeface="Calibri"/>
                <a:ea typeface="Calibri"/>
                <a:cs typeface="Calibri"/>
                <a:sym typeface="Calibri"/>
              </a:defRPr>
            </a:lvl6pPr>
            <a:lvl7pPr marL="0" lvl="6" indent="0" algn="r" rtl="0">
              <a:spcBef>
                <a:spcPts val="0"/>
              </a:spcBef>
              <a:buNone/>
              <a:defRPr sz="900" b="0" i="0" u="none" strike="noStrike" cap="none">
                <a:solidFill>
                  <a:srgbClr val="DDEAF6"/>
                </a:solidFill>
                <a:latin typeface="Calibri"/>
                <a:ea typeface="Calibri"/>
                <a:cs typeface="Calibri"/>
                <a:sym typeface="Calibri"/>
              </a:defRPr>
            </a:lvl7pPr>
            <a:lvl8pPr marL="0" lvl="7" indent="0" algn="r" rtl="0">
              <a:spcBef>
                <a:spcPts val="0"/>
              </a:spcBef>
              <a:buNone/>
              <a:defRPr sz="900" b="0" i="0" u="none" strike="noStrike" cap="none">
                <a:solidFill>
                  <a:srgbClr val="DDEAF6"/>
                </a:solidFill>
                <a:latin typeface="Calibri"/>
                <a:ea typeface="Calibri"/>
                <a:cs typeface="Calibri"/>
                <a:sym typeface="Calibri"/>
              </a:defRPr>
            </a:lvl8pPr>
            <a:lvl9pPr marL="0" lvl="8" indent="0" algn="r" rtl="0">
              <a:spcBef>
                <a:spcPts val="0"/>
              </a:spcBef>
              <a:buNone/>
              <a:defRPr sz="900" b="0" i="0" u="none" strike="noStrike" cap="none">
                <a:solidFill>
                  <a:srgbClr val="DDEAF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62" name="Google Shape;262;p47"/>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b="0" i="0" u="none" strike="noStrike" cap="none">
                <a:solidFill>
                  <a:srgbClr val="3F3F3F"/>
                </a:solidFill>
                <a:latin typeface="Calibri"/>
                <a:ea typeface="Calibri"/>
                <a:cs typeface="Calibri"/>
                <a:sym typeface="Calibri"/>
              </a:rPr>
              <a:t>Showeet.com</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 BLUE #2">
  <p:cSld name="COVER - BLUE #2">
    <p:spTree>
      <p:nvGrpSpPr>
        <p:cNvPr id="1" name="Shape 263"/>
        <p:cNvGrpSpPr/>
        <p:nvPr/>
      </p:nvGrpSpPr>
      <p:grpSpPr>
        <a:xfrm>
          <a:off x="0" y="0"/>
          <a:ext cx="0" cy="0"/>
          <a:chOff x="0" y="0"/>
          <a:chExt cx="0" cy="0"/>
        </a:xfrm>
      </p:grpSpPr>
      <p:pic>
        <p:nvPicPr>
          <p:cNvPr id="264" name="Google Shape;264;p48"/>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65" name="Google Shape;265;p48"/>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p48"/>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48"/>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68" name="Google Shape;268;p48"/>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Calibri"/>
              <a:buNone/>
              <a:defRPr sz="4500" b="1"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9" name="Google Shape;269;p48"/>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270" name="Google Shape;270;p48"/>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53CEFF"/>
                </a:solidFill>
                <a:latin typeface="Calibri"/>
                <a:ea typeface="Calibri"/>
                <a:cs typeface="Calibri"/>
                <a:sym typeface="Calibri"/>
              </a:rPr>
              <a:t>Showeet.com</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 BLUE #3">
  <p:cSld name="COVER - BLUE #3">
    <p:spTree>
      <p:nvGrpSpPr>
        <p:cNvPr id="1" name="Shape 271"/>
        <p:cNvGrpSpPr/>
        <p:nvPr/>
      </p:nvGrpSpPr>
      <p:grpSpPr>
        <a:xfrm>
          <a:off x="0" y="0"/>
          <a:ext cx="0" cy="0"/>
          <a:chOff x="0" y="0"/>
          <a:chExt cx="0" cy="0"/>
        </a:xfrm>
      </p:grpSpPr>
      <p:pic>
        <p:nvPicPr>
          <p:cNvPr id="272" name="Google Shape;272;p49"/>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73" name="Google Shape;273;p49"/>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4" name="Google Shape;274;p49"/>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5" name="Google Shape;275;p49"/>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76" name="Google Shape;276;p49"/>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49"/>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278" name="Google Shape;278;p49"/>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53CEFF"/>
                </a:solidFill>
                <a:latin typeface="Calibri"/>
                <a:ea typeface="Calibri"/>
                <a:cs typeface="Calibri"/>
                <a:sym typeface="Calibri"/>
              </a:rPr>
              <a:t>Showeet.com</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 BLUE #2">
  <p:cSld name="Section Header - BLUE #2">
    <p:spTree>
      <p:nvGrpSpPr>
        <p:cNvPr id="1" name="Shape 279"/>
        <p:cNvGrpSpPr/>
        <p:nvPr/>
      </p:nvGrpSpPr>
      <p:grpSpPr>
        <a:xfrm>
          <a:off x="0" y="0"/>
          <a:ext cx="0" cy="0"/>
          <a:chOff x="0" y="0"/>
          <a:chExt cx="0" cy="0"/>
        </a:xfrm>
      </p:grpSpPr>
      <p:pic>
        <p:nvPicPr>
          <p:cNvPr id="280" name="Google Shape;280;p50"/>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81" name="Google Shape;281;p50"/>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50"/>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3" name="Google Shape;283;p50"/>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84" name="Google Shape;284;p50"/>
          <p:cNvSpPr txBox="1">
            <a:spLocks noGrp="1"/>
          </p:cNvSpPr>
          <p:nvPr>
            <p:ph type="title"/>
          </p:nvPr>
        </p:nvSpPr>
        <p:spPr>
          <a:xfrm>
            <a:off x="4143375" y="1709740"/>
            <a:ext cx="43671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50"/>
          <p:cNvSpPr txBox="1">
            <a:spLocks noGrp="1"/>
          </p:cNvSpPr>
          <p:nvPr>
            <p:ph type="body" idx="1"/>
          </p:nvPr>
        </p:nvSpPr>
        <p:spPr>
          <a:xfrm>
            <a:off x="4143375" y="4589465"/>
            <a:ext cx="43671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 BLUE #1" type="secHead">
  <p:cSld name="SECTION_HEADER">
    <p:spTree>
      <p:nvGrpSpPr>
        <p:cNvPr id="1" name="Shape 286"/>
        <p:cNvGrpSpPr/>
        <p:nvPr/>
      </p:nvGrpSpPr>
      <p:grpSpPr>
        <a:xfrm>
          <a:off x="0" y="0"/>
          <a:ext cx="0" cy="0"/>
          <a:chOff x="0" y="0"/>
          <a:chExt cx="0" cy="0"/>
        </a:xfrm>
      </p:grpSpPr>
      <p:pic>
        <p:nvPicPr>
          <p:cNvPr id="287" name="Google Shape;287;p51"/>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88" name="Google Shape;288;p51"/>
          <p:cNvSpPr txBox="1">
            <a:spLocks noGrp="1"/>
          </p:cNvSpPr>
          <p:nvPr>
            <p:ph type="title"/>
          </p:nvPr>
        </p:nvSpPr>
        <p:spPr>
          <a:xfrm>
            <a:off x="3028950" y="1709740"/>
            <a:ext cx="54816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51"/>
          <p:cNvSpPr txBox="1">
            <a:spLocks noGrp="1"/>
          </p:cNvSpPr>
          <p:nvPr>
            <p:ph type="body" idx="1"/>
          </p:nvPr>
        </p:nvSpPr>
        <p:spPr>
          <a:xfrm>
            <a:off x="3028950" y="4589465"/>
            <a:ext cx="54816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90" name="Google Shape;290;p51"/>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p51"/>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p51"/>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293"/>
        <p:cNvGrpSpPr/>
        <p:nvPr/>
      </p:nvGrpSpPr>
      <p:grpSpPr>
        <a:xfrm>
          <a:off x="0" y="0"/>
          <a:ext cx="0" cy="0"/>
          <a:chOff x="0" y="0"/>
          <a:chExt cx="0" cy="0"/>
        </a:xfrm>
      </p:grpSpPr>
      <p:pic>
        <p:nvPicPr>
          <p:cNvPr id="294" name="Google Shape;294;p52"/>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95" name="Google Shape;295;p52"/>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6" name="Google Shape;296;p52"/>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p52"/>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98" name="Google Shape;298;p52"/>
          <p:cNvSpPr txBox="1">
            <a:spLocks noGrp="1"/>
          </p:cNvSpPr>
          <p:nvPr>
            <p:ph type="title"/>
          </p:nvPr>
        </p:nvSpPr>
        <p:spPr>
          <a:xfrm>
            <a:off x="3028950" y="365127"/>
            <a:ext cx="5486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 name="Google Shape;299;p52"/>
          <p:cNvSpPr txBox="1">
            <a:spLocks noGrp="1"/>
          </p:cNvSpPr>
          <p:nvPr>
            <p:ph type="body" idx="1"/>
          </p:nvPr>
        </p:nvSpPr>
        <p:spPr>
          <a:xfrm>
            <a:off x="3028950" y="1825625"/>
            <a:ext cx="54864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53"/>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5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303" name="Google Shape;303;p53"/>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p53"/>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p53"/>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 ORANGE #1">
  <p:cSld name="COVER - ORANGE #1">
    <p:spTree>
      <p:nvGrpSpPr>
        <p:cNvPr id="1" name="Shape 306"/>
        <p:cNvGrpSpPr/>
        <p:nvPr/>
      </p:nvGrpSpPr>
      <p:grpSpPr>
        <a:xfrm>
          <a:off x="0" y="0"/>
          <a:ext cx="0" cy="0"/>
          <a:chOff x="0" y="0"/>
          <a:chExt cx="0" cy="0"/>
        </a:xfrm>
      </p:grpSpPr>
      <p:pic>
        <p:nvPicPr>
          <p:cNvPr id="307" name="Google Shape;307;p54"/>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08" name="Google Shape;308;p54"/>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FEE59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9" name="Google Shape;309;p54"/>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FEE59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0" name="Google Shape;310;p54"/>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FEE599"/>
                </a:solidFill>
                <a:latin typeface="Calibri"/>
                <a:ea typeface="Calibri"/>
                <a:cs typeface="Calibri"/>
                <a:sym typeface="Calibri"/>
              </a:defRPr>
            </a:lvl1pPr>
            <a:lvl2pPr marL="0" lvl="1" indent="0" algn="r" rtl="0">
              <a:spcBef>
                <a:spcPts val="0"/>
              </a:spcBef>
              <a:buNone/>
              <a:defRPr sz="900">
                <a:solidFill>
                  <a:srgbClr val="FEE599"/>
                </a:solidFill>
                <a:latin typeface="Calibri"/>
                <a:ea typeface="Calibri"/>
                <a:cs typeface="Calibri"/>
                <a:sym typeface="Calibri"/>
              </a:defRPr>
            </a:lvl2pPr>
            <a:lvl3pPr marL="0" lvl="2" indent="0" algn="r" rtl="0">
              <a:spcBef>
                <a:spcPts val="0"/>
              </a:spcBef>
              <a:buNone/>
              <a:defRPr sz="900">
                <a:solidFill>
                  <a:srgbClr val="FEE599"/>
                </a:solidFill>
                <a:latin typeface="Calibri"/>
                <a:ea typeface="Calibri"/>
                <a:cs typeface="Calibri"/>
                <a:sym typeface="Calibri"/>
              </a:defRPr>
            </a:lvl3pPr>
            <a:lvl4pPr marL="0" lvl="3" indent="0" algn="r" rtl="0">
              <a:spcBef>
                <a:spcPts val="0"/>
              </a:spcBef>
              <a:buNone/>
              <a:defRPr sz="900">
                <a:solidFill>
                  <a:srgbClr val="FEE599"/>
                </a:solidFill>
                <a:latin typeface="Calibri"/>
                <a:ea typeface="Calibri"/>
                <a:cs typeface="Calibri"/>
                <a:sym typeface="Calibri"/>
              </a:defRPr>
            </a:lvl4pPr>
            <a:lvl5pPr marL="0" lvl="4" indent="0" algn="r" rtl="0">
              <a:spcBef>
                <a:spcPts val="0"/>
              </a:spcBef>
              <a:buNone/>
              <a:defRPr sz="900">
                <a:solidFill>
                  <a:srgbClr val="FEE599"/>
                </a:solidFill>
                <a:latin typeface="Calibri"/>
                <a:ea typeface="Calibri"/>
                <a:cs typeface="Calibri"/>
                <a:sym typeface="Calibri"/>
              </a:defRPr>
            </a:lvl5pPr>
            <a:lvl6pPr marL="0" lvl="5" indent="0" algn="r" rtl="0">
              <a:spcBef>
                <a:spcPts val="0"/>
              </a:spcBef>
              <a:buNone/>
              <a:defRPr sz="900">
                <a:solidFill>
                  <a:srgbClr val="FEE599"/>
                </a:solidFill>
                <a:latin typeface="Calibri"/>
                <a:ea typeface="Calibri"/>
                <a:cs typeface="Calibri"/>
                <a:sym typeface="Calibri"/>
              </a:defRPr>
            </a:lvl6pPr>
            <a:lvl7pPr marL="0" lvl="6" indent="0" algn="r" rtl="0">
              <a:spcBef>
                <a:spcPts val="0"/>
              </a:spcBef>
              <a:buNone/>
              <a:defRPr sz="900">
                <a:solidFill>
                  <a:srgbClr val="FEE599"/>
                </a:solidFill>
                <a:latin typeface="Calibri"/>
                <a:ea typeface="Calibri"/>
                <a:cs typeface="Calibri"/>
                <a:sym typeface="Calibri"/>
              </a:defRPr>
            </a:lvl7pPr>
            <a:lvl8pPr marL="0" lvl="7" indent="0" algn="r" rtl="0">
              <a:spcBef>
                <a:spcPts val="0"/>
              </a:spcBef>
              <a:buNone/>
              <a:defRPr sz="900">
                <a:solidFill>
                  <a:srgbClr val="FEE599"/>
                </a:solidFill>
                <a:latin typeface="Calibri"/>
                <a:ea typeface="Calibri"/>
                <a:cs typeface="Calibri"/>
                <a:sym typeface="Calibri"/>
              </a:defRPr>
            </a:lvl8pPr>
            <a:lvl9pPr marL="0" lvl="8" indent="0" algn="r" rtl="0">
              <a:spcBef>
                <a:spcPts val="0"/>
              </a:spcBef>
              <a:buNone/>
              <a:defRPr sz="900">
                <a:solidFill>
                  <a:srgbClr val="FEE59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1" name="Google Shape;311;p54"/>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54"/>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13" name="Google Shape;313;p54"/>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3F3F3F"/>
                </a:solidFill>
                <a:latin typeface="Calibri"/>
                <a:ea typeface="Calibri"/>
                <a:cs typeface="Calibri"/>
                <a:sym typeface="Calibri"/>
              </a:rPr>
              <a:t>Showeet.com</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 ORANGE #2">
  <p:cSld name="COVER - ORANGE #2">
    <p:spTree>
      <p:nvGrpSpPr>
        <p:cNvPr id="1" name="Shape 314"/>
        <p:cNvGrpSpPr/>
        <p:nvPr/>
      </p:nvGrpSpPr>
      <p:grpSpPr>
        <a:xfrm>
          <a:off x="0" y="0"/>
          <a:ext cx="0" cy="0"/>
          <a:chOff x="0" y="0"/>
          <a:chExt cx="0" cy="0"/>
        </a:xfrm>
      </p:grpSpPr>
      <p:pic>
        <p:nvPicPr>
          <p:cNvPr id="315" name="Google Shape;315;p55"/>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16" name="Google Shape;316;p55"/>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p55"/>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8" name="Google Shape;318;p55"/>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9" name="Google Shape;319;p55"/>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Calibri"/>
              <a:buNone/>
              <a:defRPr sz="4500" b="1"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p55"/>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dk1"/>
              </a:buClr>
              <a:buSzPts val="2400"/>
              <a:buNone/>
              <a:defRPr sz="2400" i="1" cap="none">
                <a:solidFill>
                  <a:schemeClr val="dk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21" name="Google Shape;321;p55"/>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FB400"/>
                </a:solidFill>
                <a:latin typeface="Calibri"/>
                <a:ea typeface="Calibri"/>
                <a:cs typeface="Calibri"/>
                <a:sym typeface="Calibri"/>
              </a:rPr>
              <a:t>Showeet.com</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 ORANGE #3">
  <p:cSld name="COVER - ORANGE #3">
    <p:spTree>
      <p:nvGrpSpPr>
        <p:cNvPr id="1" name="Shape 322"/>
        <p:cNvGrpSpPr/>
        <p:nvPr/>
      </p:nvGrpSpPr>
      <p:grpSpPr>
        <a:xfrm>
          <a:off x="0" y="0"/>
          <a:ext cx="0" cy="0"/>
          <a:chOff x="0" y="0"/>
          <a:chExt cx="0" cy="0"/>
        </a:xfrm>
      </p:grpSpPr>
      <p:pic>
        <p:nvPicPr>
          <p:cNvPr id="323" name="Google Shape;323;p56"/>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24" name="Google Shape;324;p56"/>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p56"/>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6" name="Google Shape;326;p56"/>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27" name="Google Shape;327;p56"/>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6"/>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29" name="Google Shape;329;p56"/>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FB400"/>
                </a:solidFill>
                <a:latin typeface="Calibri"/>
                <a:ea typeface="Calibri"/>
                <a:cs typeface="Calibri"/>
                <a:sym typeface="Calibri"/>
              </a:rPr>
              <a:t>Showeet.com</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 ORANGE #2">
  <p:cSld name="Section Header - ORANGE #2">
    <p:spTree>
      <p:nvGrpSpPr>
        <p:cNvPr id="1" name="Shape 330"/>
        <p:cNvGrpSpPr/>
        <p:nvPr/>
      </p:nvGrpSpPr>
      <p:grpSpPr>
        <a:xfrm>
          <a:off x="0" y="0"/>
          <a:ext cx="0" cy="0"/>
          <a:chOff x="0" y="0"/>
          <a:chExt cx="0" cy="0"/>
        </a:xfrm>
      </p:grpSpPr>
      <p:pic>
        <p:nvPicPr>
          <p:cNvPr id="331" name="Google Shape;331;p57"/>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32" name="Google Shape;332;p57"/>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p57"/>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4" name="Google Shape;334;p57"/>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35" name="Google Shape;335;p57"/>
          <p:cNvSpPr txBox="1">
            <a:spLocks noGrp="1"/>
          </p:cNvSpPr>
          <p:nvPr>
            <p:ph type="title"/>
          </p:nvPr>
        </p:nvSpPr>
        <p:spPr>
          <a:xfrm>
            <a:off x="4143375" y="1709740"/>
            <a:ext cx="43671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6" name="Google Shape;336;p57"/>
          <p:cNvSpPr txBox="1">
            <a:spLocks noGrp="1"/>
          </p:cNvSpPr>
          <p:nvPr>
            <p:ph type="body" idx="1"/>
          </p:nvPr>
        </p:nvSpPr>
        <p:spPr>
          <a:xfrm>
            <a:off x="4143375" y="4589465"/>
            <a:ext cx="43671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 ORANGE #1">
  <p:cSld name="Section Header - ORANGE #1">
    <p:spTree>
      <p:nvGrpSpPr>
        <p:cNvPr id="1" name="Shape 337"/>
        <p:cNvGrpSpPr/>
        <p:nvPr/>
      </p:nvGrpSpPr>
      <p:grpSpPr>
        <a:xfrm>
          <a:off x="0" y="0"/>
          <a:ext cx="0" cy="0"/>
          <a:chOff x="0" y="0"/>
          <a:chExt cx="0" cy="0"/>
        </a:xfrm>
      </p:grpSpPr>
      <p:pic>
        <p:nvPicPr>
          <p:cNvPr id="338" name="Google Shape;338;p58"/>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39" name="Google Shape;339;p58"/>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p58"/>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1" name="Google Shape;341;p58"/>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42" name="Google Shape;342;p58"/>
          <p:cNvSpPr txBox="1">
            <a:spLocks noGrp="1"/>
          </p:cNvSpPr>
          <p:nvPr>
            <p:ph type="title"/>
          </p:nvPr>
        </p:nvSpPr>
        <p:spPr>
          <a:xfrm>
            <a:off x="3028950" y="1709740"/>
            <a:ext cx="54816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p58"/>
          <p:cNvSpPr txBox="1">
            <a:spLocks noGrp="1"/>
          </p:cNvSpPr>
          <p:nvPr>
            <p:ph type="body" idx="1"/>
          </p:nvPr>
        </p:nvSpPr>
        <p:spPr>
          <a:xfrm>
            <a:off x="3028950" y="4589465"/>
            <a:ext cx="54816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 ORANGE">
  <p:cSld name="Title and Content - ORANGE">
    <p:bg>
      <p:bgPr>
        <a:blipFill>
          <a:blip r:embed="rId2">
            <a:alphaModFix/>
          </a:blip>
          <a:stretch>
            <a:fillRect/>
          </a:stretch>
        </a:blipFill>
        <a:effectLst/>
      </p:bgPr>
    </p:bg>
    <p:spTree>
      <p:nvGrpSpPr>
        <p:cNvPr id="1" name="Shape 344"/>
        <p:cNvGrpSpPr/>
        <p:nvPr/>
      </p:nvGrpSpPr>
      <p:grpSpPr>
        <a:xfrm>
          <a:off x="0" y="0"/>
          <a:ext cx="0" cy="0"/>
          <a:chOff x="0" y="0"/>
          <a:chExt cx="0" cy="0"/>
        </a:xfrm>
      </p:grpSpPr>
      <p:pic>
        <p:nvPicPr>
          <p:cNvPr id="345" name="Google Shape;345;p59"/>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46" name="Google Shape;346;p59"/>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7" name="Google Shape;347;p59"/>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8" name="Google Shape;348;p59"/>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49" name="Google Shape;349;p59"/>
          <p:cNvSpPr txBox="1">
            <a:spLocks noGrp="1"/>
          </p:cNvSpPr>
          <p:nvPr>
            <p:ph type="title"/>
          </p:nvPr>
        </p:nvSpPr>
        <p:spPr>
          <a:xfrm>
            <a:off x="3028950" y="365127"/>
            <a:ext cx="5486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59"/>
          <p:cNvSpPr txBox="1">
            <a:spLocks noGrp="1"/>
          </p:cNvSpPr>
          <p:nvPr>
            <p:ph type="body" idx="1"/>
          </p:nvPr>
        </p:nvSpPr>
        <p:spPr>
          <a:xfrm>
            <a:off x="3028950" y="1825625"/>
            <a:ext cx="54864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 PURPLE #1">
  <p:cSld name="COVER - PURPLE #1">
    <p:spTree>
      <p:nvGrpSpPr>
        <p:cNvPr id="1" name="Shape 351"/>
        <p:cNvGrpSpPr/>
        <p:nvPr/>
      </p:nvGrpSpPr>
      <p:grpSpPr>
        <a:xfrm>
          <a:off x="0" y="0"/>
          <a:ext cx="0" cy="0"/>
          <a:chOff x="0" y="0"/>
          <a:chExt cx="0" cy="0"/>
        </a:xfrm>
      </p:grpSpPr>
      <p:pic>
        <p:nvPicPr>
          <p:cNvPr id="352" name="Google Shape;352;p60"/>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53" name="Google Shape;353;p60"/>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FF00F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4" name="Google Shape;354;p60"/>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FF00F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5" name="Google Shape;355;p60"/>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FF00F0"/>
                </a:solidFill>
                <a:latin typeface="Calibri"/>
                <a:ea typeface="Calibri"/>
                <a:cs typeface="Calibri"/>
                <a:sym typeface="Calibri"/>
              </a:defRPr>
            </a:lvl1pPr>
            <a:lvl2pPr marL="0" lvl="1" indent="0" algn="r" rtl="0">
              <a:spcBef>
                <a:spcPts val="0"/>
              </a:spcBef>
              <a:buNone/>
              <a:defRPr sz="900">
                <a:solidFill>
                  <a:srgbClr val="FF00F0"/>
                </a:solidFill>
                <a:latin typeface="Calibri"/>
                <a:ea typeface="Calibri"/>
                <a:cs typeface="Calibri"/>
                <a:sym typeface="Calibri"/>
              </a:defRPr>
            </a:lvl2pPr>
            <a:lvl3pPr marL="0" lvl="2" indent="0" algn="r" rtl="0">
              <a:spcBef>
                <a:spcPts val="0"/>
              </a:spcBef>
              <a:buNone/>
              <a:defRPr sz="900">
                <a:solidFill>
                  <a:srgbClr val="FF00F0"/>
                </a:solidFill>
                <a:latin typeface="Calibri"/>
                <a:ea typeface="Calibri"/>
                <a:cs typeface="Calibri"/>
                <a:sym typeface="Calibri"/>
              </a:defRPr>
            </a:lvl3pPr>
            <a:lvl4pPr marL="0" lvl="3" indent="0" algn="r" rtl="0">
              <a:spcBef>
                <a:spcPts val="0"/>
              </a:spcBef>
              <a:buNone/>
              <a:defRPr sz="900">
                <a:solidFill>
                  <a:srgbClr val="FF00F0"/>
                </a:solidFill>
                <a:latin typeface="Calibri"/>
                <a:ea typeface="Calibri"/>
                <a:cs typeface="Calibri"/>
                <a:sym typeface="Calibri"/>
              </a:defRPr>
            </a:lvl4pPr>
            <a:lvl5pPr marL="0" lvl="4" indent="0" algn="r" rtl="0">
              <a:spcBef>
                <a:spcPts val="0"/>
              </a:spcBef>
              <a:buNone/>
              <a:defRPr sz="900">
                <a:solidFill>
                  <a:srgbClr val="FF00F0"/>
                </a:solidFill>
                <a:latin typeface="Calibri"/>
                <a:ea typeface="Calibri"/>
                <a:cs typeface="Calibri"/>
                <a:sym typeface="Calibri"/>
              </a:defRPr>
            </a:lvl5pPr>
            <a:lvl6pPr marL="0" lvl="5" indent="0" algn="r" rtl="0">
              <a:spcBef>
                <a:spcPts val="0"/>
              </a:spcBef>
              <a:buNone/>
              <a:defRPr sz="900">
                <a:solidFill>
                  <a:srgbClr val="FF00F0"/>
                </a:solidFill>
                <a:latin typeface="Calibri"/>
                <a:ea typeface="Calibri"/>
                <a:cs typeface="Calibri"/>
                <a:sym typeface="Calibri"/>
              </a:defRPr>
            </a:lvl6pPr>
            <a:lvl7pPr marL="0" lvl="6" indent="0" algn="r" rtl="0">
              <a:spcBef>
                <a:spcPts val="0"/>
              </a:spcBef>
              <a:buNone/>
              <a:defRPr sz="900">
                <a:solidFill>
                  <a:srgbClr val="FF00F0"/>
                </a:solidFill>
                <a:latin typeface="Calibri"/>
                <a:ea typeface="Calibri"/>
                <a:cs typeface="Calibri"/>
                <a:sym typeface="Calibri"/>
              </a:defRPr>
            </a:lvl7pPr>
            <a:lvl8pPr marL="0" lvl="7" indent="0" algn="r" rtl="0">
              <a:spcBef>
                <a:spcPts val="0"/>
              </a:spcBef>
              <a:buNone/>
              <a:defRPr sz="900">
                <a:solidFill>
                  <a:srgbClr val="FF00F0"/>
                </a:solidFill>
                <a:latin typeface="Calibri"/>
                <a:ea typeface="Calibri"/>
                <a:cs typeface="Calibri"/>
                <a:sym typeface="Calibri"/>
              </a:defRPr>
            </a:lvl8pPr>
            <a:lvl9pPr marL="0" lvl="8" indent="0" algn="r" rtl="0">
              <a:spcBef>
                <a:spcPts val="0"/>
              </a:spcBef>
              <a:buNone/>
              <a:defRPr sz="900">
                <a:solidFill>
                  <a:srgbClr val="FF00F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56" name="Google Shape;356;p60"/>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7" name="Google Shape;357;p60"/>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58" name="Google Shape;358;p60"/>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3F3F3F"/>
                </a:solidFill>
                <a:latin typeface="Calibri"/>
                <a:ea typeface="Calibri"/>
                <a:cs typeface="Calibri"/>
                <a:sym typeface="Calibri"/>
              </a:rPr>
              <a:t>Showeet.com</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 PURPLE #2">
  <p:cSld name="COVER - PURPLE #2">
    <p:spTree>
      <p:nvGrpSpPr>
        <p:cNvPr id="1" name="Shape 359"/>
        <p:cNvGrpSpPr/>
        <p:nvPr/>
      </p:nvGrpSpPr>
      <p:grpSpPr>
        <a:xfrm>
          <a:off x="0" y="0"/>
          <a:ext cx="0" cy="0"/>
          <a:chOff x="0" y="0"/>
          <a:chExt cx="0" cy="0"/>
        </a:xfrm>
      </p:grpSpPr>
      <p:pic>
        <p:nvPicPr>
          <p:cNvPr id="360" name="Google Shape;360;p61"/>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61" name="Google Shape;361;p61"/>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p61"/>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3" name="Google Shape;363;p61"/>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4" name="Google Shape;364;p61"/>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5" name="Google Shape;365;p61"/>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66" name="Google Shape;366;p61"/>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F00F0"/>
                </a:solidFill>
                <a:latin typeface="Calibri"/>
                <a:ea typeface="Calibri"/>
                <a:cs typeface="Calibri"/>
                <a:sym typeface="Calibri"/>
              </a:rPr>
              <a:t>Showeet.com</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 PURPLE #3">
  <p:cSld name="COVER - PURPLE #3">
    <p:spTree>
      <p:nvGrpSpPr>
        <p:cNvPr id="1" name="Shape 367"/>
        <p:cNvGrpSpPr/>
        <p:nvPr/>
      </p:nvGrpSpPr>
      <p:grpSpPr>
        <a:xfrm>
          <a:off x="0" y="0"/>
          <a:ext cx="0" cy="0"/>
          <a:chOff x="0" y="0"/>
          <a:chExt cx="0" cy="0"/>
        </a:xfrm>
      </p:grpSpPr>
      <p:pic>
        <p:nvPicPr>
          <p:cNvPr id="368" name="Google Shape;368;p62"/>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69" name="Google Shape;369;p62"/>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0" name="Google Shape;370;p62"/>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1" name="Google Shape;371;p62"/>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72" name="Google Shape;372;p62"/>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3" name="Google Shape;373;p62"/>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374" name="Google Shape;374;p62"/>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F00F0"/>
                </a:solidFill>
                <a:latin typeface="Calibri"/>
                <a:ea typeface="Calibri"/>
                <a:cs typeface="Calibri"/>
                <a:sym typeface="Calibri"/>
              </a:rPr>
              <a:t>Showeet.com</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 PURPLE #2">
  <p:cSld name="Section Header - PURPLE #2">
    <p:spTree>
      <p:nvGrpSpPr>
        <p:cNvPr id="1" name="Shape 375"/>
        <p:cNvGrpSpPr/>
        <p:nvPr/>
      </p:nvGrpSpPr>
      <p:grpSpPr>
        <a:xfrm>
          <a:off x="0" y="0"/>
          <a:ext cx="0" cy="0"/>
          <a:chOff x="0" y="0"/>
          <a:chExt cx="0" cy="0"/>
        </a:xfrm>
      </p:grpSpPr>
      <p:pic>
        <p:nvPicPr>
          <p:cNvPr id="376" name="Google Shape;376;p63"/>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77" name="Google Shape;377;p63"/>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8" name="Google Shape;378;p63"/>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9" name="Google Shape;379;p63"/>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80" name="Google Shape;380;p63"/>
          <p:cNvSpPr txBox="1">
            <a:spLocks noGrp="1"/>
          </p:cNvSpPr>
          <p:nvPr>
            <p:ph type="title"/>
          </p:nvPr>
        </p:nvSpPr>
        <p:spPr>
          <a:xfrm>
            <a:off x="4143375" y="1709740"/>
            <a:ext cx="43671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1" name="Google Shape;381;p63"/>
          <p:cNvSpPr txBox="1">
            <a:spLocks noGrp="1"/>
          </p:cNvSpPr>
          <p:nvPr>
            <p:ph type="body" idx="1"/>
          </p:nvPr>
        </p:nvSpPr>
        <p:spPr>
          <a:xfrm>
            <a:off x="4143375" y="4589465"/>
            <a:ext cx="43671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 PURPLE #1">
  <p:cSld name="Section Header - PURPLE #1">
    <p:spTree>
      <p:nvGrpSpPr>
        <p:cNvPr id="1" name="Shape 382"/>
        <p:cNvGrpSpPr/>
        <p:nvPr/>
      </p:nvGrpSpPr>
      <p:grpSpPr>
        <a:xfrm>
          <a:off x="0" y="0"/>
          <a:ext cx="0" cy="0"/>
          <a:chOff x="0" y="0"/>
          <a:chExt cx="0" cy="0"/>
        </a:xfrm>
      </p:grpSpPr>
      <p:pic>
        <p:nvPicPr>
          <p:cNvPr id="383" name="Google Shape;383;p64"/>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84" name="Google Shape;384;p64"/>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5" name="Google Shape;385;p64"/>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6" name="Google Shape;386;p64"/>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87" name="Google Shape;387;p64"/>
          <p:cNvSpPr txBox="1">
            <a:spLocks noGrp="1"/>
          </p:cNvSpPr>
          <p:nvPr>
            <p:ph type="title"/>
          </p:nvPr>
        </p:nvSpPr>
        <p:spPr>
          <a:xfrm>
            <a:off x="3028950" y="1709740"/>
            <a:ext cx="54816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p64"/>
          <p:cNvSpPr txBox="1">
            <a:spLocks noGrp="1"/>
          </p:cNvSpPr>
          <p:nvPr>
            <p:ph type="body" idx="1"/>
          </p:nvPr>
        </p:nvSpPr>
        <p:spPr>
          <a:xfrm>
            <a:off x="3028950" y="4589465"/>
            <a:ext cx="54816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 PURPLE">
  <p:cSld name="Title and Content - PURPLE">
    <p:spTree>
      <p:nvGrpSpPr>
        <p:cNvPr id="1" name="Shape 389"/>
        <p:cNvGrpSpPr/>
        <p:nvPr/>
      </p:nvGrpSpPr>
      <p:grpSpPr>
        <a:xfrm>
          <a:off x="0" y="0"/>
          <a:ext cx="0" cy="0"/>
          <a:chOff x="0" y="0"/>
          <a:chExt cx="0" cy="0"/>
        </a:xfrm>
      </p:grpSpPr>
      <p:pic>
        <p:nvPicPr>
          <p:cNvPr id="390" name="Google Shape;390;p65"/>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91" name="Google Shape;391;p65"/>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2" name="Google Shape;392;p65"/>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3" name="Google Shape;393;p65"/>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94" name="Google Shape;394;p65"/>
          <p:cNvSpPr txBox="1">
            <a:spLocks noGrp="1"/>
          </p:cNvSpPr>
          <p:nvPr>
            <p:ph type="title"/>
          </p:nvPr>
        </p:nvSpPr>
        <p:spPr>
          <a:xfrm>
            <a:off x="3028950" y="365127"/>
            <a:ext cx="5486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5" name="Google Shape;395;p65"/>
          <p:cNvSpPr txBox="1">
            <a:spLocks noGrp="1"/>
          </p:cNvSpPr>
          <p:nvPr>
            <p:ph type="body" idx="1"/>
          </p:nvPr>
        </p:nvSpPr>
        <p:spPr>
          <a:xfrm>
            <a:off x="3028950" y="1825625"/>
            <a:ext cx="54864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 RED #1">
  <p:cSld name="COVER - RED #1">
    <p:spTree>
      <p:nvGrpSpPr>
        <p:cNvPr id="1" name="Shape 396"/>
        <p:cNvGrpSpPr/>
        <p:nvPr/>
      </p:nvGrpSpPr>
      <p:grpSpPr>
        <a:xfrm>
          <a:off x="0" y="0"/>
          <a:ext cx="0" cy="0"/>
          <a:chOff x="0" y="0"/>
          <a:chExt cx="0" cy="0"/>
        </a:xfrm>
      </p:grpSpPr>
      <p:pic>
        <p:nvPicPr>
          <p:cNvPr id="397" name="Google Shape;397;p66"/>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398" name="Google Shape;398;p66"/>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FD672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9" name="Google Shape;399;p66"/>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FD672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0" name="Google Shape;400;p66"/>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a:solidFill>
                  <a:srgbClr val="FD6729"/>
                </a:solidFill>
                <a:latin typeface="Calibri"/>
                <a:ea typeface="Calibri"/>
                <a:cs typeface="Calibri"/>
                <a:sym typeface="Calibri"/>
              </a:defRPr>
            </a:lvl1pPr>
            <a:lvl2pPr marL="0" lvl="1" indent="0" algn="r" rtl="0">
              <a:spcBef>
                <a:spcPts val="0"/>
              </a:spcBef>
              <a:buNone/>
              <a:defRPr sz="900">
                <a:solidFill>
                  <a:srgbClr val="FD6729"/>
                </a:solidFill>
                <a:latin typeface="Calibri"/>
                <a:ea typeface="Calibri"/>
                <a:cs typeface="Calibri"/>
                <a:sym typeface="Calibri"/>
              </a:defRPr>
            </a:lvl2pPr>
            <a:lvl3pPr marL="0" lvl="2" indent="0" algn="r" rtl="0">
              <a:spcBef>
                <a:spcPts val="0"/>
              </a:spcBef>
              <a:buNone/>
              <a:defRPr sz="900">
                <a:solidFill>
                  <a:srgbClr val="FD6729"/>
                </a:solidFill>
                <a:latin typeface="Calibri"/>
                <a:ea typeface="Calibri"/>
                <a:cs typeface="Calibri"/>
                <a:sym typeface="Calibri"/>
              </a:defRPr>
            </a:lvl3pPr>
            <a:lvl4pPr marL="0" lvl="3" indent="0" algn="r" rtl="0">
              <a:spcBef>
                <a:spcPts val="0"/>
              </a:spcBef>
              <a:buNone/>
              <a:defRPr sz="900">
                <a:solidFill>
                  <a:srgbClr val="FD6729"/>
                </a:solidFill>
                <a:latin typeface="Calibri"/>
                <a:ea typeface="Calibri"/>
                <a:cs typeface="Calibri"/>
                <a:sym typeface="Calibri"/>
              </a:defRPr>
            </a:lvl4pPr>
            <a:lvl5pPr marL="0" lvl="4" indent="0" algn="r" rtl="0">
              <a:spcBef>
                <a:spcPts val="0"/>
              </a:spcBef>
              <a:buNone/>
              <a:defRPr sz="900">
                <a:solidFill>
                  <a:srgbClr val="FD6729"/>
                </a:solidFill>
                <a:latin typeface="Calibri"/>
                <a:ea typeface="Calibri"/>
                <a:cs typeface="Calibri"/>
                <a:sym typeface="Calibri"/>
              </a:defRPr>
            </a:lvl5pPr>
            <a:lvl6pPr marL="0" lvl="5" indent="0" algn="r" rtl="0">
              <a:spcBef>
                <a:spcPts val="0"/>
              </a:spcBef>
              <a:buNone/>
              <a:defRPr sz="900">
                <a:solidFill>
                  <a:srgbClr val="FD6729"/>
                </a:solidFill>
                <a:latin typeface="Calibri"/>
                <a:ea typeface="Calibri"/>
                <a:cs typeface="Calibri"/>
                <a:sym typeface="Calibri"/>
              </a:defRPr>
            </a:lvl6pPr>
            <a:lvl7pPr marL="0" lvl="6" indent="0" algn="r" rtl="0">
              <a:spcBef>
                <a:spcPts val="0"/>
              </a:spcBef>
              <a:buNone/>
              <a:defRPr sz="900">
                <a:solidFill>
                  <a:srgbClr val="FD6729"/>
                </a:solidFill>
                <a:latin typeface="Calibri"/>
                <a:ea typeface="Calibri"/>
                <a:cs typeface="Calibri"/>
                <a:sym typeface="Calibri"/>
              </a:defRPr>
            </a:lvl7pPr>
            <a:lvl8pPr marL="0" lvl="7" indent="0" algn="r" rtl="0">
              <a:spcBef>
                <a:spcPts val="0"/>
              </a:spcBef>
              <a:buNone/>
              <a:defRPr sz="900">
                <a:solidFill>
                  <a:srgbClr val="FD6729"/>
                </a:solidFill>
                <a:latin typeface="Calibri"/>
                <a:ea typeface="Calibri"/>
                <a:cs typeface="Calibri"/>
                <a:sym typeface="Calibri"/>
              </a:defRPr>
            </a:lvl8pPr>
            <a:lvl9pPr marL="0" lvl="8" indent="0" algn="r" rtl="0">
              <a:spcBef>
                <a:spcPts val="0"/>
              </a:spcBef>
              <a:buNone/>
              <a:defRPr sz="900">
                <a:solidFill>
                  <a:srgbClr val="FD672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01" name="Google Shape;401;p66"/>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2" name="Google Shape;402;p66"/>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403" name="Google Shape;403;p66"/>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3F3F3F"/>
                </a:solidFill>
                <a:latin typeface="Calibri"/>
                <a:ea typeface="Calibri"/>
                <a:cs typeface="Calibri"/>
                <a:sym typeface="Calibri"/>
              </a:rPr>
              <a:t>Showeet.com</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VER - RED #2">
  <p:cSld name="COVER - RED #2">
    <p:spTree>
      <p:nvGrpSpPr>
        <p:cNvPr id="1" name="Shape 404"/>
        <p:cNvGrpSpPr/>
        <p:nvPr/>
      </p:nvGrpSpPr>
      <p:grpSpPr>
        <a:xfrm>
          <a:off x="0" y="0"/>
          <a:ext cx="0" cy="0"/>
          <a:chOff x="0" y="0"/>
          <a:chExt cx="0" cy="0"/>
        </a:xfrm>
      </p:grpSpPr>
      <p:pic>
        <p:nvPicPr>
          <p:cNvPr id="405" name="Google Shape;405;p67"/>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406" name="Google Shape;406;p67"/>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7" name="Google Shape;407;p67"/>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8" name="Google Shape;408;p67"/>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09" name="Google Shape;409;p67"/>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Calibri"/>
              <a:buNone/>
              <a:defRPr sz="4500" b="1"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0" name="Google Shape;410;p67"/>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411" name="Google Shape;411;p67"/>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D6729"/>
                </a:solidFill>
                <a:latin typeface="Calibri"/>
                <a:ea typeface="Calibri"/>
                <a:cs typeface="Calibri"/>
                <a:sym typeface="Calibri"/>
              </a:rPr>
              <a:t>Showeet.com</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VER - RED #3">
  <p:cSld name="COVER - RED #3">
    <p:spTree>
      <p:nvGrpSpPr>
        <p:cNvPr id="1" name="Shape 412"/>
        <p:cNvGrpSpPr/>
        <p:nvPr/>
      </p:nvGrpSpPr>
      <p:grpSpPr>
        <a:xfrm>
          <a:off x="0" y="0"/>
          <a:ext cx="0" cy="0"/>
          <a:chOff x="0" y="0"/>
          <a:chExt cx="0" cy="0"/>
        </a:xfrm>
      </p:grpSpPr>
      <p:pic>
        <p:nvPicPr>
          <p:cNvPr id="413" name="Google Shape;413;p68"/>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414" name="Google Shape;414;p68"/>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p68"/>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6" name="Google Shape;416;p68"/>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17" name="Google Shape;417;p68"/>
          <p:cNvSpPr txBox="1">
            <a:spLocks noGrp="1"/>
          </p:cNvSpPr>
          <p:nvPr>
            <p:ph type="ctrTitle"/>
          </p:nvPr>
        </p:nvSpPr>
        <p:spPr>
          <a:xfrm>
            <a:off x="247650" y="788988"/>
            <a:ext cx="86487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Calibri"/>
              <a:buNone/>
              <a:defRPr sz="4500" b="1" cap="none">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68"/>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750"/>
              </a:spcBef>
              <a:spcAft>
                <a:spcPts val="0"/>
              </a:spcAft>
              <a:buClr>
                <a:schemeClr val="lt1"/>
              </a:buClr>
              <a:buSzPts val="2400"/>
              <a:buNone/>
              <a:defRPr sz="2400" i="1" cap="none">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419" name="Google Shape;419;p68"/>
          <p:cNvSpPr txBox="1"/>
          <p:nvPr/>
        </p:nvSpPr>
        <p:spPr>
          <a:xfrm>
            <a:off x="8437713" y="103517"/>
            <a:ext cx="6657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75">
                <a:solidFill>
                  <a:srgbClr val="FD6729"/>
                </a:solidFill>
                <a:latin typeface="Calibri"/>
                <a:ea typeface="Calibri"/>
                <a:cs typeface="Calibri"/>
                <a:sym typeface="Calibri"/>
              </a:rPr>
              <a:t>Showeet.com</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 RED #2">
  <p:cSld name="Section Header - RED #2">
    <p:spTree>
      <p:nvGrpSpPr>
        <p:cNvPr id="1" name="Shape 420"/>
        <p:cNvGrpSpPr/>
        <p:nvPr/>
      </p:nvGrpSpPr>
      <p:grpSpPr>
        <a:xfrm>
          <a:off x="0" y="0"/>
          <a:ext cx="0" cy="0"/>
          <a:chOff x="0" y="0"/>
          <a:chExt cx="0" cy="0"/>
        </a:xfrm>
      </p:grpSpPr>
      <p:pic>
        <p:nvPicPr>
          <p:cNvPr id="421" name="Google Shape;421;p69"/>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422" name="Google Shape;422;p69"/>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p69"/>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4" name="Google Shape;424;p69"/>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25" name="Google Shape;425;p69"/>
          <p:cNvSpPr txBox="1">
            <a:spLocks noGrp="1"/>
          </p:cNvSpPr>
          <p:nvPr>
            <p:ph type="title"/>
          </p:nvPr>
        </p:nvSpPr>
        <p:spPr>
          <a:xfrm>
            <a:off x="4143375" y="1709740"/>
            <a:ext cx="43671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6" name="Google Shape;426;p69"/>
          <p:cNvSpPr txBox="1">
            <a:spLocks noGrp="1"/>
          </p:cNvSpPr>
          <p:nvPr>
            <p:ph type="body" idx="1"/>
          </p:nvPr>
        </p:nvSpPr>
        <p:spPr>
          <a:xfrm>
            <a:off x="4143375" y="4589465"/>
            <a:ext cx="43671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 RED #1">
  <p:cSld name="Section Header - RED #1">
    <p:spTree>
      <p:nvGrpSpPr>
        <p:cNvPr id="1" name="Shape 427"/>
        <p:cNvGrpSpPr/>
        <p:nvPr/>
      </p:nvGrpSpPr>
      <p:grpSpPr>
        <a:xfrm>
          <a:off x="0" y="0"/>
          <a:ext cx="0" cy="0"/>
          <a:chOff x="0" y="0"/>
          <a:chExt cx="0" cy="0"/>
        </a:xfrm>
      </p:grpSpPr>
      <p:pic>
        <p:nvPicPr>
          <p:cNvPr id="428" name="Google Shape;428;p70"/>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429" name="Google Shape;429;p70"/>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0" name="Google Shape;430;p70"/>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1" name="Google Shape;431;p70"/>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32" name="Google Shape;432;p70"/>
          <p:cNvSpPr txBox="1">
            <a:spLocks noGrp="1"/>
          </p:cNvSpPr>
          <p:nvPr>
            <p:ph type="title"/>
          </p:nvPr>
        </p:nvSpPr>
        <p:spPr>
          <a:xfrm>
            <a:off x="3028950" y="1709740"/>
            <a:ext cx="54816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3" name="Google Shape;433;p70"/>
          <p:cNvSpPr txBox="1">
            <a:spLocks noGrp="1"/>
          </p:cNvSpPr>
          <p:nvPr>
            <p:ph type="body" idx="1"/>
          </p:nvPr>
        </p:nvSpPr>
        <p:spPr>
          <a:xfrm>
            <a:off x="3028950" y="4589465"/>
            <a:ext cx="54816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 RED">
  <p:cSld name="Title and Content - RED">
    <p:spTree>
      <p:nvGrpSpPr>
        <p:cNvPr id="1" name="Shape 434"/>
        <p:cNvGrpSpPr/>
        <p:nvPr/>
      </p:nvGrpSpPr>
      <p:grpSpPr>
        <a:xfrm>
          <a:off x="0" y="0"/>
          <a:ext cx="0" cy="0"/>
          <a:chOff x="0" y="0"/>
          <a:chExt cx="0" cy="0"/>
        </a:xfrm>
      </p:grpSpPr>
      <p:pic>
        <p:nvPicPr>
          <p:cNvPr id="435" name="Google Shape;435;p71"/>
          <p:cNvPicPr preferRelativeResize="0"/>
          <p:nvPr/>
        </p:nvPicPr>
        <p:blipFill rotWithShape="1">
          <a:blip r:embed="rId2">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436" name="Google Shape;436;p71"/>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7" name="Google Shape;437;p71"/>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8" name="Google Shape;438;p71"/>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439" name="Google Shape;439;p71"/>
          <p:cNvSpPr txBox="1">
            <a:spLocks noGrp="1"/>
          </p:cNvSpPr>
          <p:nvPr>
            <p:ph type="title"/>
          </p:nvPr>
        </p:nvSpPr>
        <p:spPr>
          <a:xfrm>
            <a:off x="3028950" y="365127"/>
            <a:ext cx="54864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0" name="Google Shape;440;p71"/>
          <p:cNvSpPr txBox="1">
            <a:spLocks noGrp="1"/>
          </p:cNvSpPr>
          <p:nvPr>
            <p:ph type="body" idx="1"/>
          </p:nvPr>
        </p:nvSpPr>
        <p:spPr>
          <a:xfrm>
            <a:off x="3028950" y="1825625"/>
            <a:ext cx="54864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1"/>
        <p:cNvGrpSpPr/>
        <p:nvPr/>
      </p:nvGrpSpPr>
      <p:grpSpPr>
        <a:xfrm>
          <a:off x="0" y="0"/>
          <a:ext cx="0" cy="0"/>
          <a:chOff x="0" y="0"/>
          <a:chExt cx="0" cy="0"/>
        </a:xfrm>
      </p:grpSpPr>
      <p:sp>
        <p:nvSpPr>
          <p:cNvPr id="442" name="Google Shape;442;p72"/>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3" name="Google Shape;443;p7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444" name="Google Shape;444;p72"/>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5" name="Google Shape;445;p72"/>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p72"/>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7"/>
        <p:cNvGrpSpPr/>
        <p:nvPr/>
      </p:nvGrpSpPr>
      <p:grpSpPr>
        <a:xfrm>
          <a:off x="0" y="0"/>
          <a:ext cx="0" cy="0"/>
          <a:chOff x="0" y="0"/>
          <a:chExt cx="0" cy="0"/>
        </a:xfrm>
      </p:grpSpPr>
      <p:sp>
        <p:nvSpPr>
          <p:cNvPr id="448" name="Google Shape;448;p73"/>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9" name="Google Shape;449;p73"/>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50" name="Google Shape;450;p73"/>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51" name="Google Shape;451;p73"/>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2" name="Google Shape;452;p73"/>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3" name="Google Shape;453;p73"/>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4"/>
        <p:cNvGrpSpPr/>
        <p:nvPr/>
      </p:nvGrpSpPr>
      <p:grpSpPr>
        <a:xfrm>
          <a:off x="0" y="0"/>
          <a:ext cx="0" cy="0"/>
          <a:chOff x="0" y="0"/>
          <a:chExt cx="0" cy="0"/>
        </a:xfrm>
      </p:grpSpPr>
      <p:sp>
        <p:nvSpPr>
          <p:cNvPr id="455" name="Google Shape;455;p74"/>
          <p:cNvSpPr txBox="1">
            <a:spLocks noGrp="1"/>
          </p:cNvSpPr>
          <p:nvPr>
            <p:ph type="title"/>
          </p:nvPr>
        </p:nvSpPr>
        <p:spPr>
          <a:xfrm>
            <a:off x="629841" y="365127"/>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6" name="Google Shape;456;p74"/>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457" name="Google Shape;457;p74"/>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58" name="Google Shape;458;p74"/>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459" name="Google Shape;459;p74"/>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60" name="Google Shape;460;p74"/>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1" name="Google Shape;461;p74"/>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p74"/>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3"/>
        <p:cNvGrpSpPr/>
        <p:nvPr/>
      </p:nvGrpSpPr>
      <p:grpSpPr>
        <a:xfrm>
          <a:off x="0" y="0"/>
          <a:ext cx="0" cy="0"/>
          <a:chOff x="0" y="0"/>
          <a:chExt cx="0" cy="0"/>
        </a:xfrm>
      </p:grpSpPr>
      <p:sp>
        <p:nvSpPr>
          <p:cNvPr id="464" name="Google Shape;464;p75"/>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5" name="Google Shape;465;p75"/>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6" name="Google Shape;466;p75"/>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7" name="Google Shape;467;p75"/>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8"/>
        <p:cNvGrpSpPr/>
        <p:nvPr/>
      </p:nvGrpSpPr>
      <p:grpSpPr>
        <a:xfrm>
          <a:off x="0" y="0"/>
          <a:ext cx="0" cy="0"/>
          <a:chOff x="0" y="0"/>
          <a:chExt cx="0" cy="0"/>
        </a:xfrm>
      </p:grpSpPr>
      <p:sp>
        <p:nvSpPr>
          <p:cNvPr id="469" name="Google Shape;469;p76"/>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0" name="Google Shape;470;p76"/>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p76"/>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2"/>
        <p:cNvGrpSpPr/>
        <p:nvPr/>
      </p:nvGrpSpPr>
      <p:grpSpPr>
        <a:xfrm>
          <a:off x="0" y="0"/>
          <a:ext cx="0" cy="0"/>
          <a:chOff x="0" y="0"/>
          <a:chExt cx="0" cy="0"/>
        </a:xfrm>
      </p:grpSpPr>
      <p:sp>
        <p:nvSpPr>
          <p:cNvPr id="473" name="Google Shape;473;p77"/>
          <p:cNvSpPr txBox="1">
            <a:spLocks noGrp="1"/>
          </p:cNvSpPr>
          <p:nvPr>
            <p:ph type="title"/>
          </p:nvPr>
        </p:nvSpPr>
        <p:spPr>
          <a:xfrm>
            <a:off x="629842"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4" name="Google Shape;474;p77"/>
          <p:cNvSpPr txBox="1">
            <a:spLocks noGrp="1"/>
          </p:cNvSpPr>
          <p:nvPr>
            <p:ph type="body" idx="1"/>
          </p:nvPr>
        </p:nvSpPr>
        <p:spPr>
          <a:xfrm>
            <a:off x="3887391" y="987427"/>
            <a:ext cx="4629300" cy="48735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750"/>
              </a:spcBef>
              <a:spcAft>
                <a:spcPts val="0"/>
              </a:spcAft>
              <a:buClr>
                <a:schemeClr val="dk1"/>
              </a:buClr>
              <a:buSzPts val="2400"/>
              <a:buChar char="•"/>
              <a:defRPr sz="2400"/>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475" name="Google Shape;475;p77"/>
          <p:cNvSpPr txBox="1">
            <a:spLocks noGrp="1"/>
          </p:cNvSpPr>
          <p:nvPr>
            <p:ph type="body" idx="2"/>
          </p:nvPr>
        </p:nvSpPr>
        <p:spPr>
          <a:xfrm>
            <a:off x="629842"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476" name="Google Shape;476;p77"/>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7" name="Google Shape;477;p77"/>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8" name="Google Shape;478;p77"/>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9"/>
        <p:cNvGrpSpPr/>
        <p:nvPr/>
      </p:nvGrpSpPr>
      <p:grpSpPr>
        <a:xfrm>
          <a:off x="0" y="0"/>
          <a:ext cx="0" cy="0"/>
          <a:chOff x="0" y="0"/>
          <a:chExt cx="0" cy="0"/>
        </a:xfrm>
      </p:grpSpPr>
      <p:sp>
        <p:nvSpPr>
          <p:cNvPr id="480" name="Google Shape;480;p78"/>
          <p:cNvSpPr txBox="1">
            <a:spLocks noGrp="1"/>
          </p:cNvSpPr>
          <p:nvPr>
            <p:ph type="title"/>
          </p:nvPr>
        </p:nvSpPr>
        <p:spPr>
          <a:xfrm>
            <a:off x="629842"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1" name="Google Shape;481;p78"/>
          <p:cNvSpPr>
            <a:spLocks noGrp="1"/>
          </p:cNvSpPr>
          <p:nvPr>
            <p:ph type="pic" idx="2"/>
          </p:nvPr>
        </p:nvSpPr>
        <p:spPr>
          <a:xfrm>
            <a:off x="3887391" y="987427"/>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82" name="Google Shape;482;p78"/>
          <p:cNvSpPr txBox="1">
            <a:spLocks noGrp="1"/>
          </p:cNvSpPr>
          <p:nvPr>
            <p:ph type="body" idx="1"/>
          </p:nvPr>
        </p:nvSpPr>
        <p:spPr>
          <a:xfrm>
            <a:off x="629842"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483" name="Google Shape;483;p78"/>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4" name="Google Shape;484;p78"/>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78"/>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6"/>
        <p:cNvGrpSpPr/>
        <p:nvPr/>
      </p:nvGrpSpPr>
      <p:grpSpPr>
        <a:xfrm>
          <a:off x="0" y="0"/>
          <a:ext cx="0" cy="0"/>
          <a:chOff x="0" y="0"/>
          <a:chExt cx="0" cy="0"/>
        </a:xfrm>
      </p:grpSpPr>
      <p:sp>
        <p:nvSpPr>
          <p:cNvPr id="487" name="Google Shape;487;p79"/>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8" name="Google Shape;488;p79"/>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89" name="Google Shape;489;p79"/>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0" name="Google Shape;490;p79"/>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1" name="Google Shape;491;p79"/>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2"/>
        <p:cNvGrpSpPr/>
        <p:nvPr/>
      </p:nvGrpSpPr>
      <p:grpSpPr>
        <a:xfrm>
          <a:off x="0" y="0"/>
          <a:ext cx="0" cy="0"/>
          <a:chOff x="0" y="0"/>
          <a:chExt cx="0" cy="0"/>
        </a:xfrm>
      </p:grpSpPr>
      <p:sp>
        <p:nvSpPr>
          <p:cNvPr id="493" name="Google Shape;493;p8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8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95" name="Google Shape;495;p80"/>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6" name="Google Shape;496;p80"/>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7" name="Google Shape;497;p80"/>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image" Target="../media/image3.jpe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4"/>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5" name="Google Shape;55;p14"/>
          <p:cNvSpPr/>
          <p:nvPr/>
        </p:nvSpPr>
        <p:spPr>
          <a:xfrm>
            <a:off x="64008" y="69755"/>
            <a:ext cx="9013500" cy="6693300"/>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6" name="Google Shape;56;p14"/>
          <p:cNvSpPr txBox="1">
            <a:spLocks noGrp="1"/>
          </p:cNvSpPr>
          <p:nvPr>
            <p:ph type="title"/>
          </p:nvPr>
        </p:nvSpPr>
        <p:spPr>
          <a:xfrm>
            <a:off x="914400" y="274638"/>
            <a:ext cx="7772400" cy="1143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7" name="Google Shape;57;p14"/>
          <p:cNvSpPr txBox="1">
            <a:spLocks noGrp="1"/>
          </p:cNvSpPr>
          <p:nvPr>
            <p:ph type="body" idx="1"/>
          </p:nvPr>
        </p:nvSpPr>
        <p:spPr>
          <a:xfrm>
            <a:off x="914400" y="1447800"/>
            <a:ext cx="7772400" cy="4572000"/>
          </a:xfrm>
          <a:prstGeom prst="rect">
            <a:avLst/>
          </a:prstGeom>
          <a:noFill/>
          <a:ln>
            <a:noFill/>
          </a:ln>
        </p:spPr>
        <p:txBody>
          <a:bodyPr spcFirstLastPara="1" wrap="square" lIns="91425" tIns="91425" rIns="91425" bIns="91425"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ABCDD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ABCDD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EAA9AA"/>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58" name="Google Shape;58;p14"/>
          <p:cNvSpPr txBox="1">
            <a:spLocks noGrp="1"/>
          </p:cNvSpPr>
          <p:nvPr>
            <p:ph type="dt" idx="10"/>
          </p:nvPr>
        </p:nvSpPr>
        <p:spPr>
          <a:xfrm>
            <a:off x="6172200" y="6191250"/>
            <a:ext cx="2476500" cy="4761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59" name="Google Shape;59;p14"/>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L="457200" marR="0" lvl="1"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L="914400" marR="0" lvl="2"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L="1371600" marR="0" lvl="3"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L="1828800" marR="0" lvl="4"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L="2286000" marR="0" lvl="5"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L="2743200" marR="0" lvl="6"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L="3200400" marR="0" lvl="7"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L="3657600" marR="0" lvl="8" indent="0"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0" name="Google Shape;60;p14"/>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7" name="Google Shape;147;p2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Google Shape;148;p2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220"/>
        <p:cNvGrpSpPr/>
        <p:nvPr/>
      </p:nvGrpSpPr>
      <p:grpSpPr>
        <a:xfrm>
          <a:off x="0" y="0"/>
          <a:ext cx="0" cy="0"/>
          <a:chOff x="0" y="0"/>
          <a:chExt cx="0" cy="0"/>
        </a:xfrm>
      </p:grpSpPr>
      <p:sp>
        <p:nvSpPr>
          <p:cNvPr id="221" name="Google Shape;221;p38"/>
          <p:cNvSpPr txBox="1">
            <a:spLocks noGrp="1"/>
          </p:cNvSpPr>
          <p:nvPr>
            <p:ph type="title"/>
          </p:nvPr>
        </p:nvSpPr>
        <p:spPr>
          <a:xfrm>
            <a:off x="457200" y="5488471"/>
            <a:ext cx="8229600" cy="1143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1pPr>
            <a:lvl2pPr lvl="1"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2pPr>
            <a:lvl3pPr lvl="2"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3pPr>
            <a:lvl4pPr lvl="3"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4pPr>
            <a:lvl5pPr lvl="4"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5pPr>
            <a:lvl6pPr lvl="5"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6pPr>
            <a:lvl7pPr lvl="6"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7pPr>
            <a:lvl8pPr lvl="7"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8pPr>
            <a:lvl9pPr lvl="8" rtl="0">
              <a:spcBef>
                <a:spcPts val="0"/>
              </a:spcBef>
              <a:spcAft>
                <a:spcPts val="0"/>
              </a:spcAft>
              <a:buClr>
                <a:srgbClr val="FDF6D7"/>
              </a:buClr>
              <a:buSzPts val="6000"/>
              <a:buFont typeface="Smokum"/>
              <a:buNone/>
              <a:defRPr sz="6000">
                <a:solidFill>
                  <a:srgbClr val="FDF6D7"/>
                </a:solidFill>
                <a:latin typeface="Smokum"/>
                <a:ea typeface="Smokum"/>
                <a:cs typeface="Smokum"/>
                <a:sym typeface="Smokum"/>
              </a:defRPr>
            </a:lvl9pPr>
          </a:lstStyle>
          <a:p>
            <a:endParaRPr/>
          </a:p>
        </p:txBody>
      </p:sp>
      <p:sp>
        <p:nvSpPr>
          <p:cNvPr id="222" name="Google Shape;222;p38"/>
          <p:cNvSpPr txBox="1">
            <a:spLocks noGrp="1"/>
          </p:cNvSpPr>
          <p:nvPr>
            <p:ph type="body" idx="1"/>
          </p:nvPr>
        </p:nvSpPr>
        <p:spPr>
          <a:xfrm>
            <a:off x="457200" y="379033"/>
            <a:ext cx="8229600" cy="4382400"/>
          </a:xfrm>
          <a:prstGeom prst="rect">
            <a:avLst/>
          </a:prstGeom>
          <a:noFill/>
          <a:ln>
            <a:noFill/>
          </a:ln>
        </p:spPr>
        <p:txBody>
          <a:bodyPr spcFirstLastPara="1" wrap="square" lIns="91425" tIns="91425" rIns="91425" bIns="91425" anchor="t" anchorCtr="0">
            <a:noAutofit/>
          </a:bodyPr>
          <a:lstStyle>
            <a:lvl1pPr marL="457200" lvl="0" indent="-342900" rtl="0">
              <a:spcBef>
                <a:spcPts val="600"/>
              </a:spcBef>
              <a:spcAft>
                <a:spcPts val="0"/>
              </a:spcAft>
              <a:buClr>
                <a:srgbClr val="FDF6D7"/>
              </a:buClr>
              <a:buSzPts val="1800"/>
              <a:buChar char="●"/>
              <a:defRPr sz="3000">
                <a:solidFill>
                  <a:srgbClr val="FDF6D7"/>
                </a:solidFill>
              </a:defRPr>
            </a:lvl1pPr>
            <a:lvl2pPr marL="914400" lvl="1" indent="-342900" rtl="0">
              <a:spcBef>
                <a:spcPts val="0"/>
              </a:spcBef>
              <a:spcAft>
                <a:spcPts val="0"/>
              </a:spcAft>
              <a:buClr>
                <a:srgbClr val="FDF6D7"/>
              </a:buClr>
              <a:buSzPts val="1800"/>
              <a:buChar char="○"/>
              <a:defRPr sz="2400">
                <a:solidFill>
                  <a:srgbClr val="FDF6D7"/>
                </a:solidFill>
              </a:defRPr>
            </a:lvl2pPr>
            <a:lvl3pPr marL="1371600" lvl="2" indent="-342900" rtl="0">
              <a:spcBef>
                <a:spcPts val="0"/>
              </a:spcBef>
              <a:spcAft>
                <a:spcPts val="0"/>
              </a:spcAft>
              <a:buClr>
                <a:srgbClr val="FDF6D7"/>
              </a:buClr>
              <a:buSzPts val="1800"/>
              <a:buChar char="■"/>
              <a:defRPr sz="2400">
                <a:solidFill>
                  <a:srgbClr val="FDF6D7"/>
                </a:solidFill>
              </a:defRPr>
            </a:lvl3pPr>
            <a:lvl4pPr marL="1828800" lvl="3" indent="-317500" rtl="0">
              <a:spcBef>
                <a:spcPts val="0"/>
              </a:spcBef>
              <a:spcAft>
                <a:spcPts val="0"/>
              </a:spcAft>
              <a:buClr>
                <a:srgbClr val="FDF6D7"/>
              </a:buClr>
              <a:buSzPts val="1400"/>
              <a:buChar char="●"/>
              <a:defRPr sz="1800">
                <a:solidFill>
                  <a:srgbClr val="FDF6D7"/>
                </a:solidFill>
              </a:defRPr>
            </a:lvl4pPr>
            <a:lvl5pPr marL="2286000" lvl="4" indent="-317500" rtl="0">
              <a:spcBef>
                <a:spcPts val="0"/>
              </a:spcBef>
              <a:spcAft>
                <a:spcPts val="0"/>
              </a:spcAft>
              <a:buClr>
                <a:srgbClr val="FDF6D7"/>
              </a:buClr>
              <a:buSzPts val="1400"/>
              <a:buChar char="○"/>
              <a:defRPr sz="1800">
                <a:solidFill>
                  <a:srgbClr val="FDF6D7"/>
                </a:solidFill>
              </a:defRPr>
            </a:lvl5pPr>
            <a:lvl6pPr marL="2743200" lvl="5" indent="-317500" rtl="0">
              <a:spcBef>
                <a:spcPts val="0"/>
              </a:spcBef>
              <a:spcAft>
                <a:spcPts val="0"/>
              </a:spcAft>
              <a:buClr>
                <a:srgbClr val="FDF6D7"/>
              </a:buClr>
              <a:buSzPts val="1400"/>
              <a:buChar char="■"/>
              <a:defRPr sz="1800">
                <a:solidFill>
                  <a:srgbClr val="FDF6D7"/>
                </a:solidFill>
              </a:defRPr>
            </a:lvl6pPr>
            <a:lvl7pPr marL="3200400" lvl="6" indent="-317500" rtl="0">
              <a:spcBef>
                <a:spcPts val="0"/>
              </a:spcBef>
              <a:spcAft>
                <a:spcPts val="0"/>
              </a:spcAft>
              <a:buClr>
                <a:srgbClr val="FDF6D7"/>
              </a:buClr>
              <a:buSzPts val="1400"/>
              <a:buChar char="●"/>
              <a:defRPr sz="1800">
                <a:solidFill>
                  <a:srgbClr val="FDF6D7"/>
                </a:solidFill>
              </a:defRPr>
            </a:lvl7pPr>
            <a:lvl8pPr marL="3657600" lvl="7" indent="-317500" rtl="0">
              <a:spcBef>
                <a:spcPts val="0"/>
              </a:spcBef>
              <a:spcAft>
                <a:spcPts val="0"/>
              </a:spcAft>
              <a:buClr>
                <a:srgbClr val="FDF6D7"/>
              </a:buClr>
              <a:buSzPts val="1400"/>
              <a:buChar char="○"/>
              <a:defRPr sz="1800">
                <a:solidFill>
                  <a:srgbClr val="FDF6D7"/>
                </a:solidFill>
              </a:defRPr>
            </a:lvl8pPr>
            <a:lvl9pPr marL="4114800" lvl="8" indent="-317500" rtl="0">
              <a:spcBef>
                <a:spcPts val="0"/>
              </a:spcBef>
              <a:spcAft>
                <a:spcPts val="0"/>
              </a:spcAft>
              <a:buClr>
                <a:srgbClr val="FDF6D7"/>
              </a:buClr>
              <a:buSzPts val="1400"/>
              <a:buChar char="■"/>
              <a:defRPr sz="1800">
                <a:solidFill>
                  <a:srgbClr val="FDF6D7"/>
                </a:solidFill>
              </a:defRPr>
            </a:lvl9pPr>
          </a:lstStyle>
          <a:p>
            <a:endParaRPr/>
          </a:p>
        </p:txBody>
      </p:sp>
      <p:sp>
        <p:nvSpPr>
          <p:cNvPr id="223" name="Google Shape;223;p38"/>
          <p:cNvSpPr txBox="1">
            <a:spLocks noGrp="1"/>
          </p:cNvSpPr>
          <p:nvPr>
            <p:ph type="sldNum" idx="12"/>
          </p:nvPr>
        </p:nvSpPr>
        <p:spPr>
          <a:xfrm>
            <a:off x="8556791" y="6333134"/>
            <a:ext cx="548700" cy="5247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pic>
        <p:nvPicPr>
          <p:cNvPr id="249" name="Google Shape;249;p46"/>
          <p:cNvPicPr preferRelativeResize="0"/>
          <p:nvPr/>
        </p:nvPicPr>
        <p:blipFill rotWithShape="1">
          <a:blip r:embed="rId36">
            <a:alphaModFix/>
          </a:blip>
          <a:srcRect l="12502" r="12495"/>
          <a:stretch/>
        </p:blipFill>
        <p:spPr>
          <a:xfrm>
            <a:off x="1" y="0"/>
            <a:ext cx="9144001" cy="6858000"/>
          </a:xfrm>
          <a:custGeom>
            <a:avLst/>
            <a:gdLst/>
            <a:ahLst/>
            <a:cxnLst/>
            <a:rect l="l" t="t" r="r" b="b"/>
            <a:pathLst>
              <a:path w="9144001" h="6858000" extrusionOk="0">
                <a:moveTo>
                  <a:pt x="0" y="0"/>
                </a:moveTo>
                <a:lnTo>
                  <a:pt x="9144001" y="0"/>
                </a:lnTo>
                <a:lnTo>
                  <a:pt x="9144001" y="6858000"/>
                </a:lnTo>
                <a:lnTo>
                  <a:pt x="0" y="6858000"/>
                </a:lnTo>
                <a:close/>
              </a:path>
            </a:pathLst>
          </a:custGeom>
          <a:noFill/>
          <a:ln>
            <a:noFill/>
          </a:ln>
        </p:spPr>
      </p:pic>
      <p:sp>
        <p:nvSpPr>
          <p:cNvPr id="250" name="Google Shape;250;p46"/>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500"/>
              <a:buFont typeface="Calibri"/>
              <a:buNone/>
              <a:defRPr sz="45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1" name="Google Shape;251;p4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2" name="Google Shape;252;p46"/>
          <p:cNvSpPr txBox="1">
            <a:spLocks noGrp="1"/>
          </p:cNvSpPr>
          <p:nvPr>
            <p:ph type="dt" idx="10"/>
          </p:nvPr>
        </p:nvSpPr>
        <p:spPr>
          <a:xfrm>
            <a:off x="628650" y="6356352"/>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46"/>
          <p:cNvSpPr txBox="1">
            <a:spLocks noGrp="1"/>
          </p:cNvSpPr>
          <p:nvPr>
            <p:ph type="ftr" idx="11"/>
          </p:nvPr>
        </p:nvSpPr>
        <p:spPr>
          <a:xfrm>
            <a:off x="3028950" y="6356352"/>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p46"/>
          <p:cNvSpPr txBox="1">
            <a:spLocks noGrp="1"/>
          </p:cNvSpPr>
          <p:nvPr>
            <p:ph type="sldNum" idx="12"/>
          </p:nvPr>
        </p:nvSpPr>
        <p:spPr>
          <a:xfrm>
            <a:off x="6457950" y="6356352"/>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hyperlink" Target="http://www.youtube.com/watch?v=-63ysqT5nu0"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hyperlink" Target="http://bit.ly/pbiscoup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hyperlink" Target="https://docs.google.com/document/d/189z0WcybXQoIrd9OMW_41tEx4YUzz89bwetWuKI8H_E/edit?usp=sharing" TargetMode="External"/><Relationship Id="rId4" Type="http://schemas.openxmlformats.org/officeDocument/2006/relationships/hyperlink" Target="https://docs.google.com/document/d/1Z3f8sPq41jhcXm6QUBkKAGqA0qPbzRVLZ2d3E3RGHdI/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file/d/0B7JuYr_T8hq6a1doZHRQdFR4Um8/view?usp=sharing"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https://tinyurl.com/MichiganVaping"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hyperlink" Target="http://www.google.com/url?sa=i&amp;rct=j&amp;q=&amp;esrc=s&amp;frm=1&amp;source=images&amp;cd=&amp;cad=rja&amp;uact=8&amp;ved=0CAcQjRxqFQoTCLvf_eSdtccCFcgXkgodBQ8Dyw&amp;url=http://ffcs.fcsuvt.org/pbis/&amp;ei=_4HUVfvjKMivyASFnozYDA&amp;bvm=bv.99804247,d.aWw&amp;psig=AFQjCNEVwaivILqZUNS9QIumCuEmqR4NTg&amp;ust=144007666218479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61.xml"/><Relationship Id="rId5" Type="http://schemas.openxmlformats.org/officeDocument/2006/relationships/image" Target="../media/image69.pn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36.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62.png"/><Relationship Id="rId4" Type="http://schemas.openxmlformats.org/officeDocument/2006/relationships/image" Target="../media/image72.png"/><Relationship Id="rId9"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80.jpe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hyperlink" Target="mailto:Anthony.Ruela@pccsk12.com" TargetMode="External"/><Relationship Id="rId5" Type="http://schemas.openxmlformats.org/officeDocument/2006/relationships/hyperlink" Target="mailto:Rania.Hammoud@pccsk12.com" TargetMode="Externa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1"/>
          <p:cNvSpPr txBox="1">
            <a:spLocks noGrp="1"/>
          </p:cNvSpPr>
          <p:nvPr>
            <p:ph type="ctrTitle" idx="4294967295"/>
          </p:nvPr>
        </p:nvSpPr>
        <p:spPr>
          <a:xfrm>
            <a:off x="562575" y="101750"/>
            <a:ext cx="8018700" cy="4076400"/>
          </a:xfrm>
          <a:prstGeom prst="rect">
            <a:avLst/>
          </a:prstGeom>
          <a:effectLst>
            <a:outerShdw blurRad="57150" dist="19050" dir="5400000" algn="bl" rotWithShape="0">
              <a:srgbClr val="00FF00">
                <a:alpha val="5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7000" b="1">
                <a:solidFill>
                  <a:srgbClr val="3D85C6"/>
                </a:solidFill>
                <a:latin typeface="Bree Serif"/>
                <a:ea typeface="Bree Serif"/>
                <a:cs typeface="Bree Serif"/>
                <a:sym typeface="Bree Serif"/>
              </a:rPr>
              <a:t>PBIS @ P-CCS</a:t>
            </a:r>
            <a:endParaRPr sz="7000" b="1">
              <a:solidFill>
                <a:srgbClr val="3D85C6"/>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3D85C6"/>
                </a:solidFill>
                <a:latin typeface="Bree Serif"/>
                <a:ea typeface="Bree Serif"/>
                <a:cs typeface="Bree Serif"/>
                <a:sym typeface="Bree Serif"/>
              </a:rPr>
              <a:t>Wayne RESA </a:t>
            </a:r>
            <a:endParaRPr sz="4000" b="1">
              <a:solidFill>
                <a:srgbClr val="3D85C6"/>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3D85C6"/>
                </a:solidFill>
                <a:latin typeface="Bree Serif"/>
                <a:ea typeface="Bree Serif"/>
                <a:cs typeface="Bree Serif"/>
                <a:sym typeface="Bree Serif"/>
              </a:rPr>
              <a:t>Middle School Forum</a:t>
            </a:r>
            <a:endParaRPr sz="4000" b="1">
              <a:solidFill>
                <a:srgbClr val="3D85C6"/>
              </a:solidFill>
              <a:latin typeface="Bree Serif"/>
              <a:ea typeface="Bree Serif"/>
              <a:cs typeface="Bree Serif"/>
              <a:sym typeface="Bree Serif"/>
            </a:endParaRPr>
          </a:p>
          <a:p>
            <a:pPr marL="0" lvl="0" indent="0" algn="ctr" rtl="0">
              <a:spcBef>
                <a:spcPts val="0"/>
              </a:spcBef>
              <a:spcAft>
                <a:spcPts val="0"/>
              </a:spcAft>
              <a:buNone/>
            </a:pPr>
            <a:endParaRPr sz="4000" b="1">
              <a:solidFill>
                <a:srgbClr val="1155CC"/>
              </a:solidFill>
              <a:latin typeface="Bree Serif"/>
              <a:ea typeface="Bree Serif"/>
              <a:cs typeface="Bree Serif"/>
              <a:sym typeface="Bree Serif"/>
            </a:endParaRPr>
          </a:p>
        </p:txBody>
      </p:sp>
      <p:sp>
        <p:nvSpPr>
          <p:cNvPr id="503" name="Google Shape;503;p81" descr="alt=&quot;&quot;"/>
          <p:cNvSpPr txBox="1"/>
          <p:nvPr/>
        </p:nvSpPr>
        <p:spPr>
          <a:xfrm>
            <a:off x="-75" y="0"/>
            <a:ext cx="9144000" cy="1137000"/>
          </a:xfrm>
          <a:prstGeom prst="rect">
            <a:avLst/>
          </a:prstGeom>
          <a:solidFill>
            <a:srgbClr val="2581BC"/>
          </a:solidFill>
          <a:ln w="2857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81" descr="alt=&quot;&quot;"/>
          <p:cNvSpPr txBox="1"/>
          <p:nvPr/>
        </p:nvSpPr>
        <p:spPr>
          <a:xfrm>
            <a:off x="0" y="5720975"/>
            <a:ext cx="9144000" cy="1137000"/>
          </a:xfrm>
          <a:prstGeom prst="rect">
            <a:avLst/>
          </a:prstGeom>
          <a:solidFill>
            <a:srgbClr val="2581BC"/>
          </a:solidFill>
          <a:ln w="2857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05" name="Google Shape;505;p81" descr="Plymouth-Canton Community Schools Logo"/>
          <p:cNvPicPr preferRelativeResize="0"/>
          <p:nvPr/>
        </p:nvPicPr>
        <p:blipFill>
          <a:blip r:embed="rId3">
            <a:alphaModFix/>
          </a:blip>
          <a:stretch>
            <a:fillRect/>
          </a:stretch>
        </p:blipFill>
        <p:spPr>
          <a:xfrm>
            <a:off x="3342775" y="3545050"/>
            <a:ext cx="2458300" cy="1965675"/>
          </a:xfrm>
          <a:prstGeom prst="rect">
            <a:avLst/>
          </a:prstGeom>
          <a:noFill/>
          <a:ln>
            <a:noFill/>
          </a:ln>
        </p:spPr>
      </p:pic>
      <p:sp>
        <p:nvSpPr>
          <p:cNvPr id="506" name="Google Shape;506;p81"/>
          <p:cNvSpPr txBox="1"/>
          <p:nvPr/>
        </p:nvSpPr>
        <p:spPr>
          <a:xfrm>
            <a:off x="278925" y="5765075"/>
            <a:ext cx="8586000" cy="10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chemeClr val="lt1"/>
                </a:solidFill>
                <a:latin typeface="Bree Serif"/>
                <a:ea typeface="Bree Serif"/>
                <a:cs typeface="Bree Serif"/>
                <a:sym typeface="Bree Serif"/>
              </a:rPr>
              <a:t>Facilitated By: </a:t>
            </a:r>
            <a:endParaRPr sz="3000" b="1">
              <a:solidFill>
                <a:schemeClr val="lt1"/>
              </a:solidFill>
              <a:latin typeface="Bree Serif"/>
              <a:ea typeface="Bree Serif"/>
              <a:cs typeface="Bree Serif"/>
              <a:sym typeface="Bree Serif"/>
            </a:endParaRPr>
          </a:p>
          <a:p>
            <a:pPr marL="0" lvl="0" indent="0" algn="ctr" rtl="0">
              <a:spcBef>
                <a:spcPts val="0"/>
              </a:spcBef>
              <a:spcAft>
                <a:spcPts val="0"/>
              </a:spcAft>
              <a:buClr>
                <a:schemeClr val="dk1"/>
              </a:buClr>
              <a:buSzPts val="1100"/>
              <a:buFont typeface="Arial"/>
              <a:buNone/>
            </a:pPr>
            <a:r>
              <a:rPr lang="en" sz="3000" b="1">
                <a:solidFill>
                  <a:schemeClr val="lt1"/>
                </a:solidFill>
                <a:latin typeface="Bree Serif"/>
                <a:ea typeface="Bree Serif"/>
                <a:cs typeface="Bree Serif"/>
                <a:sym typeface="Bree Serif"/>
              </a:rPr>
              <a:t>Anthony Ruela &amp; Rania Hammoud</a:t>
            </a:r>
            <a:endParaRPr sz="3000" b="1">
              <a:solidFill>
                <a:schemeClr val="lt1"/>
              </a:solidFill>
              <a:latin typeface="Bree Serif"/>
              <a:ea typeface="Bree Serif"/>
              <a:cs typeface="Bree Serif"/>
              <a:sym typeface="Bree Serif"/>
            </a:endParaRPr>
          </a:p>
          <a:p>
            <a:pPr marL="0" lvl="0" indent="0" algn="l" rtl="0">
              <a:spcBef>
                <a:spcPts val="0"/>
              </a:spcBef>
              <a:spcAft>
                <a:spcPts val="0"/>
              </a:spcAft>
              <a:buNone/>
            </a:pPr>
            <a:endParaRPr sz="1800">
              <a:solidFill>
                <a:srgbClr val="FFFFFF"/>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0"/>
          <p:cNvSpPr txBox="1">
            <a:spLocks noGrp="1"/>
          </p:cNvSpPr>
          <p:nvPr>
            <p:ph type="ctrTitle" idx="4294967295"/>
          </p:nvPr>
        </p:nvSpPr>
        <p:spPr>
          <a:xfrm>
            <a:off x="168800" y="101750"/>
            <a:ext cx="8894400" cy="4076400"/>
          </a:xfrm>
          <a:prstGeom prst="rect">
            <a:avLst/>
          </a:prstGeom>
          <a:effectLst>
            <a:outerShdw dist="9525" dir="1122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7000" b="1">
                <a:solidFill>
                  <a:srgbClr val="FF0000"/>
                </a:solidFill>
                <a:latin typeface="Bree Serif"/>
                <a:ea typeface="Bree Serif"/>
                <a:cs typeface="Bree Serif"/>
                <a:sym typeface="Bree Serif"/>
              </a:rPr>
              <a:t>East Middle School</a:t>
            </a:r>
            <a:endParaRPr sz="7000" b="1">
              <a:solidFill>
                <a:srgbClr val="FF0000"/>
              </a:solidFill>
              <a:latin typeface="Bree Serif"/>
              <a:ea typeface="Bree Serif"/>
              <a:cs typeface="Bree Serif"/>
              <a:sym typeface="Bree Serif"/>
            </a:endParaRPr>
          </a:p>
          <a:p>
            <a:pPr marL="0" lvl="0" indent="0" algn="l" rtl="0">
              <a:spcBef>
                <a:spcPts val="0"/>
              </a:spcBef>
              <a:spcAft>
                <a:spcPts val="0"/>
              </a:spcAft>
              <a:buNone/>
            </a:pPr>
            <a:r>
              <a:rPr lang="en" sz="4000" b="1">
                <a:solidFill>
                  <a:srgbClr val="FF0000"/>
                </a:solidFill>
                <a:latin typeface="Bree Serif"/>
                <a:ea typeface="Bree Serif"/>
                <a:cs typeface="Bree Serif"/>
                <a:sym typeface="Bree Serif"/>
              </a:rPr>
              <a:t>          Scott Burek 		Kayline Jurmo</a:t>
            </a:r>
            <a:endParaRPr sz="4000" b="1">
              <a:solidFill>
                <a:srgbClr val="FF0000"/>
              </a:solidFill>
              <a:latin typeface="Bree Serif"/>
              <a:ea typeface="Bree Serif"/>
              <a:cs typeface="Bree Serif"/>
              <a:sym typeface="Bree Serif"/>
            </a:endParaRPr>
          </a:p>
          <a:p>
            <a:pPr marL="0" lvl="0" indent="0" algn="l" rtl="0">
              <a:spcBef>
                <a:spcPts val="0"/>
              </a:spcBef>
              <a:spcAft>
                <a:spcPts val="0"/>
              </a:spcAft>
              <a:buNone/>
            </a:pPr>
            <a:r>
              <a:rPr lang="en" sz="4000" b="1">
                <a:solidFill>
                  <a:srgbClr val="FF0000"/>
                </a:solidFill>
                <a:latin typeface="Bree Serif"/>
                <a:ea typeface="Bree Serif"/>
                <a:cs typeface="Bree Serif"/>
                <a:sym typeface="Bree Serif"/>
              </a:rPr>
              <a:t>          				Ursula Mason</a:t>
            </a:r>
            <a:endParaRPr sz="4000" b="1">
              <a:solidFill>
                <a:srgbClr val="FF0000"/>
              </a:solidFill>
              <a:latin typeface="Bree Serif"/>
              <a:ea typeface="Bree Serif"/>
              <a:cs typeface="Bree Serif"/>
              <a:sym typeface="Bree Serif"/>
            </a:endParaRPr>
          </a:p>
          <a:p>
            <a:pPr marL="0" lvl="0" indent="0" algn="ctr" rtl="0">
              <a:spcBef>
                <a:spcPts val="0"/>
              </a:spcBef>
              <a:spcAft>
                <a:spcPts val="0"/>
              </a:spcAft>
              <a:buNone/>
            </a:pPr>
            <a:endParaRPr sz="4000" b="1">
              <a:solidFill>
                <a:srgbClr val="1155CC"/>
              </a:solidFill>
              <a:latin typeface="Bree Serif"/>
              <a:ea typeface="Bree Serif"/>
              <a:cs typeface="Bree Serif"/>
              <a:sym typeface="Bree Serif"/>
            </a:endParaRPr>
          </a:p>
        </p:txBody>
      </p:sp>
      <p:sp>
        <p:nvSpPr>
          <p:cNvPr id="572" name="Google Shape;572;p90" descr="alt=&quot;&quot;"/>
          <p:cNvSpPr txBox="1"/>
          <p:nvPr/>
        </p:nvSpPr>
        <p:spPr>
          <a:xfrm>
            <a:off x="-75" y="0"/>
            <a:ext cx="9144000" cy="1137000"/>
          </a:xfrm>
          <a:prstGeom prst="rect">
            <a:avLst/>
          </a:prstGeom>
          <a:solidFill>
            <a:srgbClr val="FF0000"/>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90" descr="alt=&quot;&quot;"/>
          <p:cNvSpPr txBox="1"/>
          <p:nvPr/>
        </p:nvSpPr>
        <p:spPr>
          <a:xfrm>
            <a:off x="0" y="5720975"/>
            <a:ext cx="9144000" cy="1137000"/>
          </a:xfrm>
          <a:prstGeom prst="rect">
            <a:avLst/>
          </a:prstGeom>
          <a:solidFill>
            <a:srgbClr val="FF0000"/>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74" name="Google Shape;574;p90" descr="alt=&quot;&quot;"/>
          <p:cNvPicPr preferRelativeResize="0"/>
          <p:nvPr/>
        </p:nvPicPr>
        <p:blipFill>
          <a:blip r:embed="rId3">
            <a:alphaModFix/>
          </a:blip>
          <a:stretch>
            <a:fillRect/>
          </a:stretch>
        </p:blipFill>
        <p:spPr>
          <a:xfrm>
            <a:off x="3663711" y="3450101"/>
            <a:ext cx="1904573" cy="2120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1"/>
          <p:cNvSpPr txBox="1">
            <a:spLocks noGrp="1"/>
          </p:cNvSpPr>
          <p:nvPr>
            <p:ph type="title"/>
          </p:nvPr>
        </p:nvSpPr>
        <p:spPr>
          <a:xfrm>
            <a:off x="1849875" y="274650"/>
            <a:ext cx="6837000" cy="1143300"/>
          </a:xfrm>
          <a:prstGeom prst="rect">
            <a:avLst/>
          </a:prstGeom>
        </p:spPr>
        <p:txBody>
          <a:bodyPr spcFirstLastPara="1" wrap="square" lIns="91425" tIns="45700" rIns="91425" bIns="91425" anchor="b" anchorCtr="0">
            <a:noAutofit/>
          </a:bodyPr>
          <a:lstStyle/>
          <a:p>
            <a:pPr marL="0" lvl="0" indent="0" algn="ctr" rtl="0">
              <a:spcBef>
                <a:spcPts val="0"/>
              </a:spcBef>
              <a:spcAft>
                <a:spcPts val="0"/>
              </a:spcAft>
              <a:buClr>
                <a:schemeClr val="dk2"/>
              </a:buClr>
              <a:buFont typeface="Source Sans Pro"/>
              <a:buNone/>
            </a:pPr>
            <a:r>
              <a:rPr lang="en" sz="6000" b="1">
                <a:solidFill>
                  <a:srgbClr val="000000"/>
                </a:solidFill>
                <a:latin typeface="Bree Serif"/>
                <a:ea typeface="Bree Serif"/>
                <a:cs typeface="Bree Serif"/>
                <a:sym typeface="Bree Serif"/>
              </a:rPr>
              <a:t>Our PBIS History</a:t>
            </a:r>
            <a:endParaRPr sz="6000" b="1">
              <a:solidFill>
                <a:srgbClr val="000000"/>
              </a:solidFill>
              <a:latin typeface="Bree Serif"/>
              <a:ea typeface="Bree Serif"/>
              <a:cs typeface="Bree Serif"/>
              <a:sym typeface="Bree Serif"/>
            </a:endParaRPr>
          </a:p>
        </p:txBody>
      </p:sp>
      <p:sp>
        <p:nvSpPr>
          <p:cNvPr id="580" name="Google Shape;580;p91"/>
          <p:cNvSpPr txBox="1">
            <a:spLocks noGrp="1"/>
          </p:cNvSpPr>
          <p:nvPr>
            <p:ph type="body" idx="1"/>
          </p:nvPr>
        </p:nvSpPr>
        <p:spPr>
          <a:xfrm>
            <a:off x="549175" y="1809400"/>
            <a:ext cx="8224200" cy="45720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Clr>
                <a:schemeClr val="accent1"/>
              </a:buClr>
              <a:buSzPts val="3060"/>
              <a:buFont typeface="Comfortaa"/>
              <a:buChar char="●"/>
            </a:pPr>
            <a:r>
              <a:rPr lang="en" sz="3600">
                <a:latin typeface="Comfortaa"/>
                <a:ea typeface="Comfortaa"/>
                <a:cs typeface="Comfortaa"/>
                <a:sym typeface="Comfortaa"/>
              </a:rPr>
              <a:t>Eighth</a:t>
            </a:r>
            <a:r>
              <a:rPr lang="en" sz="3600" i="0" u="none" strike="noStrike" cap="none">
                <a:solidFill>
                  <a:schemeClr val="dk1"/>
                </a:solidFill>
                <a:latin typeface="Comfortaa"/>
                <a:ea typeface="Comfortaa"/>
                <a:cs typeface="Comfortaa"/>
                <a:sym typeface="Comfortaa"/>
              </a:rPr>
              <a:t> Year PBIS School</a:t>
            </a:r>
            <a:endParaRPr>
              <a:latin typeface="Comfortaa"/>
              <a:ea typeface="Comfortaa"/>
              <a:cs typeface="Comfortaa"/>
              <a:sym typeface="Comfortaa"/>
            </a:endParaRPr>
          </a:p>
          <a:p>
            <a:pPr marL="548640" marR="0" lvl="1" indent="-231139" algn="l" rtl="0">
              <a:spcBef>
                <a:spcPts val="370"/>
              </a:spcBef>
              <a:spcAft>
                <a:spcPts val="0"/>
              </a:spcAft>
              <a:buClr>
                <a:schemeClr val="accent2"/>
              </a:buClr>
              <a:buSzPts val="2380"/>
              <a:buFont typeface="Comfortaa"/>
              <a:buChar char="●"/>
            </a:pPr>
            <a:r>
              <a:rPr lang="en" sz="2800" i="0" u="none" strike="noStrike" cap="none">
                <a:solidFill>
                  <a:schemeClr val="dk1"/>
                </a:solidFill>
                <a:latin typeface="Comfortaa"/>
                <a:ea typeface="Comfortaa"/>
                <a:cs typeface="Comfortaa"/>
                <a:sym typeface="Comfortaa"/>
              </a:rPr>
              <a:t>Year One &amp; Two </a:t>
            </a:r>
            <a:endParaRPr>
              <a:latin typeface="Comfortaa"/>
              <a:ea typeface="Comfortaa"/>
              <a:cs typeface="Comfortaa"/>
              <a:sym typeface="Comfortaa"/>
            </a:endParaRPr>
          </a:p>
          <a:p>
            <a:pPr marL="822960" marR="0" lvl="2" indent="-238760" algn="l" rtl="0">
              <a:spcBef>
                <a:spcPts val="370"/>
              </a:spcBef>
              <a:spcAft>
                <a:spcPts val="0"/>
              </a:spcAft>
              <a:buClr>
                <a:srgbClr val="ABCDDB"/>
              </a:buClr>
              <a:buSzPts val="2040"/>
              <a:buFont typeface="Comfortaa"/>
              <a:buChar char="●"/>
            </a:pPr>
            <a:r>
              <a:rPr lang="en" sz="2400" i="0" u="none" strike="noStrike" cap="none">
                <a:solidFill>
                  <a:schemeClr val="dk1"/>
                </a:solidFill>
                <a:latin typeface="Comfortaa"/>
                <a:ea typeface="Comfortaa"/>
                <a:cs typeface="Comfortaa"/>
                <a:sym typeface="Comfortaa"/>
              </a:rPr>
              <a:t>PBIS approach </a:t>
            </a:r>
            <a:r>
              <a:rPr lang="en" sz="2400">
                <a:latin typeface="Comfortaa"/>
                <a:ea typeface="Comfortaa"/>
                <a:cs typeface="Comfortaa"/>
                <a:sym typeface="Comfortaa"/>
              </a:rPr>
              <a:t>was more punitive</a:t>
            </a:r>
            <a:endParaRPr>
              <a:latin typeface="Comfortaa"/>
              <a:ea typeface="Comfortaa"/>
              <a:cs typeface="Comfortaa"/>
              <a:sym typeface="Comfortaa"/>
            </a:endParaRPr>
          </a:p>
          <a:p>
            <a:pPr marL="822960" marR="0" lvl="2" indent="-238760" algn="l" rtl="0">
              <a:spcBef>
                <a:spcPts val="370"/>
              </a:spcBef>
              <a:spcAft>
                <a:spcPts val="0"/>
              </a:spcAft>
              <a:buClr>
                <a:srgbClr val="ABCDDB"/>
              </a:buClr>
              <a:buSzPts val="2040"/>
              <a:buFont typeface="Comfortaa"/>
              <a:buChar char="●"/>
            </a:pPr>
            <a:r>
              <a:rPr lang="en" sz="2400" i="0" u="none" strike="noStrike" cap="none">
                <a:solidFill>
                  <a:schemeClr val="dk1"/>
                </a:solidFill>
                <a:latin typeface="Comfortaa"/>
                <a:ea typeface="Comfortaa"/>
                <a:cs typeface="Comfortaa"/>
                <a:sym typeface="Comfortaa"/>
              </a:rPr>
              <a:t>Students were excluded from school-wide reward</a:t>
            </a:r>
            <a:r>
              <a:rPr lang="en" sz="2400">
                <a:latin typeface="Comfortaa"/>
                <a:ea typeface="Comfortaa"/>
                <a:cs typeface="Comfortaa"/>
                <a:sym typeface="Comfortaa"/>
              </a:rPr>
              <a:t> events</a:t>
            </a:r>
            <a:r>
              <a:rPr lang="en" sz="2400" i="0" u="none" strike="noStrike" cap="none">
                <a:solidFill>
                  <a:schemeClr val="dk1"/>
                </a:solidFill>
                <a:latin typeface="Comfortaa"/>
                <a:ea typeface="Comfortaa"/>
                <a:cs typeface="Comfortaa"/>
                <a:sym typeface="Comfortaa"/>
              </a:rPr>
              <a:t> for any and all discipline</a:t>
            </a:r>
            <a:endParaRPr sz="2400">
              <a:latin typeface="Comfortaa"/>
              <a:ea typeface="Comfortaa"/>
              <a:cs typeface="Comfortaa"/>
              <a:sym typeface="Comfortaa"/>
            </a:endParaRPr>
          </a:p>
          <a:p>
            <a:pPr marL="822960" marR="0" lvl="2" indent="-238760" algn="l" rtl="0">
              <a:spcBef>
                <a:spcPts val="370"/>
              </a:spcBef>
              <a:spcAft>
                <a:spcPts val="0"/>
              </a:spcAft>
              <a:buClr>
                <a:srgbClr val="ABCDDB"/>
              </a:buClr>
              <a:buSzPts val="2040"/>
              <a:buFont typeface="Comfortaa"/>
              <a:buChar char="●"/>
            </a:pPr>
            <a:r>
              <a:rPr lang="en" sz="2400" i="0" u="none" strike="noStrike" cap="none">
                <a:solidFill>
                  <a:schemeClr val="dk1"/>
                </a:solidFill>
                <a:latin typeface="Comfortaa"/>
                <a:ea typeface="Comfortaa"/>
                <a:cs typeface="Comfortaa"/>
                <a:sym typeface="Comfortaa"/>
              </a:rPr>
              <a:t>R</a:t>
            </a:r>
            <a:r>
              <a:rPr lang="en" sz="2400">
                <a:latin typeface="Comfortaa"/>
                <a:ea typeface="Comfortaa"/>
                <a:cs typeface="Comfortaa"/>
                <a:sym typeface="Comfortaa"/>
              </a:rPr>
              <a:t>emarkable Rockets</a:t>
            </a:r>
            <a:r>
              <a:rPr lang="en" sz="2400" i="0" u="none" strike="noStrike" cap="none">
                <a:solidFill>
                  <a:schemeClr val="dk1"/>
                </a:solidFill>
                <a:latin typeface="Comfortaa"/>
                <a:ea typeface="Comfortaa"/>
                <a:cs typeface="Comfortaa"/>
                <a:sym typeface="Comfortaa"/>
              </a:rPr>
              <a:t> had no value</a:t>
            </a:r>
            <a:endParaRPr>
              <a:latin typeface="Comfortaa"/>
              <a:ea typeface="Comfortaa"/>
              <a:cs typeface="Comfortaa"/>
              <a:sym typeface="Comfortaa"/>
            </a:endParaRPr>
          </a:p>
          <a:p>
            <a:pPr marL="822960" marR="0" lvl="2" indent="-238760" algn="l" rtl="0">
              <a:spcBef>
                <a:spcPts val="370"/>
              </a:spcBef>
              <a:spcAft>
                <a:spcPts val="0"/>
              </a:spcAft>
              <a:buClr>
                <a:srgbClr val="ABCDDB"/>
              </a:buClr>
              <a:buSzPts val="2040"/>
              <a:buFont typeface="Comfortaa"/>
              <a:buChar char="●"/>
            </a:pPr>
            <a:r>
              <a:rPr lang="en" sz="2400" i="0" u="none" strike="noStrike" cap="none">
                <a:solidFill>
                  <a:schemeClr val="dk1"/>
                </a:solidFill>
                <a:latin typeface="Comfortaa"/>
                <a:ea typeface="Comfortaa"/>
                <a:cs typeface="Comfortaa"/>
                <a:sym typeface="Comfortaa"/>
              </a:rPr>
              <a:t>No PBIS kickoff or re-teaching of the P</a:t>
            </a:r>
            <a:r>
              <a:rPr lang="en" sz="2400">
                <a:latin typeface="Comfortaa"/>
                <a:ea typeface="Comfortaa"/>
                <a:cs typeface="Comfortaa"/>
                <a:sym typeface="Comfortaa"/>
              </a:rPr>
              <a:t>BIS </a:t>
            </a:r>
            <a:r>
              <a:rPr lang="en" sz="2400" i="0" u="none" strike="noStrike" cap="none">
                <a:solidFill>
                  <a:schemeClr val="dk1"/>
                </a:solidFill>
                <a:latin typeface="Comfortaa"/>
                <a:ea typeface="Comfortaa"/>
                <a:cs typeface="Comfortaa"/>
                <a:sym typeface="Comfortaa"/>
              </a:rPr>
              <a:t>matrix</a:t>
            </a:r>
            <a:endParaRPr>
              <a:latin typeface="Comfortaa"/>
              <a:ea typeface="Comfortaa"/>
              <a:cs typeface="Comfortaa"/>
              <a:sym typeface="Comfortaa"/>
            </a:endParaRPr>
          </a:p>
          <a:p>
            <a:pPr marL="822960" marR="0" lvl="2" indent="-130810" algn="l" rtl="0">
              <a:spcBef>
                <a:spcPts val="370"/>
              </a:spcBef>
              <a:spcAft>
                <a:spcPts val="0"/>
              </a:spcAft>
              <a:buClr>
                <a:srgbClr val="ABCDDB"/>
              </a:buClr>
              <a:buSzPts val="1700"/>
              <a:buFont typeface="Noto Sans Symbols"/>
              <a:buNone/>
            </a:pPr>
            <a:endParaRPr sz="2000" b="0" i="0" u="none" strike="noStrike" cap="none">
              <a:solidFill>
                <a:schemeClr val="dk1"/>
              </a:solidFill>
              <a:latin typeface="Libre Baskerville"/>
              <a:ea typeface="Libre Baskerville"/>
              <a:cs typeface="Libre Baskerville"/>
              <a:sym typeface="Libre Baskerville"/>
            </a:endParaRPr>
          </a:p>
        </p:txBody>
      </p:sp>
      <p:pic>
        <p:nvPicPr>
          <p:cNvPr id="581" name="Google Shape;581;p91"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2"/>
          <p:cNvSpPr txBox="1">
            <a:spLocks noGrp="1"/>
          </p:cNvSpPr>
          <p:nvPr>
            <p:ph type="title"/>
          </p:nvPr>
        </p:nvSpPr>
        <p:spPr>
          <a:xfrm>
            <a:off x="1849875" y="274650"/>
            <a:ext cx="6837000" cy="1143300"/>
          </a:xfrm>
          <a:prstGeom prst="rect">
            <a:avLst/>
          </a:prstGeom>
        </p:spPr>
        <p:txBody>
          <a:bodyPr spcFirstLastPara="1" wrap="square" lIns="91425" tIns="45700" rIns="91425" bIns="91425" anchor="b" anchorCtr="0">
            <a:noAutofit/>
          </a:bodyPr>
          <a:lstStyle/>
          <a:p>
            <a:pPr marL="0" lvl="0" indent="0" algn="ctr" rtl="0">
              <a:spcBef>
                <a:spcPts val="0"/>
              </a:spcBef>
              <a:spcAft>
                <a:spcPts val="0"/>
              </a:spcAft>
              <a:buClr>
                <a:schemeClr val="dk2"/>
              </a:buClr>
              <a:buFont typeface="Source Sans Pro"/>
              <a:buNone/>
            </a:pPr>
            <a:r>
              <a:rPr lang="en" sz="6000" b="1" dirty="0">
                <a:solidFill>
                  <a:srgbClr val="000000"/>
                </a:solidFill>
                <a:latin typeface="Bree Serif"/>
                <a:ea typeface="Bree Serif"/>
                <a:cs typeface="Bree Serif"/>
                <a:sym typeface="Bree Serif"/>
              </a:rPr>
              <a:t>Our PBIS </a:t>
            </a:r>
            <a:r>
              <a:rPr lang="en" sz="6000" b="1" dirty="0" smtClean="0">
                <a:solidFill>
                  <a:srgbClr val="000000"/>
                </a:solidFill>
                <a:latin typeface="Bree Serif"/>
                <a:ea typeface="Bree Serif"/>
                <a:cs typeface="Bree Serif"/>
                <a:sym typeface="Bree Serif"/>
              </a:rPr>
              <a:t>History</a:t>
            </a:r>
            <a:r>
              <a:rPr lang="en" sz="100" b="1" dirty="0" smtClean="0">
                <a:solidFill>
                  <a:srgbClr val="000000"/>
                </a:solidFill>
                <a:latin typeface="Bree Serif"/>
                <a:ea typeface="Bree Serif"/>
                <a:cs typeface="Bree Serif"/>
                <a:sym typeface="Bree Serif"/>
              </a:rPr>
              <a:t>2</a:t>
            </a:r>
            <a:endParaRPr sz="100" b="1" dirty="0">
              <a:solidFill>
                <a:srgbClr val="000000"/>
              </a:solidFill>
              <a:latin typeface="Bree Serif"/>
              <a:ea typeface="Bree Serif"/>
              <a:cs typeface="Bree Serif"/>
              <a:sym typeface="Bree Serif"/>
            </a:endParaRPr>
          </a:p>
        </p:txBody>
      </p:sp>
      <p:sp>
        <p:nvSpPr>
          <p:cNvPr id="587" name="Google Shape;587;p92"/>
          <p:cNvSpPr txBox="1">
            <a:spLocks noGrp="1"/>
          </p:cNvSpPr>
          <p:nvPr>
            <p:ph type="body" idx="1"/>
          </p:nvPr>
        </p:nvSpPr>
        <p:spPr>
          <a:xfrm>
            <a:off x="321650" y="1461475"/>
            <a:ext cx="8451900" cy="457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latin typeface="Comfortaa"/>
              <a:ea typeface="Comfortaa"/>
              <a:cs typeface="Comfortaa"/>
              <a:sym typeface="Comfortaa"/>
            </a:endParaRPr>
          </a:p>
          <a:p>
            <a:pPr marL="548640" lvl="1" indent="-231139" algn="l" rtl="0">
              <a:spcBef>
                <a:spcPts val="370"/>
              </a:spcBef>
              <a:spcAft>
                <a:spcPts val="0"/>
              </a:spcAft>
              <a:buClr>
                <a:schemeClr val="accent2"/>
              </a:buClr>
              <a:buSzPts val="2380"/>
              <a:buFont typeface="Comfortaa"/>
              <a:buChar char="●"/>
            </a:pPr>
            <a:r>
              <a:rPr lang="en" sz="2800">
                <a:latin typeface="Comfortaa"/>
                <a:ea typeface="Comfortaa"/>
                <a:cs typeface="Comfortaa"/>
                <a:sym typeface="Comfortaa"/>
              </a:rPr>
              <a:t>Year Three to Present: </a:t>
            </a:r>
            <a:endParaRPr sz="2800">
              <a:latin typeface="Comfortaa"/>
              <a:ea typeface="Comfortaa"/>
              <a:cs typeface="Comfortaa"/>
              <a:sym typeface="Comfortaa"/>
            </a:endParaRPr>
          </a:p>
          <a:p>
            <a:pPr marL="822960" lvl="2" indent="-261620" algn="l" rtl="0">
              <a:spcBef>
                <a:spcPts val="370"/>
              </a:spcBef>
              <a:spcAft>
                <a:spcPts val="0"/>
              </a:spcAft>
              <a:buClr>
                <a:srgbClr val="ABCDDB"/>
              </a:buClr>
              <a:buSzPts val="2400"/>
              <a:buFont typeface="Comfortaa"/>
              <a:buChar char="●"/>
            </a:pPr>
            <a:r>
              <a:rPr lang="en" sz="2400">
                <a:latin typeface="Comfortaa"/>
                <a:ea typeface="Comfortaa"/>
                <a:cs typeface="Comfortaa"/>
                <a:sym typeface="Comfortaa"/>
              </a:rPr>
              <a:t>PBIS leadership promoted a more culturally proficient philosophy</a:t>
            </a:r>
            <a:endParaRPr sz="2400">
              <a:latin typeface="Comfortaa"/>
              <a:ea typeface="Comfortaa"/>
              <a:cs typeface="Comfortaa"/>
              <a:sym typeface="Comfortaa"/>
            </a:endParaRPr>
          </a:p>
          <a:p>
            <a:pPr marL="822960" lvl="2" indent="-261620" algn="l" rtl="0">
              <a:spcBef>
                <a:spcPts val="370"/>
              </a:spcBef>
              <a:spcAft>
                <a:spcPts val="0"/>
              </a:spcAft>
              <a:buClr>
                <a:srgbClr val="ABCDDB"/>
              </a:buClr>
              <a:buSzPts val="2400"/>
              <a:buFont typeface="Comfortaa"/>
              <a:buChar char="●"/>
            </a:pPr>
            <a:r>
              <a:rPr lang="en" sz="2400">
                <a:latin typeface="Comfortaa"/>
                <a:ea typeface="Comfortaa"/>
                <a:cs typeface="Comfortaa"/>
                <a:sym typeface="Comfortaa"/>
              </a:rPr>
              <a:t>PBIS kickoff, calendar, &amp; re-teaching of matrix</a:t>
            </a:r>
            <a:endParaRPr sz="2400">
              <a:latin typeface="Comfortaa"/>
              <a:ea typeface="Comfortaa"/>
              <a:cs typeface="Comfortaa"/>
              <a:sym typeface="Comfortaa"/>
            </a:endParaRPr>
          </a:p>
          <a:p>
            <a:pPr marL="822960" lvl="2" indent="-261620" algn="l" rtl="0">
              <a:spcBef>
                <a:spcPts val="370"/>
              </a:spcBef>
              <a:spcAft>
                <a:spcPts val="0"/>
              </a:spcAft>
              <a:buClr>
                <a:srgbClr val="ABCDDB"/>
              </a:buClr>
              <a:buSzPts val="2400"/>
              <a:buFont typeface="Noto Sans Symbols"/>
              <a:buChar char="●"/>
            </a:pPr>
            <a:r>
              <a:rPr lang="en" sz="2400">
                <a:latin typeface="Comfortaa"/>
                <a:ea typeface="Comfortaa"/>
                <a:cs typeface="Comfortaa"/>
                <a:sym typeface="Comfortaa"/>
              </a:rPr>
              <a:t>Weekly &amp; quarterly celebrations that </a:t>
            </a:r>
            <a:r>
              <a:rPr lang="en" sz="2400" b="1">
                <a:latin typeface="Comfortaa"/>
                <a:ea typeface="Comfortaa"/>
                <a:cs typeface="Comfortaa"/>
                <a:sym typeface="Comfortaa"/>
              </a:rPr>
              <a:t>ALL </a:t>
            </a:r>
            <a:r>
              <a:rPr lang="en" sz="2400">
                <a:latin typeface="Comfortaa"/>
                <a:ea typeface="Comfortaa"/>
                <a:cs typeface="Comfortaa"/>
                <a:sym typeface="Comfortaa"/>
              </a:rPr>
              <a:t>students can buy their way into</a:t>
            </a:r>
            <a:endParaRPr sz="2400">
              <a:latin typeface="Comfortaa"/>
              <a:ea typeface="Comfortaa"/>
              <a:cs typeface="Comfortaa"/>
              <a:sym typeface="Comfortaa"/>
            </a:endParaRPr>
          </a:p>
          <a:p>
            <a:pPr marL="822960" lvl="2" indent="-261620" algn="l" rtl="0">
              <a:spcBef>
                <a:spcPts val="370"/>
              </a:spcBef>
              <a:spcAft>
                <a:spcPts val="0"/>
              </a:spcAft>
              <a:buClr>
                <a:srgbClr val="ABCDDB"/>
              </a:buClr>
              <a:buSzPts val="2400"/>
              <a:buFont typeface="Comfortaa"/>
              <a:buChar char="●"/>
            </a:pPr>
            <a:r>
              <a:rPr lang="en" sz="2400">
                <a:latin typeface="Comfortaa"/>
                <a:ea typeface="Comfortaa"/>
                <a:cs typeface="Comfortaa"/>
                <a:sym typeface="Comfortaa"/>
              </a:rPr>
              <a:t>School Store and Business partnerships raised money</a:t>
            </a:r>
            <a:endParaRPr sz="2400">
              <a:latin typeface="Comfortaa"/>
              <a:ea typeface="Comfortaa"/>
              <a:cs typeface="Comfortaa"/>
              <a:sym typeface="Comfortaa"/>
            </a:endParaRPr>
          </a:p>
          <a:p>
            <a:pPr marL="822960" lvl="2" indent="-261620" algn="l" rtl="0">
              <a:spcBef>
                <a:spcPts val="370"/>
              </a:spcBef>
              <a:spcAft>
                <a:spcPts val="0"/>
              </a:spcAft>
              <a:buClr>
                <a:srgbClr val="ABCDDB"/>
              </a:buClr>
              <a:buSzPts val="2400"/>
              <a:buFont typeface="Comfortaa"/>
              <a:buChar char="●"/>
            </a:pPr>
            <a:r>
              <a:rPr lang="en" sz="2400">
                <a:latin typeface="Comfortaa"/>
                <a:ea typeface="Comfortaa"/>
                <a:cs typeface="Comfortaa"/>
                <a:sym typeface="Comfortaa"/>
              </a:rPr>
              <a:t>Separation of discipline from PBIS celebrations</a:t>
            </a:r>
            <a:endParaRPr sz="2400">
              <a:latin typeface="Comfortaa"/>
              <a:ea typeface="Comfortaa"/>
              <a:cs typeface="Comfortaa"/>
              <a:sym typeface="Comfortaa"/>
            </a:endParaRPr>
          </a:p>
          <a:p>
            <a:pPr marL="822960" marR="0" lvl="2" indent="-130810" algn="l" rtl="0">
              <a:spcBef>
                <a:spcPts val="370"/>
              </a:spcBef>
              <a:spcAft>
                <a:spcPts val="0"/>
              </a:spcAft>
              <a:buClr>
                <a:srgbClr val="ABCDDB"/>
              </a:buClr>
              <a:buSzPts val="1700"/>
              <a:buFont typeface="Noto Sans Symbols"/>
              <a:buNone/>
            </a:pPr>
            <a:endParaRPr sz="2000" i="0" u="none" strike="noStrike" cap="none">
              <a:solidFill>
                <a:schemeClr val="dk1"/>
              </a:solidFill>
              <a:latin typeface="Comfortaa"/>
              <a:ea typeface="Comfortaa"/>
              <a:cs typeface="Comfortaa"/>
              <a:sym typeface="Comfortaa"/>
            </a:endParaRPr>
          </a:p>
        </p:txBody>
      </p:sp>
      <p:pic>
        <p:nvPicPr>
          <p:cNvPr id="588" name="Google Shape;588;p92"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3"/>
          <p:cNvSpPr txBox="1">
            <a:spLocks noGrp="1"/>
          </p:cNvSpPr>
          <p:nvPr>
            <p:ph type="title"/>
          </p:nvPr>
        </p:nvSpPr>
        <p:spPr>
          <a:xfrm>
            <a:off x="1897525" y="895388"/>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i="0" u="none" strike="noStrike" cap="none">
                <a:solidFill>
                  <a:srgbClr val="000000"/>
                </a:solidFill>
                <a:latin typeface="Bree Serif"/>
                <a:ea typeface="Bree Serif"/>
                <a:cs typeface="Bree Serif"/>
                <a:sym typeface="Bree Serif"/>
              </a:rPr>
              <a:t>Separation of </a:t>
            </a:r>
            <a:endParaRPr sz="6000" b="1" i="0" u="none" strike="noStrike" cap="none">
              <a:solidFill>
                <a:srgbClr val="000000"/>
              </a:solidFill>
              <a:latin typeface="Bree Serif"/>
              <a:ea typeface="Bree Serif"/>
              <a:cs typeface="Bree Serif"/>
              <a:sym typeface="Bree Serif"/>
            </a:endParaRPr>
          </a:p>
          <a:p>
            <a:pPr marL="0" marR="0" lvl="0" indent="0" algn="ctr" rtl="0">
              <a:spcBef>
                <a:spcPts val="0"/>
              </a:spcBef>
              <a:spcAft>
                <a:spcPts val="0"/>
              </a:spcAft>
              <a:buClr>
                <a:schemeClr val="dk2"/>
              </a:buClr>
              <a:buFont typeface="Source Sans Pro"/>
              <a:buNone/>
            </a:pPr>
            <a:r>
              <a:rPr lang="en" sz="6000" b="1" i="0" u="none" strike="noStrike" cap="none">
                <a:solidFill>
                  <a:srgbClr val="000000"/>
                </a:solidFill>
                <a:latin typeface="Bree Serif"/>
                <a:ea typeface="Bree Serif"/>
                <a:cs typeface="Bree Serif"/>
                <a:sym typeface="Bree Serif"/>
              </a:rPr>
              <a:t>PBIS &amp; Discipline</a:t>
            </a:r>
            <a:endParaRPr sz="6000" b="1" i="0" u="none" strike="noStrike" cap="none">
              <a:solidFill>
                <a:srgbClr val="000000"/>
              </a:solidFill>
              <a:latin typeface="Bree Serif"/>
              <a:ea typeface="Bree Serif"/>
              <a:cs typeface="Bree Serif"/>
              <a:sym typeface="Bree Serif"/>
            </a:endParaRPr>
          </a:p>
        </p:txBody>
      </p:sp>
      <p:sp>
        <p:nvSpPr>
          <p:cNvPr id="594" name="Google Shape;594;p93"/>
          <p:cNvSpPr txBox="1">
            <a:spLocks noGrp="1"/>
          </p:cNvSpPr>
          <p:nvPr>
            <p:ph type="body" idx="1"/>
          </p:nvPr>
        </p:nvSpPr>
        <p:spPr>
          <a:xfrm>
            <a:off x="321650" y="2038700"/>
            <a:ext cx="8559000" cy="4572000"/>
          </a:xfrm>
          <a:prstGeom prst="rect">
            <a:avLst/>
          </a:prstGeom>
          <a:noFill/>
          <a:ln>
            <a:noFill/>
          </a:ln>
        </p:spPr>
        <p:txBody>
          <a:bodyPr spcFirstLastPara="1" wrap="square" lIns="91425" tIns="45700" rIns="91425" bIns="45700" anchor="t" anchorCtr="0">
            <a:noAutofit/>
          </a:bodyPr>
          <a:lstStyle/>
          <a:p>
            <a:pPr marL="274320" marR="0" lvl="0" indent="-232409" algn="l" rtl="0">
              <a:spcBef>
                <a:spcPts val="0"/>
              </a:spcBef>
              <a:spcAft>
                <a:spcPts val="0"/>
              </a:spcAft>
              <a:buClr>
                <a:schemeClr val="accent1"/>
              </a:buClr>
              <a:buSzPts val="2400"/>
              <a:buFont typeface="Comfortaa"/>
              <a:buChar char="●"/>
            </a:pPr>
            <a:r>
              <a:rPr lang="en" sz="2400" i="0" u="none" strike="noStrike" cap="none">
                <a:solidFill>
                  <a:schemeClr val="dk1"/>
                </a:solidFill>
                <a:latin typeface="Comfortaa"/>
                <a:ea typeface="Comfortaa"/>
                <a:cs typeface="Comfortaa"/>
                <a:sym typeface="Comfortaa"/>
              </a:rPr>
              <a:t>Fixation on Discipline Data in Years </a:t>
            </a:r>
            <a:r>
              <a:rPr lang="en" sz="2400">
                <a:latin typeface="Comfortaa"/>
                <a:ea typeface="Comfortaa"/>
                <a:cs typeface="Comfortaa"/>
                <a:sym typeface="Comfortaa"/>
              </a:rPr>
              <a:t>One</a:t>
            </a:r>
            <a:r>
              <a:rPr lang="en" sz="2400" i="0" u="none" strike="noStrike" cap="none">
                <a:solidFill>
                  <a:schemeClr val="dk1"/>
                </a:solidFill>
                <a:latin typeface="Comfortaa"/>
                <a:ea typeface="Comfortaa"/>
                <a:cs typeface="Comfortaa"/>
                <a:sym typeface="Comfortaa"/>
              </a:rPr>
              <a:t> &amp; </a:t>
            </a:r>
            <a:r>
              <a:rPr lang="en" sz="2400">
                <a:latin typeface="Comfortaa"/>
                <a:ea typeface="Comfortaa"/>
                <a:cs typeface="Comfortaa"/>
                <a:sym typeface="Comfortaa"/>
              </a:rPr>
              <a:t>Two</a:t>
            </a:r>
            <a:endParaRPr sz="2400">
              <a:latin typeface="Comfortaa"/>
              <a:ea typeface="Comfortaa"/>
              <a:cs typeface="Comfortaa"/>
              <a:sym typeface="Comfortaa"/>
            </a:endParaRPr>
          </a:p>
          <a:p>
            <a:pPr marL="548640" marR="0" lvl="1" indent="-213359" algn="l" rtl="0">
              <a:spcBef>
                <a:spcPts val="370"/>
              </a:spcBef>
              <a:spcAft>
                <a:spcPts val="0"/>
              </a:spcAft>
              <a:buClr>
                <a:schemeClr val="accent2"/>
              </a:buClr>
              <a:buSzPts val="2100"/>
              <a:buFont typeface="Comfortaa"/>
              <a:buChar char="●"/>
            </a:pPr>
            <a:r>
              <a:rPr lang="en" sz="2100" i="0" u="none" strike="noStrike" cap="none">
                <a:solidFill>
                  <a:schemeClr val="dk1"/>
                </a:solidFill>
                <a:latin typeface="Comfortaa"/>
                <a:ea typeface="Comfortaa"/>
                <a:cs typeface="Comfortaa"/>
                <a:sym typeface="Comfortaa"/>
              </a:rPr>
              <a:t>Led to overemphasis on catching students</a:t>
            </a:r>
            <a:r>
              <a:rPr lang="en" sz="2100">
                <a:latin typeface="Comfortaa"/>
                <a:ea typeface="Comfortaa"/>
                <a:cs typeface="Comfortaa"/>
                <a:sym typeface="Comfortaa"/>
              </a:rPr>
              <a:t> demonstrating negative behavior</a:t>
            </a:r>
            <a:endParaRPr sz="2100">
              <a:latin typeface="Comfortaa"/>
              <a:ea typeface="Comfortaa"/>
              <a:cs typeface="Comfortaa"/>
              <a:sym typeface="Comfortaa"/>
            </a:endParaRPr>
          </a:p>
          <a:p>
            <a:pPr marL="548640" marR="0" lvl="1" indent="-213359" algn="l" rtl="0">
              <a:spcBef>
                <a:spcPts val="370"/>
              </a:spcBef>
              <a:spcAft>
                <a:spcPts val="0"/>
              </a:spcAft>
              <a:buClr>
                <a:schemeClr val="accent2"/>
              </a:buClr>
              <a:buSzPts val="2100"/>
              <a:buFont typeface="Comfortaa"/>
              <a:buChar char="●"/>
            </a:pPr>
            <a:r>
              <a:rPr lang="en" sz="2100" i="0" u="none" strike="noStrike" cap="none">
                <a:solidFill>
                  <a:schemeClr val="dk1"/>
                </a:solidFill>
                <a:latin typeface="Comfortaa"/>
                <a:ea typeface="Comfortaa"/>
                <a:cs typeface="Comfortaa"/>
                <a:sym typeface="Comfortaa"/>
              </a:rPr>
              <a:t>Led to students, parents, &amp; staff to view PBIS negatively</a:t>
            </a:r>
            <a:endParaRPr sz="2100">
              <a:latin typeface="Comfortaa"/>
              <a:ea typeface="Comfortaa"/>
              <a:cs typeface="Comfortaa"/>
              <a:sym typeface="Comfortaa"/>
            </a:endParaRPr>
          </a:p>
          <a:p>
            <a:pPr marL="548640" marR="0" lvl="1" indent="-213359" algn="l" rtl="0">
              <a:spcBef>
                <a:spcPts val="370"/>
              </a:spcBef>
              <a:spcAft>
                <a:spcPts val="0"/>
              </a:spcAft>
              <a:buClr>
                <a:schemeClr val="accent2"/>
              </a:buClr>
              <a:buSzPts val="2100"/>
              <a:buFont typeface="Comfortaa"/>
              <a:buChar char="●"/>
            </a:pPr>
            <a:r>
              <a:rPr lang="en" sz="2100" i="0" u="none" strike="noStrike" cap="none">
                <a:solidFill>
                  <a:schemeClr val="dk1"/>
                </a:solidFill>
                <a:latin typeface="Comfortaa"/>
                <a:ea typeface="Comfortaa"/>
                <a:cs typeface="Comfortaa"/>
                <a:sym typeface="Comfortaa"/>
              </a:rPr>
              <a:t>Led to </a:t>
            </a:r>
            <a:r>
              <a:rPr lang="en" sz="2100">
                <a:latin typeface="Comfortaa"/>
                <a:ea typeface="Comfortaa"/>
                <a:cs typeface="Comfortaa"/>
                <a:sym typeface="Comfortaa"/>
              </a:rPr>
              <a:t>school wide</a:t>
            </a:r>
            <a:r>
              <a:rPr lang="en" sz="2100" i="0" u="none" strike="noStrike" cap="none">
                <a:solidFill>
                  <a:schemeClr val="dk1"/>
                </a:solidFill>
                <a:latin typeface="Comfortaa"/>
                <a:ea typeface="Comfortaa"/>
                <a:cs typeface="Comfortaa"/>
                <a:sym typeface="Comfortaa"/>
              </a:rPr>
              <a:t> incentives to become </a:t>
            </a:r>
            <a:r>
              <a:rPr lang="en" sz="2100">
                <a:latin typeface="Comfortaa"/>
                <a:ea typeface="Comfortaa"/>
                <a:cs typeface="Comfortaa"/>
                <a:sym typeface="Comfortaa"/>
              </a:rPr>
              <a:t>unimportant</a:t>
            </a:r>
            <a:endParaRPr sz="2100">
              <a:latin typeface="Comfortaa"/>
              <a:ea typeface="Comfortaa"/>
              <a:cs typeface="Comfortaa"/>
              <a:sym typeface="Comfortaa"/>
            </a:endParaRPr>
          </a:p>
          <a:p>
            <a:pPr marL="548640" marR="0" lvl="1" indent="-213359" algn="l" rtl="0">
              <a:spcBef>
                <a:spcPts val="370"/>
              </a:spcBef>
              <a:spcAft>
                <a:spcPts val="0"/>
              </a:spcAft>
              <a:buClr>
                <a:schemeClr val="accent2"/>
              </a:buClr>
              <a:buSzPts val="2100"/>
              <a:buFont typeface="Comfortaa"/>
              <a:buChar char="●"/>
            </a:pPr>
            <a:r>
              <a:rPr lang="en" sz="2100" i="0" u="none" strike="noStrike" cap="none">
                <a:solidFill>
                  <a:schemeClr val="dk1"/>
                </a:solidFill>
                <a:latin typeface="Comfortaa"/>
                <a:ea typeface="Comfortaa"/>
                <a:cs typeface="Comfortaa"/>
                <a:sym typeface="Comfortaa"/>
              </a:rPr>
              <a:t>Had no effect on decreasing discipline issues</a:t>
            </a:r>
            <a:endParaRPr sz="2100">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sz="2400" i="0" u="none" strike="noStrike" cap="none">
              <a:solidFill>
                <a:schemeClr val="dk1"/>
              </a:solidFill>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sz="2400" i="0" u="none" strike="noStrike" cap="none">
              <a:solidFill>
                <a:schemeClr val="dk1"/>
              </a:solidFill>
              <a:latin typeface="Comfortaa"/>
              <a:ea typeface="Comfortaa"/>
              <a:cs typeface="Comfortaa"/>
              <a:sym typeface="Comfortaa"/>
            </a:endParaRPr>
          </a:p>
        </p:txBody>
      </p:sp>
      <p:pic>
        <p:nvPicPr>
          <p:cNvPr id="595" name="Google Shape;595;p93"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596" name="Google Shape;596;p93" descr="alt=&quot;&quot;"/>
          <p:cNvPicPr preferRelativeResize="0"/>
          <p:nvPr/>
        </p:nvPicPr>
        <p:blipFill>
          <a:blip r:embed="rId4">
            <a:alphaModFix/>
          </a:blip>
          <a:stretch>
            <a:fillRect/>
          </a:stretch>
        </p:blipFill>
        <p:spPr>
          <a:xfrm>
            <a:off x="2210400" y="4471329"/>
            <a:ext cx="4723199" cy="23267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4"/>
          <p:cNvSpPr txBox="1">
            <a:spLocks noGrp="1"/>
          </p:cNvSpPr>
          <p:nvPr>
            <p:ph type="body" idx="1"/>
          </p:nvPr>
        </p:nvSpPr>
        <p:spPr>
          <a:xfrm>
            <a:off x="468800" y="2038700"/>
            <a:ext cx="8518800" cy="4572000"/>
          </a:xfrm>
          <a:prstGeom prst="rect">
            <a:avLst/>
          </a:prstGeom>
          <a:noFill/>
          <a:ln>
            <a:noFill/>
          </a:ln>
        </p:spPr>
        <p:txBody>
          <a:bodyPr spcFirstLastPara="1" wrap="square" lIns="91425" tIns="45700" rIns="91425" bIns="45700" anchor="t" anchorCtr="0">
            <a:noAutofit/>
          </a:bodyPr>
          <a:lstStyle/>
          <a:p>
            <a:pPr marL="274320" lvl="0" indent="-232409" algn="l" rtl="0">
              <a:spcBef>
                <a:spcPts val="0"/>
              </a:spcBef>
              <a:spcAft>
                <a:spcPts val="0"/>
              </a:spcAft>
              <a:buSzPts val="2400"/>
              <a:buFont typeface="Comfortaa"/>
              <a:buChar char="●"/>
            </a:pPr>
            <a:r>
              <a:rPr lang="en" sz="2400">
                <a:latin typeface="Comfortaa"/>
                <a:ea typeface="Comfortaa"/>
                <a:cs typeface="Comfortaa"/>
                <a:sym typeface="Comfortaa"/>
              </a:rPr>
              <a:t>Focus on Promoting Positive Behavior Year 3+</a:t>
            </a:r>
            <a:endParaRPr sz="2400">
              <a:latin typeface="Comfortaa"/>
              <a:ea typeface="Comfortaa"/>
              <a:cs typeface="Comfortaa"/>
              <a:sym typeface="Comfortaa"/>
            </a:endParaRPr>
          </a:p>
          <a:p>
            <a:pPr marL="548640" lvl="1" indent="-219709" algn="l" rtl="0">
              <a:spcBef>
                <a:spcPts val="370"/>
              </a:spcBef>
              <a:spcAft>
                <a:spcPts val="0"/>
              </a:spcAft>
              <a:buSzPts val="2200"/>
              <a:buFont typeface="Comfortaa"/>
              <a:buChar char="●"/>
            </a:pPr>
            <a:r>
              <a:rPr lang="en" sz="2200">
                <a:latin typeface="Comfortaa"/>
                <a:ea typeface="Comfortaa"/>
                <a:cs typeface="Comfortaa"/>
                <a:sym typeface="Comfortaa"/>
              </a:rPr>
              <a:t>Led to focusing on students doing the right thing</a:t>
            </a:r>
            <a:endParaRPr sz="2200">
              <a:latin typeface="Comfortaa"/>
              <a:ea typeface="Comfortaa"/>
              <a:cs typeface="Comfortaa"/>
              <a:sym typeface="Comfortaa"/>
            </a:endParaRPr>
          </a:p>
          <a:p>
            <a:pPr marL="548640" lvl="1" indent="-219709" algn="l" rtl="0">
              <a:spcBef>
                <a:spcPts val="370"/>
              </a:spcBef>
              <a:spcAft>
                <a:spcPts val="0"/>
              </a:spcAft>
              <a:buSzPts val="2200"/>
              <a:buFont typeface="Comfortaa"/>
              <a:buChar char="●"/>
            </a:pPr>
            <a:r>
              <a:rPr lang="en" sz="2200">
                <a:latin typeface="Comfortaa"/>
                <a:ea typeface="Comfortaa"/>
                <a:cs typeface="Comfortaa"/>
                <a:sym typeface="Comfortaa"/>
              </a:rPr>
              <a:t>Led to students, parents, &amp; staff to view PBIS as a positive framework</a:t>
            </a:r>
            <a:endParaRPr sz="2200">
              <a:latin typeface="Comfortaa"/>
              <a:ea typeface="Comfortaa"/>
              <a:cs typeface="Comfortaa"/>
              <a:sym typeface="Comfortaa"/>
            </a:endParaRPr>
          </a:p>
          <a:p>
            <a:pPr marL="548640" lvl="1" indent="-219709" algn="l" rtl="0">
              <a:spcBef>
                <a:spcPts val="370"/>
              </a:spcBef>
              <a:spcAft>
                <a:spcPts val="0"/>
              </a:spcAft>
              <a:buSzPts val="2200"/>
              <a:buFont typeface="Comfortaa"/>
              <a:buChar char="●"/>
            </a:pPr>
            <a:r>
              <a:rPr lang="en" sz="2200">
                <a:latin typeface="Comfortaa"/>
                <a:ea typeface="Comfortaa"/>
                <a:cs typeface="Comfortaa"/>
                <a:sym typeface="Comfortaa"/>
              </a:rPr>
              <a:t>Led to incentives being highly valued</a:t>
            </a:r>
            <a:endParaRPr sz="2200">
              <a:latin typeface="Comfortaa"/>
              <a:ea typeface="Comfortaa"/>
              <a:cs typeface="Comfortaa"/>
              <a:sym typeface="Comfortaa"/>
            </a:endParaRPr>
          </a:p>
          <a:p>
            <a:pPr marL="548640" lvl="1" indent="-219709" algn="l" rtl="0">
              <a:spcBef>
                <a:spcPts val="370"/>
              </a:spcBef>
              <a:spcAft>
                <a:spcPts val="0"/>
              </a:spcAft>
              <a:buSzPts val="2200"/>
              <a:buFont typeface="Comfortaa"/>
              <a:buChar char="●"/>
            </a:pPr>
            <a:r>
              <a:rPr lang="en" sz="2200">
                <a:latin typeface="Comfortaa"/>
                <a:ea typeface="Comfortaa"/>
                <a:cs typeface="Comfortaa"/>
                <a:sym typeface="Comfortaa"/>
              </a:rPr>
              <a:t>Decreased overall discipline issues building wide</a:t>
            </a:r>
            <a:endParaRPr>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p:txBody>
      </p:sp>
      <p:pic>
        <p:nvPicPr>
          <p:cNvPr id="602" name="Google Shape;602;p94"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03" name="Google Shape;603;p94" descr="alt=&quot;&quot;"/>
          <p:cNvPicPr preferRelativeResize="0"/>
          <p:nvPr/>
        </p:nvPicPr>
        <p:blipFill>
          <a:blip r:embed="rId4">
            <a:alphaModFix/>
          </a:blip>
          <a:stretch>
            <a:fillRect/>
          </a:stretch>
        </p:blipFill>
        <p:spPr>
          <a:xfrm>
            <a:off x="3062625" y="4618325"/>
            <a:ext cx="3018750" cy="1992375"/>
          </a:xfrm>
          <a:prstGeom prst="rect">
            <a:avLst/>
          </a:prstGeom>
          <a:noFill/>
          <a:ln>
            <a:noFill/>
          </a:ln>
        </p:spPr>
      </p:pic>
      <p:sp>
        <p:nvSpPr>
          <p:cNvPr id="604" name="Google Shape;604;p94"/>
          <p:cNvSpPr txBox="1">
            <a:spLocks noGrp="1"/>
          </p:cNvSpPr>
          <p:nvPr>
            <p:ph type="title"/>
          </p:nvPr>
        </p:nvSpPr>
        <p:spPr>
          <a:xfrm>
            <a:off x="1897525" y="895388"/>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i="0" u="none" strike="noStrike" cap="none" dirty="0">
                <a:solidFill>
                  <a:srgbClr val="000000"/>
                </a:solidFill>
                <a:latin typeface="Bree Serif"/>
                <a:ea typeface="Bree Serif"/>
                <a:cs typeface="Bree Serif"/>
                <a:sym typeface="Bree Serif"/>
              </a:rPr>
              <a:t>Separation of </a:t>
            </a:r>
            <a:endParaRPr sz="6000" b="1" i="0" u="none" strike="noStrike" cap="none" dirty="0">
              <a:solidFill>
                <a:srgbClr val="000000"/>
              </a:solidFill>
              <a:latin typeface="Bree Serif"/>
              <a:ea typeface="Bree Serif"/>
              <a:cs typeface="Bree Serif"/>
              <a:sym typeface="Bree Serif"/>
            </a:endParaRPr>
          </a:p>
          <a:p>
            <a:pPr marL="0" marR="0" lvl="0" indent="0" algn="ctr" rtl="0">
              <a:spcBef>
                <a:spcPts val="0"/>
              </a:spcBef>
              <a:spcAft>
                <a:spcPts val="0"/>
              </a:spcAft>
              <a:buClr>
                <a:schemeClr val="dk2"/>
              </a:buClr>
              <a:buFont typeface="Source Sans Pro"/>
              <a:buNone/>
            </a:pPr>
            <a:r>
              <a:rPr lang="en" sz="6000" b="1" i="0" u="none" strike="noStrike" cap="none" dirty="0">
                <a:solidFill>
                  <a:srgbClr val="000000"/>
                </a:solidFill>
                <a:latin typeface="Bree Serif"/>
                <a:ea typeface="Bree Serif"/>
                <a:cs typeface="Bree Serif"/>
                <a:sym typeface="Bree Serif"/>
              </a:rPr>
              <a:t>PBIS &amp; </a:t>
            </a:r>
            <a:r>
              <a:rPr lang="en" sz="6000" b="1" i="0" u="none" strike="noStrike" cap="none" dirty="0" smtClean="0">
                <a:solidFill>
                  <a:srgbClr val="000000"/>
                </a:solidFill>
                <a:latin typeface="Bree Serif"/>
                <a:ea typeface="Bree Serif"/>
                <a:cs typeface="Bree Serif"/>
                <a:sym typeface="Bree Serif"/>
              </a:rPr>
              <a:t>Discipline</a:t>
            </a:r>
            <a:r>
              <a:rPr lang="en" sz="100" b="1" i="0" u="none" strike="noStrike" cap="none" dirty="0" smtClean="0">
                <a:solidFill>
                  <a:srgbClr val="000000"/>
                </a:solidFill>
                <a:latin typeface="Bree Serif"/>
                <a:ea typeface="Bree Serif"/>
                <a:cs typeface="Bree Serif"/>
                <a:sym typeface="Bree Serif"/>
              </a:rPr>
              <a:t>2</a:t>
            </a:r>
            <a:endParaRPr sz="100" b="1" i="0" u="none" strike="noStrike" cap="none" dirty="0">
              <a:solidFill>
                <a:srgbClr val="000000"/>
              </a:solidFill>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5"/>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 sz="9600">
                <a:latin typeface="Bree Serif"/>
                <a:ea typeface="Bree Serif"/>
                <a:cs typeface="Bree Serif"/>
                <a:sym typeface="Bree Serif"/>
              </a:rPr>
              <a:t>     </a:t>
            </a:r>
            <a:r>
              <a:rPr lang="en" sz="9600" i="0" u="none" strike="noStrike" cap="none">
                <a:solidFill>
                  <a:schemeClr val="dk1"/>
                </a:solidFill>
                <a:latin typeface="Bree Serif"/>
                <a:ea typeface="Bree Serif"/>
                <a:cs typeface="Bree Serif"/>
                <a:sym typeface="Bree Serif"/>
              </a:rPr>
              <a:t>AST PBIS</a:t>
            </a:r>
            <a:endParaRPr sz="9600" i="0" u="none" strike="noStrike" cap="none">
              <a:solidFill>
                <a:schemeClr val="dk1"/>
              </a:solidFill>
              <a:latin typeface="Bree Serif"/>
              <a:ea typeface="Bree Serif"/>
              <a:cs typeface="Bree Serif"/>
              <a:sym typeface="Bree Serif"/>
            </a:endParaRPr>
          </a:p>
        </p:txBody>
      </p:sp>
      <p:pic>
        <p:nvPicPr>
          <p:cNvPr id="610" name="Google Shape;610;p95" descr="alt=&quot;&quot;"/>
          <p:cNvPicPr preferRelativeResize="0"/>
          <p:nvPr/>
        </p:nvPicPr>
        <p:blipFill>
          <a:blip r:embed="rId3">
            <a:alphaModFix/>
          </a:blip>
          <a:stretch>
            <a:fillRect/>
          </a:stretch>
        </p:blipFill>
        <p:spPr>
          <a:xfrm>
            <a:off x="1328825" y="0"/>
            <a:ext cx="1385531" cy="1542749"/>
          </a:xfrm>
          <a:prstGeom prst="rect">
            <a:avLst/>
          </a:prstGeom>
          <a:noFill/>
          <a:ln>
            <a:noFill/>
          </a:ln>
        </p:spPr>
      </p:pic>
      <p:pic>
        <p:nvPicPr>
          <p:cNvPr id="611" name="Google Shape;611;p95" descr="Do the right thing.  Be respectful. Be responsible. Be safe."/>
          <p:cNvPicPr preferRelativeResize="0"/>
          <p:nvPr/>
        </p:nvPicPr>
        <p:blipFill>
          <a:blip r:embed="rId4">
            <a:alphaModFix/>
          </a:blip>
          <a:stretch>
            <a:fillRect/>
          </a:stretch>
        </p:blipFill>
        <p:spPr>
          <a:xfrm>
            <a:off x="199625" y="2343522"/>
            <a:ext cx="4025476" cy="2841278"/>
          </a:xfrm>
          <a:prstGeom prst="rect">
            <a:avLst/>
          </a:prstGeom>
          <a:noFill/>
          <a:ln>
            <a:noFill/>
          </a:ln>
        </p:spPr>
      </p:pic>
      <p:pic>
        <p:nvPicPr>
          <p:cNvPr id="612" name="Google Shape;612;p95" descr="Using Big Bang theory clips for a class presentation purpose. presentation on Thorndike's Law of effect.">
            <a:hlinkClick r:id="rId5"/>
          </p:cNvPr>
          <p:cNvPicPr preferRelativeResize="0"/>
          <p:nvPr/>
        </p:nvPicPr>
        <p:blipFill>
          <a:blip r:embed="rId6">
            <a:alphaModFix/>
          </a:blip>
          <a:stretch>
            <a:fillRect/>
          </a:stretch>
        </p:blipFill>
        <p:spPr>
          <a:xfrm>
            <a:off x="4496922" y="3379100"/>
            <a:ext cx="4471300" cy="3353500"/>
          </a:xfrm>
          <a:prstGeom prst="rect">
            <a:avLst/>
          </a:prstGeom>
          <a:noFill/>
          <a:ln>
            <a:noFill/>
          </a:ln>
        </p:spPr>
      </p:pic>
      <p:sp>
        <p:nvSpPr>
          <p:cNvPr id="613" name="Google Shape;613;p95"/>
          <p:cNvSpPr txBox="1"/>
          <p:nvPr/>
        </p:nvSpPr>
        <p:spPr>
          <a:xfrm>
            <a:off x="4497050" y="1701300"/>
            <a:ext cx="4471200" cy="284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rgbClr val="434343"/>
                </a:solidFill>
                <a:latin typeface="Comfortaa"/>
                <a:ea typeface="Comfortaa"/>
                <a:cs typeface="Comfortaa"/>
                <a:sym typeface="Comfortaa"/>
              </a:rPr>
              <a:t>“The Big Bang Theory” experimented with positive reinforcement.</a:t>
            </a:r>
            <a:endParaRPr sz="1600">
              <a:solidFill>
                <a:srgbClr val="434343"/>
              </a:solidFill>
              <a:latin typeface="Comfortaa"/>
              <a:ea typeface="Comfortaa"/>
              <a:cs typeface="Comfortaa"/>
              <a:sym typeface="Comfortaa"/>
            </a:endParaRPr>
          </a:p>
          <a:p>
            <a:pPr marL="0" lvl="0" indent="0" algn="ctr" rtl="0">
              <a:lnSpc>
                <a:spcPct val="115000"/>
              </a:lnSpc>
              <a:spcBef>
                <a:spcPts val="1600"/>
              </a:spcBef>
              <a:spcAft>
                <a:spcPts val="1600"/>
              </a:spcAft>
              <a:buNone/>
            </a:pPr>
            <a:r>
              <a:rPr lang="en" sz="1600">
                <a:solidFill>
                  <a:srgbClr val="434343"/>
                </a:solidFill>
                <a:latin typeface="Comfortaa"/>
                <a:ea typeface="Comfortaa"/>
                <a:cs typeface="Comfortaa"/>
                <a:sym typeface="Comfortaa"/>
              </a:rPr>
              <a:t>Students need to have 4 positive interactions with the teacher for every negative interaction.</a:t>
            </a:r>
            <a:endParaRPr>
              <a:latin typeface="Comfortaa"/>
              <a:ea typeface="Comfortaa"/>
              <a:cs typeface="Comfortaa"/>
              <a:sym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2500">
        <p14:flip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6"/>
          <p:cNvSpPr txBox="1">
            <a:spLocks noGrp="1"/>
          </p:cNvSpPr>
          <p:nvPr>
            <p:ph type="title"/>
          </p:nvPr>
        </p:nvSpPr>
        <p:spPr>
          <a:xfrm>
            <a:off x="1808250" y="448050"/>
            <a:ext cx="71526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3500" b="1">
                <a:solidFill>
                  <a:srgbClr val="000000"/>
                </a:solidFill>
                <a:latin typeface="Bree Serif"/>
                <a:ea typeface="Bree Serif"/>
                <a:cs typeface="Bree Serif"/>
                <a:sym typeface="Bree Serif"/>
              </a:rPr>
              <a:t>Rewarding Students for Demonstrating Positive Behavior</a:t>
            </a:r>
            <a:endParaRPr sz="3500" b="1" i="0" u="none" strike="noStrike" cap="none">
              <a:solidFill>
                <a:srgbClr val="000000"/>
              </a:solidFill>
              <a:latin typeface="Bree Serif"/>
              <a:ea typeface="Bree Serif"/>
              <a:cs typeface="Bree Serif"/>
              <a:sym typeface="Bree Serif"/>
            </a:endParaRPr>
          </a:p>
        </p:txBody>
      </p:sp>
      <p:sp>
        <p:nvSpPr>
          <p:cNvPr id="619" name="Google Shape;619;p96"/>
          <p:cNvSpPr txBox="1">
            <a:spLocks noGrp="1"/>
          </p:cNvSpPr>
          <p:nvPr>
            <p:ph type="body" idx="1"/>
          </p:nvPr>
        </p:nvSpPr>
        <p:spPr>
          <a:xfrm>
            <a:off x="321650" y="2053875"/>
            <a:ext cx="5685600" cy="4572000"/>
          </a:xfrm>
          <a:prstGeom prst="rect">
            <a:avLst/>
          </a:prstGeom>
          <a:noFill/>
          <a:ln>
            <a:noFill/>
          </a:ln>
        </p:spPr>
        <p:txBody>
          <a:bodyPr spcFirstLastPara="1" wrap="square" lIns="91425" tIns="45700" rIns="91425" bIns="45700" anchor="t" anchorCtr="0">
            <a:noAutofit/>
          </a:bodyPr>
          <a:lstStyle/>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Seeing a student help another student</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Students who help clean up</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Students who are listening/following directions the first time asked</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Students who are staying on task while working together</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Students who are participating in class discussions</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Students who have no missing assignments Classroom contests</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All school spirit days</a:t>
            </a:r>
            <a:endParaRPr sz="1800">
              <a:solidFill>
                <a:srgbClr val="000000"/>
              </a:solidFill>
              <a:latin typeface="Comfortaa"/>
              <a:ea typeface="Comfortaa"/>
              <a:cs typeface="Comfortaa"/>
              <a:sym typeface="Comfortaa"/>
            </a:endParaRPr>
          </a:p>
          <a:p>
            <a:pPr marL="274320" lvl="0" indent="-194310" algn="l" rtl="0">
              <a:lnSpc>
                <a:spcPct val="115000"/>
              </a:lnSpc>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School wide examples of great behavior (assemblies)</a:t>
            </a:r>
            <a:endParaRPr sz="1800">
              <a:solidFill>
                <a:srgbClr val="000000"/>
              </a:solidFill>
              <a:latin typeface="Comfortaa"/>
              <a:ea typeface="Comfortaa"/>
              <a:cs typeface="Comfortaa"/>
              <a:sym typeface="Comfortaa"/>
            </a:endParaRPr>
          </a:p>
          <a:p>
            <a:pPr marL="274320" marR="0" lvl="0" indent="0" algn="l" rtl="0">
              <a:lnSpc>
                <a:spcPct val="100000"/>
              </a:lnSpc>
              <a:spcBef>
                <a:spcPts val="0"/>
              </a:spcBef>
              <a:spcAft>
                <a:spcPts val="0"/>
              </a:spcAft>
              <a:buNone/>
            </a:pPr>
            <a:endParaRPr sz="1800">
              <a:latin typeface="Comfortaa"/>
              <a:ea typeface="Comfortaa"/>
              <a:cs typeface="Comfortaa"/>
              <a:sym typeface="Comfortaa"/>
            </a:endParaRPr>
          </a:p>
          <a:p>
            <a:pPr marL="54864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p:txBody>
      </p:sp>
      <p:pic>
        <p:nvPicPr>
          <p:cNvPr id="620" name="Google Shape;620;p96"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21" name="Google Shape;621;p96" descr="alt=&quot;&quot;"/>
          <p:cNvPicPr preferRelativeResize="0"/>
          <p:nvPr/>
        </p:nvPicPr>
        <p:blipFill>
          <a:blip r:embed="rId4">
            <a:alphaModFix/>
          </a:blip>
          <a:stretch>
            <a:fillRect/>
          </a:stretch>
        </p:blipFill>
        <p:spPr>
          <a:xfrm>
            <a:off x="5956275" y="2579662"/>
            <a:ext cx="3033050" cy="2686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7"/>
          <p:cNvSpPr txBox="1">
            <a:spLocks noGrp="1"/>
          </p:cNvSpPr>
          <p:nvPr>
            <p:ph type="title"/>
          </p:nvPr>
        </p:nvSpPr>
        <p:spPr>
          <a:xfrm>
            <a:off x="1828800" y="822050"/>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5000" b="1">
                <a:solidFill>
                  <a:srgbClr val="000000"/>
                </a:solidFill>
                <a:latin typeface="Bree Serif"/>
                <a:ea typeface="Bree Serif"/>
                <a:cs typeface="Bree Serif"/>
                <a:sym typeface="Bree Serif"/>
              </a:rPr>
              <a:t>Classroom &amp; Building Rewards</a:t>
            </a:r>
            <a:endParaRPr sz="5000" b="1" i="0" u="none" strike="noStrike" cap="none">
              <a:solidFill>
                <a:srgbClr val="000000"/>
              </a:solidFill>
              <a:latin typeface="Bree Serif"/>
              <a:ea typeface="Bree Serif"/>
              <a:cs typeface="Bree Serif"/>
              <a:sym typeface="Bree Serif"/>
            </a:endParaRPr>
          </a:p>
        </p:txBody>
      </p:sp>
      <p:sp>
        <p:nvSpPr>
          <p:cNvPr id="627" name="Google Shape;627;p97"/>
          <p:cNvSpPr txBox="1">
            <a:spLocks noGrp="1"/>
          </p:cNvSpPr>
          <p:nvPr>
            <p:ph type="body" idx="1"/>
          </p:nvPr>
        </p:nvSpPr>
        <p:spPr>
          <a:xfrm>
            <a:off x="482200" y="2082050"/>
            <a:ext cx="5036400" cy="4572000"/>
          </a:xfrm>
          <a:prstGeom prst="rect">
            <a:avLst/>
          </a:prstGeom>
          <a:noFill/>
          <a:ln>
            <a:noFill/>
          </a:ln>
        </p:spPr>
        <p:txBody>
          <a:bodyPr spcFirstLastPara="1" wrap="square" lIns="91425" tIns="45700" rIns="91425" bIns="45700" anchor="t" anchorCtr="0">
            <a:noAutofit/>
          </a:bodyPr>
          <a:lstStyle/>
          <a:p>
            <a:pPr marL="342900" lvl="0" indent="-298450" algn="l" rtl="0">
              <a:spcBef>
                <a:spcPts val="0"/>
              </a:spcBef>
              <a:spcAft>
                <a:spcPts val="0"/>
              </a:spcAft>
              <a:buClr>
                <a:srgbClr val="000000"/>
              </a:buClr>
              <a:buSzPts val="2500"/>
              <a:buFont typeface="Comfortaa"/>
              <a:buChar char="•"/>
            </a:pPr>
            <a:r>
              <a:rPr lang="en" sz="2500" b="1">
                <a:solidFill>
                  <a:srgbClr val="000000"/>
                </a:solidFill>
                <a:latin typeface="Comfortaa"/>
                <a:ea typeface="Comfortaa"/>
                <a:cs typeface="Comfortaa"/>
                <a:sym typeface="Comfortaa"/>
              </a:rPr>
              <a:t>Classroom Rewards:</a:t>
            </a:r>
            <a:endParaRPr sz="2500">
              <a:solidFill>
                <a:srgbClr val="000000"/>
              </a:solidFill>
              <a:latin typeface="Comfortaa"/>
              <a:ea typeface="Comfortaa"/>
              <a:cs typeface="Comfortaa"/>
              <a:sym typeface="Comfortaa"/>
            </a:endParaRPr>
          </a:p>
          <a:p>
            <a:pPr marL="742950" lvl="1" indent="-209550" algn="l" rtl="0">
              <a:spcBef>
                <a:spcPts val="64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School Supplies</a:t>
            </a:r>
            <a:endParaRPr sz="2000">
              <a:solidFill>
                <a:srgbClr val="000000"/>
              </a:solidFill>
              <a:latin typeface="Comfortaa"/>
              <a:ea typeface="Comfortaa"/>
              <a:cs typeface="Comfortaa"/>
              <a:sym typeface="Comfortaa"/>
            </a:endParaRPr>
          </a:p>
          <a:p>
            <a:pPr marL="742950" lvl="1" indent="-209550" algn="l" rtl="0">
              <a:spcBef>
                <a:spcPts val="64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Class Privileges</a:t>
            </a:r>
            <a:endParaRPr sz="2000">
              <a:solidFill>
                <a:srgbClr val="000000"/>
              </a:solidFill>
              <a:latin typeface="Comfortaa"/>
              <a:ea typeface="Comfortaa"/>
              <a:cs typeface="Comfortaa"/>
              <a:sym typeface="Comfortaa"/>
            </a:endParaRPr>
          </a:p>
          <a:p>
            <a:pPr marL="742950" lvl="1" indent="-209550" algn="l" rtl="0">
              <a:spcBef>
                <a:spcPts val="64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Oops Coupons</a:t>
            </a:r>
            <a:endParaRPr sz="2000">
              <a:solidFill>
                <a:srgbClr val="000000"/>
              </a:solidFill>
              <a:latin typeface="Comfortaa"/>
              <a:ea typeface="Comfortaa"/>
              <a:cs typeface="Comfortaa"/>
              <a:sym typeface="Comfortaa"/>
            </a:endParaRPr>
          </a:p>
          <a:p>
            <a:pPr marL="742950" lvl="1" indent="-209550" algn="l" rtl="0">
              <a:spcBef>
                <a:spcPts val="64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Prizes</a:t>
            </a:r>
            <a:endParaRPr sz="2000">
              <a:solidFill>
                <a:srgbClr val="000000"/>
              </a:solidFill>
              <a:latin typeface="Comfortaa"/>
              <a:ea typeface="Comfortaa"/>
              <a:cs typeface="Comfortaa"/>
              <a:sym typeface="Comfortaa"/>
            </a:endParaRPr>
          </a:p>
          <a:p>
            <a:pPr marL="342900" lvl="0" indent="-298450" algn="l" rtl="0">
              <a:spcBef>
                <a:spcPts val="0"/>
              </a:spcBef>
              <a:spcAft>
                <a:spcPts val="0"/>
              </a:spcAft>
              <a:buClr>
                <a:srgbClr val="000000"/>
              </a:buClr>
              <a:buSzPts val="2500"/>
              <a:buFont typeface="Comfortaa"/>
              <a:buChar char="•"/>
            </a:pPr>
            <a:r>
              <a:rPr lang="en" sz="2500" b="1">
                <a:solidFill>
                  <a:srgbClr val="000000"/>
                </a:solidFill>
                <a:latin typeface="Comfortaa"/>
                <a:ea typeface="Comfortaa"/>
                <a:cs typeface="Comfortaa"/>
                <a:sym typeface="Comfortaa"/>
              </a:rPr>
              <a:t>Building Rewards:</a:t>
            </a:r>
            <a:endParaRPr sz="2000">
              <a:solidFill>
                <a:srgbClr val="000000"/>
              </a:solidFill>
              <a:latin typeface="Comfortaa"/>
              <a:ea typeface="Comfortaa"/>
              <a:cs typeface="Comfortaa"/>
              <a:sym typeface="Comfortaa"/>
            </a:endParaRPr>
          </a:p>
          <a:p>
            <a:pPr marL="742950" lvl="1" indent="-209550" algn="l" rtl="0">
              <a:spcBef>
                <a:spcPts val="80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Principal for a Day</a:t>
            </a:r>
            <a:endParaRPr sz="2000">
              <a:solidFill>
                <a:srgbClr val="000000"/>
              </a:solidFill>
              <a:latin typeface="Comfortaa"/>
              <a:ea typeface="Comfortaa"/>
              <a:cs typeface="Comfortaa"/>
              <a:sym typeface="Comfortaa"/>
            </a:endParaRPr>
          </a:p>
          <a:p>
            <a:pPr marL="742950" lvl="1" indent="-209550" algn="l" rtl="0">
              <a:spcBef>
                <a:spcPts val="800"/>
              </a:spcBef>
              <a:spcAft>
                <a:spcPts val="0"/>
              </a:spcAft>
              <a:buClr>
                <a:srgbClr val="000000"/>
              </a:buClr>
              <a:buSzPts val="2000"/>
              <a:buFont typeface="Comfortaa"/>
              <a:buChar char="–"/>
            </a:pPr>
            <a:r>
              <a:rPr lang="en" sz="2000">
                <a:latin typeface="Comfortaa"/>
                <a:ea typeface="Comfortaa"/>
                <a:cs typeface="Comfortaa"/>
                <a:sym typeface="Comfortaa"/>
              </a:rPr>
              <a:t>School Store </a:t>
            </a:r>
            <a:endParaRPr sz="2000">
              <a:solidFill>
                <a:srgbClr val="000000"/>
              </a:solidFill>
              <a:latin typeface="Comfortaa"/>
              <a:ea typeface="Comfortaa"/>
              <a:cs typeface="Comfortaa"/>
              <a:sym typeface="Comfortaa"/>
            </a:endParaRPr>
          </a:p>
          <a:p>
            <a:pPr marL="742950" lvl="1" indent="-209550" algn="l" rtl="0">
              <a:spcBef>
                <a:spcPts val="800"/>
              </a:spcBef>
              <a:spcAft>
                <a:spcPts val="0"/>
              </a:spcAft>
              <a:buClr>
                <a:srgbClr val="000000"/>
              </a:buClr>
              <a:buSzPts val="2000"/>
              <a:buFont typeface="Comfortaa"/>
              <a:buChar char="–"/>
            </a:pPr>
            <a:r>
              <a:rPr lang="en" sz="2000">
                <a:latin typeface="Comfortaa"/>
                <a:ea typeface="Comfortaa"/>
                <a:cs typeface="Comfortaa"/>
                <a:sym typeface="Comfortaa"/>
              </a:rPr>
              <a:t>Quarterly Celebrations</a:t>
            </a:r>
            <a:endParaRPr sz="2000">
              <a:solidFill>
                <a:srgbClr val="000000"/>
              </a:solidFill>
              <a:latin typeface="Comfortaa"/>
              <a:ea typeface="Comfortaa"/>
              <a:cs typeface="Comfortaa"/>
              <a:sym typeface="Comfortaa"/>
            </a:endParaRPr>
          </a:p>
          <a:p>
            <a:pPr marL="0" lvl="0" indent="0" algn="l" rtl="0">
              <a:spcBef>
                <a:spcPts val="800"/>
              </a:spcBef>
              <a:spcAft>
                <a:spcPts val="0"/>
              </a:spcAft>
              <a:buNone/>
            </a:pPr>
            <a:endParaRPr sz="2000">
              <a:solidFill>
                <a:srgbClr val="000000"/>
              </a:solidFill>
              <a:latin typeface="Comfortaa"/>
              <a:ea typeface="Comfortaa"/>
              <a:cs typeface="Comfortaa"/>
              <a:sym typeface="Comfortaa"/>
            </a:endParaRPr>
          </a:p>
          <a:p>
            <a:pPr marL="0" lvl="0" indent="0" algn="l" rtl="0">
              <a:spcBef>
                <a:spcPts val="640"/>
              </a:spcBef>
              <a:spcAft>
                <a:spcPts val="0"/>
              </a:spcAft>
              <a:buNone/>
            </a:pPr>
            <a:endParaRPr>
              <a:latin typeface="Comfortaa"/>
              <a:ea typeface="Comfortaa"/>
              <a:cs typeface="Comfortaa"/>
              <a:sym typeface="Comfortaa"/>
            </a:endParaRPr>
          </a:p>
          <a:p>
            <a:pPr marL="0" lvl="0" indent="0" algn="l" rtl="0">
              <a:spcBef>
                <a:spcPts val="640"/>
              </a:spcBef>
              <a:spcAft>
                <a:spcPts val="0"/>
              </a:spcAft>
              <a:buNone/>
            </a:pPr>
            <a:endParaRPr>
              <a:latin typeface="Comfortaa"/>
              <a:ea typeface="Comfortaa"/>
              <a:cs typeface="Comfortaa"/>
              <a:sym typeface="Comfortaa"/>
            </a:endParaRPr>
          </a:p>
          <a:p>
            <a:pPr marL="274320" marR="0" lvl="0" indent="0" algn="l" rtl="0">
              <a:lnSpc>
                <a:spcPct val="100000"/>
              </a:lnSpc>
              <a:spcBef>
                <a:spcPts val="0"/>
              </a:spcBef>
              <a:spcAft>
                <a:spcPts val="0"/>
              </a:spcAft>
              <a:buNone/>
            </a:pPr>
            <a:endParaRPr sz="1600">
              <a:latin typeface="Comfortaa"/>
              <a:ea typeface="Comfortaa"/>
              <a:cs typeface="Comfortaa"/>
              <a:sym typeface="Comfortaa"/>
            </a:endParaRPr>
          </a:p>
          <a:p>
            <a:pPr marL="54864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p:txBody>
      </p:sp>
      <p:pic>
        <p:nvPicPr>
          <p:cNvPr id="628" name="Google Shape;628;p97"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29" name="Google Shape;629;p97" descr="alt=&quot;&quot;"/>
          <p:cNvPicPr preferRelativeResize="0"/>
          <p:nvPr/>
        </p:nvPicPr>
        <p:blipFill>
          <a:blip r:embed="rId4">
            <a:alphaModFix/>
          </a:blip>
          <a:stretch>
            <a:fillRect/>
          </a:stretch>
        </p:blipFill>
        <p:spPr>
          <a:xfrm>
            <a:off x="4782700" y="2641200"/>
            <a:ext cx="3618975" cy="256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xfrm>
            <a:off x="1954625" y="245850"/>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a:solidFill>
                  <a:srgbClr val="000000"/>
                </a:solidFill>
                <a:latin typeface="Bree Serif"/>
                <a:ea typeface="Bree Serif"/>
                <a:cs typeface="Bree Serif"/>
                <a:sym typeface="Bree Serif"/>
              </a:rPr>
              <a:t>Hallway Shakeup </a:t>
            </a:r>
            <a:endParaRPr sz="6000" b="1" i="0" u="none" strike="noStrike" cap="none">
              <a:solidFill>
                <a:srgbClr val="000000"/>
              </a:solidFill>
              <a:latin typeface="Bree Serif"/>
              <a:ea typeface="Bree Serif"/>
              <a:cs typeface="Bree Serif"/>
              <a:sym typeface="Bree Serif"/>
            </a:endParaRPr>
          </a:p>
        </p:txBody>
      </p:sp>
      <p:sp>
        <p:nvSpPr>
          <p:cNvPr id="635" name="Google Shape;635;p98"/>
          <p:cNvSpPr txBox="1">
            <a:spLocks noGrp="1"/>
          </p:cNvSpPr>
          <p:nvPr>
            <p:ph type="body" idx="1"/>
          </p:nvPr>
        </p:nvSpPr>
        <p:spPr>
          <a:xfrm>
            <a:off x="442000" y="2052925"/>
            <a:ext cx="5036400" cy="45720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Each Hallway has a different theme</a:t>
            </a:r>
            <a:endParaRPr sz="20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Gaming - Wii games</a:t>
            </a:r>
            <a:endParaRPr sz="14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Bring your own electronics</a:t>
            </a:r>
            <a:endParaRPr sz="14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Dance</a:t>
            </a:r>
            <a:endParaRPr sz="14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Open Gym</a:t>
            </a:r>
            <a:endParaRPr sz="14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Health and Beauty</a:t>
            </a:r>
            <a:endParaRPr sz="1400">
              <a:solidFill>
                <a:srgbClr val="000000"/>
              </a:solidFill>
              <a:latin typeface="Comfortaa"/>
              <a:ea typeface="Comfortaa"/>
              <a:cs typeface="Comfortaa"/>
              <a:sym typeface="Comfortaa"/>
            </a:endParaRPr>
          </a:p>
          <a:p>
            <a:pPr marL="914400" lvl="1" indent="-317500" algn="l" rtl="0">
              <a:lnSpc>
                <a:spcPct val="115000"/>
              </a:lnSpc>
              <a:spcBef>
                <a:spcPts val="0"/>
              </a:spcBef>
              <a:spcAft>
                <a:spcPts val="0"/>
              </a:spcAft>
              <a:buClr>
                <a:srgbClr val="000000"/>
              </a:buClr>
              <a:buSzPts val="1400"/>
              <a:buFont typeface="Comfortaa"/>
              <a:buChar char="○"/>
            </a:pPr>
            <a:r>
              <a:rPr lang="en" sz="1400">
                <a:solidFill>
                  <a:srgbClr val="000000"/>
                </a:solidFill>
                <a:latin typeface="Comfortaa"/>
                <a:ea typeface="Comfortaa"/>
                <a:cs typeface="Comfortaa"/>
                <a:sym typeface="Comfortaa"/>
              </a:rPr>
              <a:t>Arts and Crafts</a:t>
            </a:r>
            <a:endParaRPr sz="1400">
              <a:solidFill>
                <a:srgbClr val="000000"/>
              </a:solidFill>
              <a:latin typeface="Comfortaa"/>
              <a:ea typeface="Comfortaa"/>
              <a:cs typeface="Comfortaa"/>
              <a:sym typeface="Comfortaa"/>
            </a:endParaRPr>
          </a:p>
          <a:p>
            <a:pPr marL="457200" lvl="0" indent="-355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Students automatically get one wristband to a hallway of their choice </a:t>
            </a:r>
            <a:endParaRPr sz="2000">
              <a:solidFill>
                <a:srgbClr val="000000"/>
              </a:solidFill>
              <a:latin typeface="Comfortaa"/>
              <a:ea typeface="Comfortaa"/>
              <a:cs typeface="Comfortaa"/>
              <a:sym typeface="Comfortaa"/>
            </a:endParaRPr>
          </a:p>
          <a:p>
            <a:pPr marL="457200" lvl="0" indent="-355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Students can purchase a second wristband with PBIS points to go to a different hallway at halftime</a:t>
            </a:r>
            <a:endParaRPr sz="2000">
              <a:solidFill>
                <a:srgbClr val="000000"/>
              </a:solidFill>
              <a:latin typeface="Comfortaa"/>
              <a:ea typeface="Comfortaa"/>
              <a:cs typeface="Comfortaa"/>
              <a:sym typeface="Comfortaa"/>
            </a:endParaRPr>
          </a:p>
          <a:p>
            <a:pPr marL="342900" marR="0" lvl="0" indent="0" algn="l" rtl="0">
              <a:lnSpc>
                <a:spcPct val="100000"/>
              </a:lnSpc>
              <a:spcBef>
                <a:spcPts val="1600"/>
              </a:spcBef>
              <a:spcAft>
                <a:spcPts val="0"/>
              </a:spcAft>
              <a:buNone/>
            </a:pPr>
            <a:endParaRPr sz="2500" b="1">
              <a:latin typeface="Comfortaa"/>
              <a:ea typeface="Comfortaa"/>
              <a:cs typeface="Comfortaa"/>
              <a:sym typeface="Comfortaa"/>
            </a:endParaRPr>
          </a:p>
          <a:p>
            <a:pPr marL="0" lvl="0" indent="0" algn="l" rtl="0">
              <a:spcBef>
                <a:spcPts val="640"/>
              </a:spcBef>
              <a:spcAft>
                <a:spcPts val="0"/>
              </a:spcAft>
              <a:buNone/>
            </a:pPr>
            <a:endParaRPr>
              <a:latin typeface="Comfortaa"/>
              <a:ea typeface="Comfortaa"/>
              <a:cs typeface="Comfortaa"/>
              <a:sym typeface="Comfortaa"/>
            </a:endParaRPr>
          </a:p>
          <a:p>
            <a:pPr marL="0" lvl="0" indent="0" algn="l" rtl="0">
              <a:spcBef>
                <a:spcPts val="640"/>
              </a:spcBef>
              <a:spcAft>
                <a:spcPts val="0"/>
              </a:spcAft>
              <a:buNone/>
            </a:pPr>
            <a:endParaRPr>
              <a:latin typeface="Comfortaa"/>
              <a:ea typeface="Comfortaa"/>
              <a:cs typeface="Comfortaa"/>
              <a:sym typeface="Comfortaa"/>
            </a:endParaRPr>
          </a:p>
          <a:p>
            <a:pPr marL="274320" marR="0" lvl="0" indent="0" algn="l" rtl="0">
              <a:lnSpc>
                <a:spcPct val="100000"/>
              </a:lnSpc>
              <a:spcBef>
                <a:spcPts val="0"/>
              </a:spcBef>
              <a:spcAft>
                <a:spcPts val="0"/>
              </a:spcAft>
              <a:buNone/>
            </a:pPr>
            <a:endParaRPr sz="1600">
              <a:latin typeface="Comfortaa"/>
              <a:ea typeface="Comfortaa"/>
              <a:cs typeface="Comfortaa"/>
              <a:sym typeface="Comfortaa"/>
            </a:endParaRPr>
          </a:p>
          <a:p>
            <a:pPr marL="54864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a:p>
            <a:pPr marL="548640" marR="0" lvl="1" indent="-101600" algn="l" rtl="0">
              <a:spcBef>
                <a:spcPts val="370"/>
              </a:spcBef>
              <a:spcAft>
                <a:spcPts val="0"/>
              </a:spcAft>
              <a:buClr>
                <a:schemeClr val="accent2"/>
              </a:buClr>
              <a:buSzPts val="2040"/>
              <a:buFont typeface="Noto Sans Symbols"/>
              <a:buNone/>
            </a:pPr>
            <a:endParaRPr>
              <a:latin typeface="Comfortaa"/>
              <a:ea typeface="Comfortaa"/>
              <a:cs typeface="Comfortaa"/>
              <a:sym typeface="Comfortaa"/>
            </a:endParaRPr>
          </a:p>
        </p:txBody>
      </p:sp>
      <p:pic>
        <p:nvPicPr>
          <p:cNvPr id="636" name="Google Shape;636;p98"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37" name="Google Shape;637;p98" descr="alt=&quot;&quot;"/>
          <p:cNvPicPr preferRelativeResize="0"/>
          <p:nvPr/>
        </p:nvPicPr>
        <p:blipFill>
          <a:blip r:embed="rId4">
            <a:alphaModFix/>
          </a:blip>
          <a:stretch>
            <a:fillRect/>
          </a:stretch>
        </p:blipFill>
        <p:spPr>
          <a:xfrm>
            <a:off x="6064092" y="1662051"/>
            <a:ext cx="2244096" cy="1639950"/>
          </a:xfrm>
          <a:prstGeom prst="rect">
            <a:avLst/>
          </a:prstGeom>
          <a:noFill/>
          <a:ln w="76200" cap="flat" cmpd="sng">
            <a:solidFill>
              <a:srgbClr val="FF0000"/>
            </a:solidFill>
            <a:prstDash val="solid"/>
            <a:round/>
            <a:headEnd type="none" w="sm" len="sm"/>
            <a:tailEnd type="none" w="sm" len="sm"/>
          </a:ln>
        </p:spPr>
      </p:pic>
      <p:pic>
        <p:nvPicPr>
          <p:cNvPr id="638" name="Google Shape;638;p98" descr="File:Watermelon nails ..."/>
          <p:cNvPicPr preferRelativeResize="0"/>
          <p:nvPr/>
        </p:nvPicPr>
        <p:blipFill>
          <a:blip r:embed="rId5">
            <a:alphaModFix/>
          </a:blip>
          <a:stretch>
            <a:fillRect/>
          </a:stretch>
        </p:blipFill>
        <p:spPr>
          <a:xfrm>
            <a:off x="6492300" y="3574900"/>
            <a:ext cx="1387680" cy="1434299"/>
          </a:xfrm>
          <a:prstGeom prst="rect">
            <a:avLst/>
          </a:prstGeom>
          <a:noFill/>
          <a:ln w="76200" cap="flat" cmpd="sng">
            <a:solidFill>
              <a:srgbClr val="FF0000"/>
            </a:solidFill>
            <a:prstDash val="solid"/>
            <a:round/>
            <a:headEnd type="none" w="sm" len="sm"/>
            <a:tailEnd type="none" w="sm" len="sm"/>
          </a:ln>
        </p:spPr>
      </p:pic>
      <p:pic>
        <p:nvPicPr>
          <p:cNvPr id="639" name="Google Shape;639;p98" descr="alt=&quot;&quot;"/>
          <p:cNvPicPr preferRelativeResize="0"/>
          <p:nvPr/>
        </p:nvPicPr>
        <p:blipFill>
          <a:blip r:embed="rId6">
            <a:alphaModFix/>
          </a:blip>
          <a:stretch>
            <a:fillRect/>
          </a:stretch>
        </p:blipFill>
        <p:spPr>
          <a:xfrm>
            <a:off x="6110438" y="5282100"/>
            <a:ext cx="2151450" cy="1434300"/>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9"/>
          <p:cNvSpPr txBox="1">
            <a:spLocks noGrp="1"/>
          </p:cNvSpPr>
          <p:nvPr>
            <p:ph type="title"/>
          </p:nvPr>
        </p:nvSpPr>
        <p:spPr>
          <a:xfrm>
            <a:off x="1996575" y="448050"/>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a:solidFill>
                  <a:srgbClr val="000000"/>
                </a:solidFill>
                <a:latin typeface="Bree Serif"/>
                <a:ea typeface="Bree Serif"/>
                <a:cs typeface="Bree Serif"/>
                <a:sym typeface="Bree Serif"/>
              </a:rPr>
              <a:t>The Amazing Race </a:t>
            </a:r>
            <a:endParaRPr sz="6000" b="1" i="0" u="none" strike="noStrike" cap="none">
              <a:solidFill>
                <a:srgbClr val="000000"/>
              </a:solidFill>
              <a:latin typeface="Bree Serif"/>
              <a:ea typeface="Bree Serif"/>
              <a:cs typeface="Bree Serif"/>
              <a:sym typeface="Bree Serif"/>
            </a:endParaRPr>
          </a:p>
        </p:txBody>
      </p:sp>
      <p:pic>
        <p:nvPicPr>
          <p:cNvPr id="645" name="Google Shape;645;p99"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sp>
        <p:nvSpPr>
          <p:cNvPr id="646" name="Google Shape;646;p99"/>
          <p:cNvSpPr txBox="1"/>
          <p:nvPr/>
        </p:nvSpPr>
        <p:spPr>
          <a:xfrm>
            <a:off x="723300" y="2102925"/>
            <a:ext cx="7460700" cy="30000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Students form teams of 6-8 in their grade level, come up with a theme and costumes for their team and sign up at lunch.</a:t>
            </a:r>
            <a:endParaRPr sz="2200">
              <a:solidFill>
                <a:schemeClr val="dk1"/>
              </a:solidFill>
              <a:latin typeface="Comfortaa"/>
              <a:ea typeface="Comfortaa"/>
              <a:cs typeface="Comfortaa"/>
              <a:sym typeface="Comfortaa"/>
            </a:endParaRPr>
          </a:p>
          <a:p>
            <a:pPr marL="457200" lvl="0" indent="-368300" algn="l" rtl="0">
              <a:lnSpc>
                <a:spcPct val="115000"/>
              </a:lnSpc>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Each grade level’s teams complete a series of 10-12 “Minute To Win It” activities</a:t>
            </a:r>
            <a:endParaRPr sz="2200">
              <a:solidFill>
                <a:schemeClr val="dk1"/>
              </a:solidFill>
              <a:latin typeface="Comfortaa"/>
              <a:ea typeface="Comfortaa"/>
              <a:cs typeface="Comfortaa"/>
              <a:sym typeface="Comfortaa"/>
            </a:endParaRPr>
          </a:p>
          <a:p>
            <a:pPr marL="457200" lvl="0" indent="-368300" algn="l" rtl="0">
              <a:lnSpc>
                <a:spcPct val="115000"/>
              </a:lnSpc>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Prizes are awarded for finishing in 1st, 2nd, and 3rd place, as well as best team spirit</a:t>
            </a:r>
            <a:endParaRPr sz="2200">
              <a:solidFill>
                <a:schemeClr val="dk1"/>
              </a:solidFill>
              <a:latin typeface="Comfortaa"/>
              <a:ea typeface="Comfortaa"/>
              <a:cs typeface="Comfortaa"/>
              <a:sym typeface="Comfortaa"/>
            </a:endParaRPr>
          </a:p>
          <a:p>
            <a:pPr marL="457200" lvl="0" indent="-368300" algn="l" rtl="0">
              <a:lnSpc>
                <a:spcPct val="115000"/>
              </a:lnSpc>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Students can purchase food with PBIS points</a:t>
            </a:r>
            <a:endParaRPr sz="2200">
              <a:solidFill>
                <a:schemeClr val="dk1"/>
              </a:solidFill>
              <a:latin typeface="Comfortaa"/>
              <a:ea typeface="Comfortaa"/>
              <a:cs typeface="Comfortaa"/>
              <a:sym typeface="Comfortaa"/>
            </a:endParaRPr>
          </a:p>
          <a:p>
            <a:pPr marL="457200" lvl="0" indent="-368300" algn="l" rtl="0">
              <a:lnSpc>
                <a:spcPct val="115000"/>
              </a:lnSpc>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Staff and Parent Volunteers run the games and supervise.</a:t>
            </a:r>
            <a:endParaRPr sz="2200">
              <a:solidFill>
                <a:schemeClr val="dk1"/>
              </a:solidFill>
              <a:latin typeface="Comfortaa"/>
              <a:ea typeface="Comfortaa"/>
              <a:cs typeface="Comfortaa"/>
              <a:sym typeface="Comfortaa"/>
            </a:endParaRPr>
          </a:p>
        </p:txBody>
      </p:sp>
      <p:pic>
        <p:nvPicPr>
          <p:cNvPr id="647" name="Google Shape;647;p99" descr="Rocket, Space Ship, Space, ..."/>
          <p:cNvPicPr preferRelativeResize="0"/>
          <p:nvPr/>
        </p:nvPicPr>
        <p:blipFill>
          <a:blip r:embed="rId4">
            <a:alphaModFix/>
          </a:blip>
          <a:stretch>
            <a:fillRect/>
          </a:stretch>
        </p:blipFill>
        <p:spPr>
          <a:xfrm>
            <a:off x="7347475" y="4843853"/>
            <a:ext cx="1418424" cy="17818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82"/>
          <p:cNvSpPr txBox="1">
            <a:spLocks noGrp="1"/>
          </p:cNvSpPr>
          <p:nvPr>
            <p:ph type="title"/>
          </p:nvPr>
        </p:nvSpPr>
        <p:spPr>
          <a:xfrm>
            <a:off x="221575" y="125000"/>
            <a:ext cx="8799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Snapshot of P-CCS</a:t>
            </a:r>
            <a:endParaRPr sz="5000" b="1">
              <a:solidFill>
                <a:srgbClr val="000000"/>
              </a:solidFill>
              <a:latin typeface="Bree Serif"/>
              <a:ea typeface="Bree Serif"/>
              <a:cs typeface="Bree Serif"/>
              <a:sym typeface="Bree Serif"/>
            </a:endParaRPr>
          </a:p>
        </p:txBody>
      </p:sp>
      <p:sp>
        <p:nvSpPr>
          <p:cNvPr id="512" name="Google Shape;512;p82"/>
          <p:cNvSpPr txBox="1">
            <a:spLocks noGrp="1"/>
          </p:cNvSpPr>
          <p:nvPr>
            <p:ph type="body" idx="1"/>
          </p:nvPr>
        </p:nvSpPr>
        <p:spPr>
          <a:xfrm>
            <a:off x="383275" y="1220300"/>
            <a:ext cx="8637900" cy="5184300"/>
          </a:xfrm>
          <a:prstGeom prst="rect">
            <a:avLst/>
          </a:prstGeom>
        </p:spPr>
        <p:txBody>
          <a:bodyPr spcFirstLastPara="1" wrap="square" lIns="91425" tIns="91425" rIns="91425" bIns="91425" anchor="t" anchorCtr="0">
            <a:noAutofit/>
          </a:bodyPr>
          <a:lstStyle/>
          <a:p>
            <a:pPr marL="457200" lvl="0" indent="-419100" algn="l" rtl="0">
              <a:spcBef>
                <a:spcPts val="580"/>
              </a:spcBef>
              <a:spcAft>
                <a:spcPts val="0"/>
              </a:spcAft>
              <a:buClr>
                <a:srgbClr val="000000"/>
              </a:buClr>
              <a:buSzPts val="3000"/>
              <a:buFont typeface="Comfortaa"/>
              <a:buChar char="●"/>
            </a:pPr>
            <a:r>
              <a:rPr lang="en" sz="3000">
                <a:solidFill>
                  <a:srgbClr val="000000"/>
                </a:solidFill>
                <a:latin typeface="Comfortaa"/>
                <a:ea typeface="Comfortaa"/>
                <a:cs typeface="Comfortaa"/>
                <a:sym typeface="Comfortaa"/>
              </a:rPr>
              <a:t>Plymouth-Canton Community Schools</a:t>
            </a:r>
            <a:endParaRPr sz="3000">
              <a:solidFill>
                <a:srgbClr val="000000"/>
              </a:solidFill>
              <a:latin typeface="Comfortaa"/>
              <a:ea typeface="Comfortaa"/>
              <a:cs typeface="Comfortaa"/>
              <a:sym typeface="Comfortaa"/>
            </a:endParaRPr>
          </a:p>
          <a:p>
            <a:pPr marL="914400" lvl="1" indent="-387350" algn="l" rtl="0">
              <a:spcBef>
                <a:spcPts val="0"/>
              </a:spcBef>
              <a:spcAft>
                <a:spcPts val="0"/>
              </a:spcAft>
              <a:buClr>
                <a:srgbClr val="000000"/>
              </a:buClr>
              <a:buSzPts val="2500"/>
              <a:buFont typeface="Comfortaa"/>
              <a:buChar char="●"/>
            </a:pPr>
            <a:r>
              <a:rPr lang="en" sz="2500">
                <a:solidFill>
                  <a:srgbClr val="000000"/>
                </a:solidFill>
                <a:latin typeface="Comfortaa"/>
                <a:ea typeface="Comfortaa"/>
                <a:cs typeface="Comfortaa"/>
                <a:sym typeface="Comfortaa"/>
              </a:rPr>
              <a:t>Third largest school district in Wayne County</a:t>
            </a:r>
            <a:endParaRPr sz="1900">
              <a:solidFill>
                <a:srgbClr val="000000"/>
              </a:solidFill>
              <a:latin typeface="Comfortaa"/>
              <a:ea typeface="Comfortaa"/>
              <a:cs typeface="Comfortaa"/>
              <a:sym typeface="Comfortaa"/>
            </a:endParaRPr>
          </a:p>
          <a:p>
            <a:pPr marL="914400" lvl="1" indent="-387350" algn="l" rtl="0">
              <a:spcBef>
                <a:spcPts val="0"/>
              </a:spcBef>
              <a:spcAft>
                <a:spcPts val="0"/>
              </a:spcAft>
              <a:buClr>
                <a:srgbClr val="000000"/>
              </a:buClr>
              <a:buSzPts val="2500"/>
              <a:buFont typeface="Comfortaa"/>
              <a:buChar char="●"/>
            </a:pPr>
            <a:r>
              <a:rPr lang="en" sz="2500">
                <a:solidFill>
                  <a:srgbClr val="000000"/>
                </a:solidFill>
                <a:latin typeface="Comfortaa"/>
                <a:ea typeface="Comfortaa"/>
                <a:cs typeface="Comfortaa"/>
                <a:sym typeface="Comfortaa"/>
              </a:rPr>
              <a:t>Approximately 17,500 Students</a:t>
            </a:r>
            <a:endParaRPr sz="2500">
              <a:solidFill>
                <a:srgbClr val="000000"/>
              </a:solidFill>
              <a:latin typeface="Comfortaa"/>
              <a:ea typeface="Comfortaa"/>
              <a:cs typeface="Comfortaa"/>
              <a:sym typeface="Comfortaa"/>
            </a:endParaRPr>
          </a:p>
          <a:p>
            <a:pPr marL="1371600" lvl="1" indent="-342900" algn="l" rtl="0">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3 High Schools on 1 campus</a:t>
            </a:r>
            <a:endParaRPr sz="1800">
              <a:solidFill>
                <a:srgbClr val="000000"/>
              </a:solidFill>
              <a:latin typeface="Comfortaa"/>
              <a:ea typeface="Comfortaa"/>
              <a:cs typeface="Comfortaa"/>
              <a:sym typeface="Comfortaa"/>
            </a:endParaRPr>
          </a:p>
          <a:p>
            <a:pPr marL="1371600" lvl="1" indent="-342900" algn="l" rtl="0">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1 Alternative Education High School</a:t>
            </a:r>
            <a:endParaRPr sz="1800">
              <a:solidFill>
                <a:srgbClr val="000000"/>
              </a:solidFill>
              <a:latin typeface="Comfortaa"/>
              <a:ea typeface="Comfortaa"/>
              <a:cs typeface="Comfortaa"/>
              <a:sym typeface="Comfortaa"/>
            </a:endParaRPr>
          </a:p>
          <a:p>
            <a:pPr marL="1371600" lvl="1" indent="-342900" algn="l" rtl="0">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5 Middle Schools </a:t>
            </a:r>
            <a:endParaRPr sz="1800">
              <a:solidFill>
                <a:srgbClr val="000000"/>
              </a:solidFill>
              <a:latin typeface="Comfortaa"/>
              <a:ea typeface="Comfortaa"/>
              <a:cs typeface="Comfortaa"/>
              <a:sym typeface="Comfortaa"/>
            </a:endParaRPr>
          </a:p>
          <a:p>
            <a:pPr marL="1371600" lvl="1" indent="-342900" algn="l" rtl="0">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14 Elementary Schools</a:t>
            </a:r>
            <a:endParaRPr sz="1800">
              <a:solidFill>
                <a:srgbClr val="000000"/>
              </a:solidFill>
              <a:latin typeface="Comfortaa"/>
              <a:ea typeface="Comfortaa"/>
              <a:cs typeface="Comfortaa"/>
              <a:sym typeface="Comfortaa"/>
            </a:endParaRPr>
          </a:p>
          <a:p>
            <a:pPr marL="1371600" lvl="1" indent="-342900" algn="l" rtl="0">
              <a:spcBef>
                <a:spcPts val="0"/>
              </a:spcBef>
              <a:spcAft>
                <a:spcPts val="0"/>
              </a:spcAft>
              <a:buClr>
                <a:srgbClr val="000000"/>
              </a:buClr>
              <a:buSzPts val="1800"/>
              <a:buFont typeface="Comfortaa"/>
              <a:buChar char="●"/>
            </a:pPr>
            <a:r>
              <a:rPr lang="en" sz="1800">
                <a:solidFill>
                  <a:srgbClr val="000000"/>
                </a:solidFill>
                <a:latin typeface="Comfortaa"/>
                <a:ea typeface="Comfortaa"/>
                <a:cs typeface="Comfortaa"/>
                <a:sym typeface="Comfortaa"/>
              </a:rPr>
              <a:t>1 Early Learning Academy</a:t>
            </a:r>
            <a:endParaRPr sz="1800">
              <a:solidFill>
                <a:srgbClr val="000000"/>
              </a:solidFill>
              <a:latin typeface="Comfortaa"/>
              <a:ea typeface="Comfortaa"/>
              <a:cs typeface="Comfortaa"/>
              <a:sym typeface="Comfortaa"/>
            </a:endParaRPr>
          </a:p>
          <a:p>
            <a:pPr marL="914400" lvl="1" indent="-387350" algn="l" rtl="0">
              <a:spcBef>
                <a:spcPts val="0"/>
              </a:spcBef>
              <a:spcAft>
                <a:spcPts val="0"/>
              </a:spcAft>
              <a:buClr>
                <a:srgbClr val="000000"/>
              </a:buClr>
              <a:buSzPts val="2500"/>
              <a:buFont typeface="Comfortaa"/>
              <a:buChar char="●"/>
            </a:pPr>
            <a:r>
              <a:rPr lang="en" sz="2500">
                <a:solidFill>
                  <a:srgbClr val="000000"/>
                </a:solidFill>
                <a:latin typeface="Comfortaa"/>
                <a:ea typeface="Comfortaa"/>
                <a:cs typeface="Comfortaa"/>
                <a:sym typeface="Comfortaa"/>
              </a:rPr>
              <a:t>Successful IB, Arts, and STEM Academies</a:t>
            </a:r>
            <a:endParaRPr sz="25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513" name="Google Shape;513;p82" descr="Legagcy - Building. Inspiring. Transforming."/>
          <p:cNvPicPr preferRelativeResize="0"/>
          <p:nvPr/>
        </p:nvPicPr>
        <p:blipFill>
          <a:blip r:embed="rId3">
            <a:alphaModFix/>
          </a:blip>
          <a:stretch>
            <a:fillRect/>
          </a:stretch>
        </p:blipFill>
        <p:spPr>
          <a:xfrm>
            <a:off x="1190475" y="4717124"/>
            <a:ext cx="6763049" cy="1687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00"/>
          <p:cNvSpPr txBox="1">
            <a:spLocks noGrp="1"/>
          </p:cNvSpPr>
          <p:nvPr>
            <p:ph type="title"/>
          </p:nvPr>
        </p:nvSpPr>
        <p:spPr>
          <a:xfrm>
            <a:off x="1996575" y="448050"/>
            <a:ext cx="66633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dirty="0">
                <a:solidFill>
                  <a:srgbClr val="000000"/>
                </a:solidFill>
                <a:latin typeface="Bree Serif"/>
                <a:ea typeface="Bree Serif"/>
                <a:cs typeface="Bree Serif"/>
                <a:sym typeface="Bree Serif"/>
              </a:rPr>
              <a:t>The Amazing </a:t>
            </a:r>
            <a:r>
              <a:rPr lang="en" sz="6000" b="1" dirty="0" smtClean="0">
                <a:solidFill>
                  <a:srgbClr val="000000"/>
                </a:solidFill>
                <a:latin typeface="Bree Serif"/>
                <a:ea typeface="Bree Serif"/>
                <a:cs typeface="Bree Serif"/>
                <a:sym typeface="Bree Serif"/>
              </a:rPr>
              <a:t>Race</a:t>
            </a:r>
            <a:r>
              <a:rPr lang="en" sz="100" b="1" dirty="0" smtClean="0">
                <a:solidFill>
                  <a:srgbClr val="000000"/>
                </a:solidFill>
                <a:latin typeface="Bree Serif"/>
                <a:ea typeface="Bree Serif"/>
                <a:cs typeface="Bree Serif"/>
                <a:sym typeface="Bree Serif"/>
              </a:rPr>
              <a:t>2</a:t>
            </a:r>
            <a:r>
              <a:rPr lang="en" sz="6000" dirty="0" smtClean="0">
                <a:solidFill>
                  <a:srgbClr val="000000"/>
                </a:solidFill>
                <a:latin typeface="Bree Serif"/>
                <a:ea typeface="Bree Serif"/>
                <a:cs typeface="Bree Serif"/>
                <a:sym typeface="Bree Serif"/>
              </a:rPr>
              <a:t> </a:t>
            </a:r>
            <a:endParaRPr sz="6000" i="0" u="none" strike="noStrike" cap="none" dirty="0">
              <a:solidFill>
                <a:srgbClr val="000000"/>
              </a:solidFill>
              <a:latin typeface="Bree Serif"/>
              <a:ea typeface="Bree Serif"/>
              <a:cs typeface="Bree Serif"/>
              <a:sym typeface="Bree Serif"/>
            </a:endParaRPr>
          </a:p>
        </p:txBody>
      </p:sp>
      <p:pic>
        <p:nvPicPr>
          <p:cNvPr id="653" name="Google Shape;653;p100"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54" name="Google Shape;654;p100" descr="alt=&quot;&quot;"/>
          <p:cNvPicPr preferRelativeResize="0"/>
          <p:nvPr/>
        </p:nvPicPr>
        <p:blipFill>
          <a:blip r:embed="rId4">
            <a:alphaModFix/>
          </a:blip>
          <a:stretch>
            <a:fillRect/>
          </a:stretch>
        </p:blipFill>
        <p:spPr>
          <a:xfrm>
            <a:off x="140225" y="2099783"/>
            <a:ext cx="4395525" cy="3296636"/>
          </a:xfrm>
          <a:prstGeom prst="rect">
            <a:avLst/>
          </a:prstGeom>
          <a:noFill/>
          <a:ln w="76200" cap="flat" cmpd="sng">
            <a:solidFill>
              <a:srgbClr val="FF0000"/>
            </a:solidFill>
            <a:prstDash val="solid"/>
            <a:round/>
            <a:headEnd type="none" w="sm" len="sm"/>
            <a:tailEnd type="none" w="sm" len="sm"/>
          </a:ln>
        </p:spPr>
      </p:pic>
      <p:pic>
        <p:nvPicPr>
          <p:cNvPr id="655" name="Google Shape;655;p100" descr="alt=&quot;&quot;"/>
          <p:cNvPicPr preferRelativeResize="0"/>
          <p:nvPr/>
        </p:nvPicPr>
        <p:blipFill>
          <a:blip r:embed="rId5">
            <a:alphaModFix/>
          </a:blip>
          <a:stretch>
            <a:fillRect/>
          </a:stretch>
        </p:blipFill>
        <p:spPr>
          <a:xfrm>
            <a:off x="4612800" y="2106734"/>
            <a:ext cx="4395525" cy="3296652"/>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1"/>
          <p:cNvSpPr txBox="1">
            <a:spLocks noGrp="1"/>
          </p:cNvSpPr>
          <p:nvPr>
            <p:ph type="title"/>
          </p:nvPr>
        </p:nvSpPr>
        <p:spPr>
          <a:xfrm>
            <a:off x="1996575" y="448050"/>
            <a:ext cx="70044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a:solidFill>
                  <a:srgbClr val="000000"/>
                </a:solidFill>
                <a:latin typeface="Bree Serif"/>
                <a:ea typeface="Bree Serif"/>
                <a:cs typeface="Bree Serif"/>
                <a:sym typeface="Bree Serif"/>
              </a:rPr>
              <a:t>Classroom Coupons</a:t>
            </a:r>
            <a:endParaRPr sz="6000" b="1" i="0" u="none" strike="noStrike" cap="none">
              <a:solidFill>
                <a:srgbClr val="000000"/>
              </a:solidFill>
              <a:latin typeface="Bree Serif"/>
              <a:ea typeface="Bree Serif"/>
              <a:cs typeface="Bree Serif"/>
              <a:sym typeface="Bree Serif"/>
            </a:endParaRPr>
          </a:p>
        </p:txBody>
      </p:sp>
      <p:pic>
        <p:nvPicPr>
          <p:cNvPr id="661" name="Google Shape;661;p101"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sp>
        <p:nvSpPr>
          <p:cNvPr id="662" name="Google Shape;662;p101"/>
          <p:cNvSpPr txBox="1"/>
          <p:nvPr/>
        </p:nvSpPr>
        <p:spPr>
          <a:xfrm>
            <a:off x="723300" y="2102925"/>
            <a:ext cx="6663300" cy="347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434343"/>
                </a:solidFill>
                <a:latin typeface="Comfortaa"/>
                <a:ea typeface="Comfortaa"/>
                <a:cs typeface="Comfortaa"/>
                <a:sym typeface="Comfortaa"/>
              </a:rPr>
              <a:t>Create coupon templates to use for your classroom store that kids can purchase to redeem.  Select a time to open your store for students to purchase coupons. Some coupon ideas:</a:t>
            </a:r>
            <a:endParaRPr sz="1800">
              <a:solidFill>
                <a:srgbClr val="434343"/>
              </a:solidFill>
              <a:latin typeface="Comfortaa"/>
              <a:ea typeface="Comfortaa"/>
              <a:cs typeface="Comfortaa"/>
              <a:sym typeface="Comfortaa"/>
            </a:endParaRPr>
          </a:p>
          <a:p>
            <a:pPr marL="457200" lvl="0" indent="-342900" algn="l" rtl="0">
              <a:lnSpc>
                <a:spcPct val="115000"/>
              </a:lnSpc>
              <a:spcBef>
                <a:spcPts val="160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Switch your seat for the day</a:t>
            </a:r>
            <a:endParaRPr sz="1800">
              <a:solidFill>
                <a:srgbClr val="434343"/>
              </a:solidFill>
              <a:latin typeface="Comfortaa"/>
              <a:ea typeface="Comfortaa"/>
              <a:cs typeface="Comfortaa"/>
              <a:sym typeface="Comfortaa"/>
            </a:endParaRPr>
          </a:p>
          <a:p>
            <a:pPr marL="457200" lvl="0" indent="-342900" algn="l" rtl="0">
              <a:lnSpc>
                <a:spcPct val="115000"/>
              </a:lnSpc>
              <a:spcBef>
                <a:spcPts val="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Listen to music during work time</a:t>
            </a:r>
            <a:endParaRPr sz="1800">
              <a:solidFill>
                <a:srgbClr val="434343"/>
              </a:solidFill>
              <a:latin typeface="Comfortaa"/>
              <a:ea typeface="Comfortaa"/>
              <a:cs typeface="Comfortaa"/>
              <a:sym typeface="Comfortaa"/>
            </a:endParaRPr>
          </a:p>
          <a:p>
            <a:pPr marL="457200" lvl="0" indent="-342900" algn="l" rtl="0">
              <a:lnSpc>
                <a:spcPct val="115000"/>
              </a:lnSpc>
              <a:spcBef>
                <a:spcPts val="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Cut odd or even problems from homework</a:t>
            </a:r>
            <a:endParaRPr sz="1800">
              <a:solidFill>
                <a:srgbClr val="434343"/>
              </a:solidFill>
              <a:latin typeface="Comfortaa"/>
              <a:ea typeface="Comfortaa"/>
              <a:cs typeface="Comfortaa"/>
              <a:sym typeface="Comfortaa"/>
            </a:endParaRPr>
          </a:p>
          <a:p>
            <a:pPr marL="457200" lvl="0" indent="-342900" algn="l" rtl="0">
              <a:lnSpc>
                <a:spcPct val="115000"/>
              </a:lnSpc>
              <a:spcBef>
                <a:spcPts val="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Half off homework</a:t>
            </a:r>
            <a:endParaRPr sz="1800">
              <a:solidFill>
                <a:srgbClr val="434343"/>
              </a:solidFill>
              <a:latin typeface="Comfortaa"/>
              <a:ea typeface="Comfortaa"/>
              <a:cs typeface="Comfortaa"/>
              <a:sym typeface="Comfortaa"/>
            </a:endParaRPr>
          </a:p>
          <a:p>
            <a:pPr marL="457200" lvl="0" indent="-342900" algn="l" rtl="0">
              <a:lnSpc>
                <a:spcPct val="115000"/>
              </a:lnSpc>
              <a:spcBef>
                <a:spcPts val="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Leave class 2 minutes early - bring a friend</a:t>
            </a:r>
            <a:endParaRPr sz="1800">
              <a:solidFill>
                <a:srgbClr val="434343"/>
              </a:solidFill>
              <a:latin typeface="Comfortaa"/>
              <a:ea typeface="Comfortaa"/>
              <a:cs typeface="Comfortaa"/>
              <a:sym typeface="Comfortaa"/>
            </a:endParaRPr>
          </a:p>
          <a:p>
            <a:pPr marL="457200" lvl="0" indent="-342900" algn="l" rtl="0">
              <a:lnSpc>
                <a:spcPct val="115000"/>
              </a:lnSpc>
              <a:spcBef>
                <a:spcPts val="0"/>
              </a:spcBef>
              <a:spcAft>
                <a:spcPts val="0"/>
              </a:spcAft>
              <a:buClr>
                <a:srgbClr val="434343"/>
              </a:buClr>
              <a:buSzPts val="1800"/>
              <a:buFont typeface="Comfortaa"/>
              <a:buChar char="●"/>
            </a:pPr>
            <a:r>
              <a:rPr lang="en" sz="1800">
                <a:solidFill>
                  <a:srgbClr val="434343"/>
                </a:solidFill>
                <a:latin typeface="Comfortaa"/>
                <a:ea typeface="Comfortaa"/>
                <a:cs typeface="Comfortaa"/>
                <a:sym typeface="Comfortaa"/>
              </a:rPr>
              <a:t>Sit in the comfy seat</a:t>
            </a:r>
            <a:endParaRPr sz="1800">
              <a:solidFill>
                <a:srgbClr val="434343"/>
              </a:solidFill>
              <a:latin typeface="Comfortaa"/>
              <a:ea typeface="Comfortaa"/>
              <a:cs typeface="Comfortaa"/>
              <a:sym typeface="Comfortaa"/>
            </a:endParaRPr>
          </a:p>
          <a:p>
            <a:pPr marL="0" lvl="0" indent="0" algn="l" rtl="0">
              <a:lnSpc>
                <a:spcPct val="115000"/>
              </a:lnSpc>
              <a:spcBef>
                <a:spcPts val="1600"/>
              </a:spcBef>
              <a:spcAft>
                <a:spcPts val="0"/>
              </a:spcAft>
              <a:buNone/>
            </a:pPr>
            <a:r>
              <a:rPr lang="en" sz="1800">
                <a:solidFill>
                  <a:srgbClr val="434343"/>
                </a:solidFill>
                <a:latin typeface="Comfortaa"/>
                <a:ea typeface="Comfortaa"/>
                <a:cs typeface="Comfortaa"/>
                <a:sym typeface="Comfortaa"/>
              </a:rPr>
              <a:t>Get these coupons and more at </a:t>
            </a:r>
            <a:r>
              <a:rPr lang="en" sz="1800" u="sng">
                <a:solidFill>
                  <a:srgbClr val="F06292"/>
                </a:solidFill>
                <a:latin typeface="Comfortaa"/>
                <a:ea typeface="Comfortaa"/>
                <a:cs typeface="Comfortaa"/>
                <a:sym typeface="Comfortaa"/>
                <a:hlinkClick r:id="rId4"/>
              </a:rPr>
              <a:t>bit.ly/pbiscoupons</a:t>
            </a:r>
            <a:endParaRPr sz="1800">
              <a:solidFill>
                <a:srgbClr val="434343"/>
              </a:solidFill>
              <a:latin typeface="Comfortaa"/>
              <a:ea typeface="Comfortaa"/>
              <a:cs typeface="Comfortaa"/>
              <a:sym typeface="Comfortaa"/>
            </a:endParaRPr>
          </a:p>
          <a:p>
            <a:pPr marL="457200" lvl="0" indent="0" algn="l" rtl="0">
              <a:lnSpc>
                <a:spcPct val="115000"/>
              </a:lnSpc>
              <a:spcBef>
                <a:spcPts val="1600"/>
              </a:spcBef>
              <a:spcAft>
                <a:spcPts val="1600"/>
              </a:spcAft>
              <a:buNone/>
            </a:pPr>
            <a:endParaRPr sz="1800">
              <a:solidFill>
                <a:schemeClr val="dk1"/>
              </a:solidFill>
              <a:latin typeface="Comfortaa"/>
              <a:ea typeface="Comfortaa"/>
              <a:cs typeface="Comfortaa"/>
              <a:sym typeface="Comfortaa"/>
            </a:endParaRPr>
          </a:p>
        </p:txBody>
      </p:sp>
      <p:pic>
        <p:nvPicPr>
          <p:cNvPr id="663" name="Google Shape;663;p101" descr="alt=&quot;&quot;"/>
          <p:cNvPicPr preferRelativeResize="0"/>
          <p:nvPr/>
        </p:nvPicPr>
        <p:blipFill>
          <a:blip r:embed="rId5">
            <a:alphaModFix/>
          </a:blip>
          <a:stretch>
            <a:fillRect/>
          </a:stretch>
        </p:blipFill>
        <p:spPr>
          <a:xfrm>
            <a:off x="6542825" y="3483850"/>
            <a:ext cx="2458150" cy="1382700"/>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2"/>
          <p:cNvSpPr txBox="1">
            <a:spLocks noGrp="1"/>
          </p:cNvSpPr>
          <p:nvPr>
            <p:ph type="title"/>
          </p:nvPr>
        </p:nvSpPr>
        <p:spPr>
          <a:xfrm>
            <a:off x="1853325" y="448050"/>
            <a:ext cx="7004400" cy="11433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Font typeface="Source Sans Pro"/>
              <a:buNone/>
            </a:pPr>
            <a:r>
              <a:rPr lang="en" sz="6000" b="1">
                <a:solidFill>
                  <a:srgbClr val="000000"/>
                </a:solidFill>
                <a:latin typeface="Bree Serif"/>
                <a:ea typeface="Bree Serif"/>
                <a:cs typeface="Bree Serif"/>
                <a:sym typeface="Bree Serif"/>
              </a:rPr>
              <a:t>Rocket Points</a:t>
            </a:r>
            <a:endParaRPr sz="6000" b="1" i="0" u="none" strike="noStrike" cap="none">
              <a:solidFill>
                <a:srgbClr val="000000"/>
              </a:solidFill>
              <a:latin typeface="Bree Serif"/>
              <a:ea typeface="Bree Serif"/>
              <a:cs typeface="Bree Serif"/>
              <a:sym typeface="Bree Serif"/>
            </a:endParaRPr>
          </a:p>
        </p:txBody>
      </p:sp>
      <p:pic>
        <p:nvPicPr>
          <p:cNvPr id="669" name="Google Shape;669;p102" descr="alt=&quot;&quot;"/>
          <p:cNvPicPr preferRelativeResize="0"/>
          <p:nvPr/>
        </p:nvPicPr>
        <p:blipFill>
          <a:blip r:embed="rId3">
            <a:alphaModFix/>
          </a:blip>
          <a:stretch>
            <a:fillRect/>
          </a:stretch>
        </p:blipFill>
        <p:spPr>
          <a:xfrm>
            <a:off x="321653" y="230025"/>
            <a:ext cx="1418425" cy="1579375"/>
          </a:xfrm>
          <a:prstGeom prst="rect">
            <a:avLst/>
          </a:prstGeom>
          <a:noFill/>
          <a:ln>
            <a:noFill/>
          </a:ln>
        </p:spPr>
      </p:pic>
      <p:pic>
        <p:nvPicPr>
          <p:cNvPr id="670" name="Google Shape;670;p102" descr="alt=&quot;&quot;"/>
          <p:cNvPicPr preferRelativeResize="0"/>
          <p:nvPr/>
        </p:nvPicPr>
        <p:blipFill>
          <a:blip r:embed="rId4">
            <a:alphaModFix/>
          </a:blip>
          <a:stretch>
            <a:fillRect/>
          </a:stretch>
        </p:blipFill>
        <p:spPr>
          <a:xfrm>
            <a:off x="3460625" y="5553200"/>
            <a:ext cx="2222725" cy="1143300"/>
          </a:xfrm>
          <a:prstGeom prst="rect">
            <a:avLst/>
          </a:prstGeom>
          <a:noFill/>
          <a:ln>
            <a:noFill/>
          </a:ln>
        </p:spPr>
      </p:pic>
      <p:sp>
        <p:nvSpPr>
          <p:cNvPr id="671" name="Google Shape;671;p102"/>
          <p:cNvSpPr txBox="1"/>
          <p:nvPr/>
        </p:nvSpPr>
        <p:spPr>
          <a:xfrm>
            <a:off x="321650" y="2026725"/>
            <a:ext cx="85362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latin typeface="Comfortaa"/>
                <a:ea typeface="Comfortaa"/>
                <a:cs typeface="Comfortaa"/>
                <a:sym typeface="Comfortaa"/>
              </a:rPr>
              <a:t>Mrs. Ursula Mason - Choir Teacher</a:t>
            </a:r>
            <a:endParaRPr sz="2400" b="1">
              <a:solidFill>
                <a:schemeClr val="dk1"/>
              </a:solidFill>
              <a:latin typeface="Comfortaa"/>
              <a:ea typeface="Comfortaa"/>
              <a:cs typeface="Comfortaa"/>
              <a:sym typeface="Comfortaa"/>
            </a:endParaRPr>
          </a:p>
          <a:p>
            <a:pPr marL="457200" lvl="0" indent="-355600" algn="l" rtl="0">
              <a:lnSpc>
                <a:spcPct val="115000"/>
              </a:lnSpc>
              <a:spcBef>
                <a:spcPts val="16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Earned rocket points are used to purchase a variety of classroom items/privileges</a:t>
            </a:r>
            <a:endParaRPr sz="2000">
              <a:solidFill>
                <a:schemeClr val="dk1"/>
              </a:solidFill>
              <a:latin typeface="Comfortaa"/>
              <a:ea typeface="Comfortaa"/>
              <a:cs typeface="Comfortaa"/>
              <a:sym typeface="Comfortaa"/>
            </a:endParaRPr>
          </a:p>
          <a:p>
            <a:pPr marL="457200" lvl="0" indent="-355600" algn="l" rtl="0">
              <a:lnSpc>
                <a:spcPct val="115000"/>
              </a:lnSpc>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The teacher reserves the right to postpone the payment of an item or privilege for an appropriate time for her and the class as a whole</a:t>
            </a:r>
            <a:endParaRPr sz="2000">
              <a:solidFill>
                <a:schemeClr val="dk1"/>
              </a:solidFill>
              <a:latin typeface="Comfortaa"/>
              <a:ea typeface="Comfortaa"/>
              <a:cs typeface="Comfortaa"/>
              <a:sym typeface="Comfortaa"/>
            </a:endParaRPr>
          </a:p>
          <a:p>
            <a:pPr marL="457200" lvl="0" indent="-355600" algn="l" rtl="0">
              <a:lnSpc>
                <a:spcPct val="115000"/>
              </a:lnSpc>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The teacher may or may not honor a privilege from another class</a:t>
            </a:r>
            <a:endParaRPr sz="2000">
              <a:solidFill>
                <a:schemeClr val="dk1"/>
              </a:solidFill>
              <a:latin typeface="Comfortaa"/>
              <a:ea typeface="Comfortaa"/>
              <a:cs typeface="Comfortaa"/>
              <a:sym typeface="Comfortaa"/>
            </a:endParaRPr>
          </a:p>
          <a:p>
            <a:pPr marL="457200" lvl="0" indent="-355600" algn="l" rtl="0">
              <a:lnSpc>
                <a:spcPct val="115000"/>
              </a:lnSpc>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All purchase requests must be made before the tardy bell on Friday</a:t>
            </a:r>
            <a:endParaRPr sz="2000">
              <a:solidFill>
                <a:schemeClr val="dk1"/>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2" name="Title 1"/>
          <p:cNvSpPr>
            <a:spLocks noGrp="1"/>
          </p:cNvSpPr>
          <p:nvPr>
            <p:ph type="title"/>
          </p:nvPr>
        </p:nvSpPr>
        <p:spPr>
          <a:xfrm>
            <a:off x="616350" y="533400"/>
            <a:ext cx="7772400" cy="1143300"/>
          </a:xfrm>
        </p:spPr>
        <p:txBody>
          <a:bodyPr/>
          <a:lstStyle/>
          <a:p>
            <a:r>
              <a:rPr lang="en-US" dirty="0" smtClean="0">
                <a:solidFill>
                  <a:schemeClr val="bg1"/>
                </a:solidFill>
              </a:rPr>
              <a:t>Choir Rocket Point Store</a:t>
            </a:r>
            <a:endParaRPr lang="en-US" dirty="0">
              <a:solidFill>
                <a:schemeClr val="bg1"/>
              </a:solidFill>
            </a:endParaRPr>
          </a:p>
        </p:txBody>
      </p:sp>
      <p:graphicFrame>
        <p:nvGraphicFramePr>
          <p:cNvPr id="676" name="Google Shape;676;p103" descr="A list of activities with associated point values" title="Choir Rocket Point Score"/>
          <p:cNvGraphicFramePr/>
          <p:nvPr>
            <p:extLst>
              <p:ext uri="{D42A27DB-BD31-4B8C-83A1-F6EECF244321}">
                <p14:modId xmlns:p14="http://schemas.microsoft.com/office/powerpoint/2010/main" val="2459767642"/>
              </p:ext>
            </p:extLst>
          </p:nvPr>
        </p:nvGraphicFramePr>
        <p:xfrm>
          <a:off x="304800" y="304800"/>
          <a:ext cx="8547900" cy="6228980"/>
        </p:xfrm>
        <a:graphic>
          <a:graphicData uri="http://schemas.openxmlformats.org/drawingml/2006/table">
            <a:tbl>
              <a:tblPr firstRow="1">
                <a:noFill/>
                <a:tableStyleId>{CB62B430-4137-4FDB-AAC4-8EE1799BDC07}</a:tableStyleId>
              </a:tblPr>
              <a:tblGrid>
                <a:gridCol w="7105225">
                  <a:extLst>
                    <a:ext uri="{9D8B030D-6E8A-4147-A177-3AD203B41FA5}">
                      <a16:colId xmlns:a16="http://schemas.microsoft.com/office/drawing/2014/main" val="20000"/>
                    </a:ext>
                  </a:extLst>
                </a:gridCol>
                <a:gridCol w="1442675">
                  <a:extLst>
                    <a:ext uri="{9D8B030D-6E8A-4147-A177-3AD203B41FA5}">
                      <a16:colId xmlns:a16="http://schemas.microsoft.com/office/drawing/2014/main" val="20001"/>
                    </a:ext>
                  </a:extLst>
                </a:gridCol>
              </a:tblGrid>
              <a:tr h="810100">
                <a:tc>
                  <a:txBody>
                    <a:bodyPr/>
                    <a:lstStyle/>
                    <a:p>
                      <a:pPr marL="0" lvl="0" indent="0" algn="ctr" rtl="0">
                        <a:lnSpc>
                          <a:spcPct val="115000"/>
                        </a:lnSpc>
                        <a:spcBef>
                          <a:spcPts val="0"/>
                        </a:spcBef>
                        <a:spcAft>
                          <a:spcPts val="0"/>
                        </a:spcAft>
                        <a:buNone/>
                      </a:pPr>
                      <a:r>
                        <a:rPr lang="en" sz="3000" b="1" dirty="0">
                          <a:latin typeface="Schoolbell"/>
                          <a:ea typeface="Schoolbell"/>
                          <a:cs typeface="Schoolbell"/>
                          <a:sym typeface="Schoolbell"/>
                        </a:rPr>
                        <a:t>Choir Rocket Point Store</a:t>
                      </a:r>
                      <a:endParaRPr sz="3000" b="1" dirty="0">
                        <a:solidFill>
                          <a:schemeClr val="bg1"/>
                        </a:solidFill>
                        <a:latin typeface="Schoolbell"/>
                        <a:ea typeface="Schoolbell"/>
                        <a:cs typeface="Schoolbell"/>
                        <a:sym typeface="Schoolbell"/>
                      </a:endParaRPr>
                    </a:p>
                  </a:txBody>
                  <a:tcPr marL="63500" marR="63500"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a:latin typeface="Schoolbell"/>
                          <a:ea typeface="Schoolbell"/>
                          <a:cs typeface="Schoolbell"/>
                          <a:sym typeface="Schoolbell"/>
                        </a:rPr>
                        <a:t># of Rocket Points</a:t>
                      </a:r>
                      <a:endParaRPr sz="2000" b="1">
                        <a:latin typeface="Schoolbell"/>
                        <a:ea typeface="Schoolbell"/>
                        <a:cs typeface="Schoolbell"/>
                        <a:sym typeface="Schoolbell"/>
                      </a:endParaRPr>
                    </a:p>
                  </a:txBody>
                  <a:tcPr marL="63500" marR="63500"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99125">
                <a:tc>
                  <a:txBody>
                    <a:bodyPr/>
                    <a:lstStyle/>
                    <a:p>
                      <a:pPr marL="0" lvl="0" indent="0" algn="ctr" rtl="0">
                        <a:lnSpc>
                          <a:spcPct val="115000"/>
                        </a:lnSpc>
                        <a:spcBef>
                          <a:spcPts val="0"/>
                        </a:spcBef>
                        <a:spcAft>
                          <a:spcPts val="0"/>
                        </a:spcAft>
                        <a:buNone/>
                      </a:pPr>
                      <a:r>
                        <a:rPr lang="en" sz="1900" dirty="0">
                          <a:latin typeface="Roboto"/>
                          <a:ea typeface="Roboto"/>
                          <a:cs typeface="Roboto"/>
                          <a:sym typeface="Roboto"/>
                        </a:rPr>
                        <a:t>Choose next week’s “Artist of the Week”</a:t>
                      </a:r>
                      <a:endParaRPr sz="1900" dirty="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20</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99125">
                <a:tc>
                  <a:txBody>
                    <a:bodyPr/>
                    <a:lstStyle/>
                    <a:p>
                      <a:pPr marL="0" lvl="0" indent="0" algn="ctr" rtl="0">
                        <a:lnSpc>
                          <a:spcPct val="115000"/>
                        </a:lnSpc>
                        <a:spcBef>
                          <a:spcPts val="0"/>
                        </a:spcBef>
                        <a:spcAft>
                          <a:spcPts val="0"/>
                        </a:spcAft>
                        <a:buNone/>
                      </a:pPr>
                      <a:r>
                        <a:rPr lang="en" sz="1900" dirty="0">
                          <a:latin typeface="Roboto"/>
                          <a:ea typeface="Roboto"/>
                          <a:cs typeface="Roboto"/>
                          <a:sym typeface="Roboto"/>
                        </a:rPr>
                        <a:t>Make the next week’s music trivia question</a:t>
                      </a:r>
                      <a:endParaRPr sz="1900" dirty="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62125">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Sit in Mrs. Mason’s black chair, stool or class chair</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20</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500">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1 minute performance for class</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9125">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Use background music during “open mic”</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10</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4675">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Play piano (during passing time)</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43625">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Lead a physical/vocal warm-up </a:t>
                      </a:r>
                      <a:endParaRPr sz="1900">
                        <a:latin typeface="Roboto"/>
                        <a:ea typeface="Roboto"/>
                        <a:cs typeface="Roboto"/>
                        <a:sym typeface="Roboto"/>
                      </a:endParaRPr>
                    </a:p>
                    <a:p>
                      <a:pPr marL="0" lvl="0" indent="0" algn="ctr" rtl="0">
                        <a:lnSpc>
                          <a:spcPct val="115000"/>
                        </a:lnSpc>
                        <a:spcBef>
                          <a:spcPts val="0"/>
                        </a:spcBef>
                        <a:spcAft>
                          <a:spcPts val="0"/>
                        </a:spcAft>
                        <a:buNone/>
                      </a:pPr>
                      <a:r>
                        <a:rPr lang="en" sz="1900">
                          <a:latin typeface="Roboto"/>
                          <a:ea typeface="Roboto"/>
                          <a:cs typeface="Roboto"/>
                          <a:sym typeface="Roboto"/>
                        </a:rPr>
                        <a:t>(on day other than “Leadership Friday”)</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1850">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Extra Entry in Friday Raffle</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21850">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Purchase Pencil (when available)</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1850">
                <a:tc>
                  <a:txBody>
                    <a:bodyPr/>
                    <a:lstStyle/>
                    <a:p>
                      <a:pPr marL="0" lvl="0" indent="0" algn="ctr" rtl="0">
                        <a:lnSpc>
                          <a:spcPct val="115000"/>
                        </a:lnSpc>
                        <a:spcBef>
                          <a:spcPts val="0"/>
                        </a:spcBef>
                        <a:spcAft>
                          <a:spcPts val="0"/>
                        </a:spcAft>
                        <a:buNone/>
                      </a:pPr>
                      <a:r>
                        <a:rPr lang="en" sz="1900">
                          <a:latin typeface="Roboto"/>
                          <a:ea typeface="Roboto"/>
                          <a:cs typeface="Roboto"/>
                          <a:sym typeface="Roboto"/>
                        </a:rPr>
                        <a:t>Leave class 2 minutes before bell with one friend</a:t>
                      </a:r>
                      <a:endParaRPr sz="1900">
                        <a:latin typeface="Roboto"/>
                        <a:ea typeface="Roboto"/>
                        <a:cs typeface="Roboto"/>
                        <a:sym typeface="Roboto"/>
                      </a:endParaRPr>
                    </a:p>
                  </a:txBody>
                  <a:tcPr marL="63500" marR="63500" marT="84675" marB="8467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900" dirty="0">
                          <a:latin typeface="Roboto"/>
                          <a:ea typeface="Roboto"/>
                          <a:cs typeface="Roboto"/>
                          <a:sym typeface="Roboto"/>
                        </a:rPr>
                        <a:t>10</a:t>
                      </a:r>
                      <a:endParaRPr sz="1900" dirty="0">
                        <a:latin typeface="Roboto"/>
                        <a:ea typeface="Roboto"/>
                        <a:cs typeface="Roboto"/>
                        <a:sym typeface="Roboto"/>
                      </a:endParaRPr>
                    </a:p>
                  </a:txBody>
                  <a:tcPr marL="63500" marR="63500" marT="84675" marB="84675">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4"/>
          <p:cNvSpPr txBox="1">
            <a:spLocks noGrp="1"/>
          </p:cNvSpPr>
          <p:nvPr>
            <p:ph type="ctrTitle" idx="4294967295"/>
          </p:nvPr>
        </p:nvSpPr>
        <p:spPr>
          <a:xfrm>
            <a:off x="562575" y="101750"/>
            <a:ext cx="8018700" cy="40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7000" b="1">
                <a:solidFill>
                  <a:srgbClr val="38761D"/>
                </a:solidFill>
                <a:latin typeface="Bree Serif"/>
                <a:ea typeface="Bree Serif"/>
                <a:cs typeface="Bree Serif"/>
                <a:sym typeface="Bree Serif"/>
              </a:rPr>
              <a:t>West Middle School</a:t>
            </a:r>
            <a:endParaRPr sz="7000" b="1">
              <a:solidFill>
                <a:srgbClr val="38761D"/>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38761D"/>
                </a:solidFill>
                <a:latin typeface="Bree Serif"/>
                <a:ea typeface="Bree Serif"/>
                <a:cs typeface="Bree Serif"/>
                <a:sym typeface="Bree Serif"/>
              </a:rPr>
              <a:t>Lauren Kulczycki </a:t>
            </a:r>
            <a:endParaRPr sz="4000" b="1">
              <a:solidFill>
                <a:srgbClr val="38761D"/>
              </a:solidFill>
              <a:latin typeface="Bree Serif"/>
              <a:ea typeface="Bree Serif"/>
              <a:cs typeface="Bree Serif"/>
              <a:sym typeface="Bree Serif"/>
            </a:endParaRPr>
          </a:p>
          <a:p>
            <a:pPr marL="0" lvl="0" indent="0" algn="l" rtl="0">
              <a:spcBef>
                <a:spcPts val="0"/>
              </a:spcBef>
              <a:spcAft>
                <a:spcPts val="0"/>
              </a:spcAft>
              <a:buNone/>
            </a:pPr>
            <a:endParaRPr sz="4000" b="1">
              <a:solidFill>
                <a:srgbClr val="38761D"/>
              </a:solidFill>
              <a:latin typeface="Bree Serif"/>
              <a:ea typeface="Bree Serif"/>
              <a:cs typeface="Bree Serif"/>
              <a:sym typeface="Bree Serif"/>
            </a:endParaRPr>
          </a:p>
          <a:p>
            <a:pPr marL="0" lvl="0" indent="0" algn="ctr" rtl="0">
              <a:spcBef>
                <a:spcPts val="0"/>
              </a:spcBef>
              <a:spcAft>
                <a:spcPts val="0"/>
              </a:spcAft>
              <a:buNone/>
            </a:pPr>
            <a:endParaRPr sz="4000" b="1">
              <a:solidFill>
                <a:srgbClr val="1155CC"/>
              </a:solidFill>
              <a:latin typeface="Bree Serif"/>
              <a:ea typeface="Bree Serif"/>
              <a:cs typeface="Bree Serif"/>
              <a:sym typeface="Bree Serif"/>
            </a:endParaRPr>
          </a:p>
        </p:txBody>
      </p:sp>
      <p:sp>
        <p:nvSpPr>
          <p:cNvPr id="682" name="Google Shape;682;p104" descr="alt=&quot;&quot;"/>
          <p:cNvSpPr txBox="1"/>
          <p:nvPr/>
        </p:nvSpPr>
        <p:spPr>
          <a:xfrm>
            <a:off x="-75" y="0"/>
            <a:ext cx="9144000" cy="1137000"/>
          </a:xfrm>
          <a:prstGeom prst="rect">
            <a:avLst/>
          </a:prstGeom>
          <a:solidFill>
            <a:srgbClr val="38761D"/>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p104" descr="alt=&quot;&quot;"/>
          <p:cNvSpPr txBox="1"/>
          <p:nvPr/>
        </p:nvSpPr>
        <p:spPr>
          <a:xfrm>
            <a:off x="0" y="5720975"/>
            <a:ext cx="9144000" cy="1137000"/>
          </a:xfrm>
          <a:prstGeom prst="rect">
            <a:avLst/>
          </a:prstGeom>
          <a:solidFill>
            <a:srgbClr val="38761D"/>
          </a:solid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84" name="Google Shape;684;p104" descr="alt=&quot;&quot;"/>
          <p:cNvPicPr preferRelativeResize="0"/>
          <p:nvPr/>
        </p:nvPicPr>
        <p:blipFill>
          <a:blip r:embed="rId3">
            <a:alphaModFix/>
          </a:blip>
          <a:stretch>
            <a:fillRect/>
          </a:stretch>
        </p:blipFill>
        <p:spPr>
          <a:xfrm>
            <a:off x="3358863" y="3044027"/>
            <a:ext cx="2426275" cy="2525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5"/>
          <p:cNvSpPr txBox="1">
            <a:spLocks noGrp="1"/>
          </p:cNvSpPr>
          <p:nvPr>
            <p:ph type="title"/>
          </p:nvPr>
        </p:nvSpPr>
        <p:spPr>
          <a:xfrm>
            <a:off x="1399875" y="280525"/>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b="1">
                <a:solidFill>
                  <a:srgbClr val="000000"/>
                </a:solidFill>
                <a:latin typeface="Bree Serif"/>
                <a:ea typeface="Bree Serif"/>
                <a:cs typeface="Bree Serif"/>
                <a:sym typeface="Bree Serif"/>
              </a:rPr>
              <a:t>PBIS Class Meetings</a:t>
            </a:r>
            <a:endParaRPr sz="5500" b="1">
              <a:solidFill>
                <a:srgbClr val="000000"/>
              </a:solidFill>
              <a:latin typeface="Bree Serif"/>
              <a:ea typeface="Bree Serif"/>
              <a:cs typeface="Bree Serif"/>
              <a:sym typeface="Bree Serif"/>
            </a:endParaRPr>
          </a:p>
        </p:txBody>
      </p:sp>
      <p:pic>
        <p:nvPicPr>
          <p:cNvPr id="690" name="Google Shape;690;p105"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sp>
        <p:nvSpPr>
          <p:cNvPr id="691" name="Google Shape;691;p105"/>
          <p:cNvSpPr txBox="1"/>
          <p:nvPr/>
        </p:nvSpPr>
        <p:spPr>
          <a:xfrm>
            <a:off x="562575" y="1995775"/>
            <a:ext cx="8370900" cy="3000000"/>
          </a:xfrm>
          <a:prstGeom prst="rect">
            <a:avLst/>
          </a:prstGeom>
          <a:noFill/>
          <a:ln>
            <a:noFill/>
          </a:ln>
        </p:spPr>
        <p:txBody>
          <a:bodyPr spcFirstLastPara="1" wrap="square" lIns="91425" tIns="91425" rIns="91425" bIns="91425" anchor="t" anchorCtr="0">
            <a:noAutofit/>
          </a:bodyPr>
          <a:lstStyle/>
          <a:p>
            <a:pPr marL="228600" lvl="0" indent="-203200" algn="l" rtl="0">
              <a:lnSpc>
                <a:spcPct val="110000"/>
              </a:lnSpc>
              <a:spcBef>
                <a:spcPts val="0"/>
              </a:spcBef>
              <a:spcAft>
                <a:spcPts val="0"/>
              </a:spcAft>
              <a:buClr>
                <a:schemeClr val="dk1"/>
              </a:buClr>
              <a:buSzPts val="2000"/>
              <a:buFont typeface="Comfortaa"/>
              <a:buChar char="●"/>
            </a:pPr>
            <a:r>
              <a:rPr lang="en" sz="2000" u="sng">
                <a:solidFill>
                  <a:srgbClr val="1155CC"/>
                </a:solidFill>
                <a:latin typeface="Comfortaa"/>
                <a:ea typeface="Comfortaa"/>
                <a:cs typeface="Comfortaa"/>
                <a:sym typeface="Comfortaa"/>
                <a:hlinkClick r:id="rId4"/>
              </a:rPr>
              <a:t>30 minute meetings</a:t>
            </a:r>
            <a:r>
              <a:rPr lang="en" sz="2000">
                <a:solidFill>
                  <a:schemeClr val="dk1"/>
                </a:solidFill>
                <a:latin typeface="Comfortaa"/>
                <a:ea typeface="Comfortaa"/>
                <a:cs typeface="Comfortaa"/>
                <a:sym typeface="Comfortaa"/>
              </a:rPr>
              <a:t> with the Assistant Principal to share behavior data, school tips, and advice with students</a:t>
            </a:r>
            <a:endParaRPr sz="2000">
              <a:solidFill>
                <a:schemeClr val="dk1"/>
              </a:solidFill>
              <a:latin typeface="Comfortaa"/>
              <a:ea typeface="Comfortaa"/>
              <a:cs typeface="Comfortaa"/>
              <a:sym typeface="Comfortaa"/>
            </a:endParaRPr>
          </a:p>
          <a:p>
            <a:pPr marL="228600" lvl="0" indent="-203200" algn="l" rtl="0">
              <a:lnSpc>
                <a:spcPct val="110000"/>
              </a:lnSpc>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Meetings are held during Primetime</a:t>
            </a:r>
            <a:endParaRPr sz="2000">
              <a:solidFill>
                <a:schemeClr val="dk1"/>
              </a:solidFill>
              <a:latin typeface="Comfortaa"/>
              <a:ea typeface="Comfortaa"/>
              <a:cs typeface="Comfortaa"/>
              <a:sym typeface="Comfortaa"/>
            </a:endParaRPr>
          </a:p>
          <a:p>
            <a:pPr marL="228600" lvl="0" indent="-203200" algn="l" rtl="0">
              <a:lnSpc>
                <a:spcPct val="110000"/>
              </a:lnSpc>
              <a:spcBef>
                <a:spcPts val="7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Student expectations are reviewed by referring to the </a:t>
            </a:r>
            <a:r>
              <a:rPr lang="en" sz="2000" u="sng">
                <a:solidFill>
                  <a:srgbClr val="1155CC"/>
                </a:solidFill>
                <a:latin typeface="Comfortaa"/>
                <a:ea typeface="Comfortaa"/>
                <a:cs typeface="Comfortaa"/>
                <a:sym typeface="Comfortaa"/>
                <a:hlinkClick r:id="rId5"/>
              </a:rPr>
              <a:t>West PBIS Matrix Chart</a:t>
            </a:r>
            <a:endParaRPr sz="2000">
              <a:solidFill>
                <a:schemeClr val="dk1"/>
              </a:solidFill>
              <a:latin typeface="Comfortaa"/>
              <a:ea typeface="Comfortaa"/>
              <a:cs typeface="Comfortaa"/>
              <a:sym typeface="Comfortaa"/>
            </a:endParaRPr>
          </a:p>
          <a:p>
            <a:pPr marL="742950" lvl="1" indent="-412750" algn="l" rtl="0">
              <a:lnSpc>
                <a:spcPct val="110000"/>
              </a:lnSpc>
              <a:spcBef>
                <a:spcPts val="7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Topics are sometimes different for each grade level</a:t>
            </a:r>
            <a:endParaRPr sz="2000">
              <a:solidFill>
                <a:schemeClr val="dk1"/>
              </a:solidFill>
              <a:latin typeface="Comfortaa"/>
              <a:ea typeface="Comfortaa"/>
              <a:cs typeface="Comfortaa"/>
              <a:sym typeface="Comfortaa"/>
            </a:endParaRPr>
          </a:p>
          <a:p>
            <a:pPr marL="228600" lvl="0" indent="-203200" algn="l" rtl="0">
              <a:lnSpc>
                <a:spcPct val="110000"/>
              </a:lnSpc>
              <a:spcBef>
                <a:spcPts val="7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Collect feedback from students about the school environment: Participating in surveys and sharing ideas on improving the overall school climate</a:t>
            </a:r>
            <a:endParaRPr sz="2000">
              <a:solidFill>
                <a:schemeClr val="dk1"/>
              </a:solidFill>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6"/>
          <p:cNvSpPr txBox="1">
            <a:spLocks noGrp="1"/>
          </p:cNvSpPr>
          <p:nvPr>
            <p:ph type="title"/>
          </p:nvPr>
        </p:nvSpPr>
        <p:spPr>
          <a:xfrm>
            <a:off x="1487725" y="12500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Supporting Students </a:t>
            </a:r>
            <a:endParaRPr sz="5000" b="1">
              <a:solidFill>
                <a:srgbClr val="000000"/>
              </a:solidFill>
              <a:latin typeface="Bree Serif"/>
              <a:ea typeface="Bree Serif"/>
              <a:cs typeface="Bree Serif"/>
              <a:sym typeface="Bree Serif"/>
            </a:endParaRPr>
          </a:p>
        </p:txBody>
      </p:sp>
      <p:sp>
        <p:nvSpPr>
          <p:cNvPr id="697" name="Google Shape;697;p106"/>
          <p:cNvSpPr txBox="1">
            <a:spLocks noGrp="1"/>
          </p:cNvSpPr>
          <p:nvPr>
            <p:ph type="body" idx="1"/>
          </p:nvPr>
        </p:nvSpPr>
        <p:spPr>
          <a:xfrm>
            <a:off x="383275" y="1481550"/>
            <a:ext cx="8637900" cy="5184300"/>
          </a:xfrm>
          <a:prstGeom prst="rect">
            <a:avLst/>
          </a:prstGeom>
        </p:spPr>
        <p:txBody>
          <a:bodyPr spcFirstLastPara="1" wrap="square" lIns="91425" tIns="91425" rIns="91425" bIns="91425" anchor="t" anchorCtr="0">
            <a:noAutofit/>
          </a:bodyPr>
          <a:lstStyle/>
          <a:p>
            <a:pPr marL="274320" lvl="0" indent="-273685" algn="l" rtl="0">
              <a:lnSpc>
                <a:spcPct val="110000"/>
              </a:lnSpc>
              <a:spcBef>
                <a:spcPts val="700"/>
              </a:spcBef>
              <a:spcAft>
                <a:spcPts val="0"/>
              </a:spcAft>
              <a:buClr>
                <a:schemeClr val="dk1"/>
              </a:buClr>
              <a:buSzPts val="2200"/>
              <a:buFont typeface="Comfortaa"/>
              <a:buChar char="●"/>
            </a:pPr>
            <a:r>
              <a:rPr lang="en" sz="2200">
                <a:latin typeface="Comfortaa"/>
                <a:ea typeface="Comfortaa"/>
                <a:cs typeface="Comfortaa"/>
                <a:sym typeface="Comfortaa"/>
              </a:rPr>
              <a:t>Include a teaching component/restorative piece with each consequence</a:t>
            </a:r>
            <a:endParaRPr sz="2200">
              <a:latin typeface="Comfortaa"/>
              <a:ea typeface="Comfortaa"/>
              <a:cs typeface="Comfortaa"/>
              <a:sym typeface="Comfortaa"/>
            </a:endParaRPr>
          </a:p>
          <a:p>
            <a:pPr marL="548640" lvl="1" indent="-241300" algn="l" rtl="0">
              <a:lnSpc>
                <a:spcPct val="110000"/>
              </a:lnSpc>
              <a:spcBef>
                <a:spcPts val="700"/>
              </a:spcBef>
              <a:spcAft>
                <a:spcPts val="0"/>
              </a:spcAft>
              <a:buClr>
                <a:srgbClr val="000000"/>
              </a:buClr>
              <a:buSzPts val="2200"/>
              <a:buFont typeface="Comfortaa"/>
              <a:buChar char="○"/>
            </a:pPr>
            <a:r>
              <a:rPr lang="en" sz="2200">
                <a:latin typeface="Comfortaa"/>
                <a:ea typeface="Comfortaa"/>
                <a:cs typeface="Comfortaa"/>
                <a:sym typeface="Comfortaa"/>
              </a:rPr>
              <a:t>Reflection assignments/learning packets by Advantage Press (</a:t>
            </a:r>
            <a:r>
              <a:rPr lang="en" sz="2200" u="sng">
                <a:solidFill>
                  <a:srgbClr val="1155CC"/>
                </a:solidFill>
                <a:latin typeface="Comfortaa"/>
                <a:ea typeface="Comfortaa"/>
                <a:cs typeface="Comfortaa"/>
                <a:sym typeface="Comfortaa"/>
                <a:hlinkClick r:id="rId3"/>
              </a:rPr>
              <a:t>sample</a:t>
            </a:r>
            <a:r>
              <a:rPr lang="en" sz="2200">
                <a:latin typeface="Comfortaa"/>
                <a:ea typeface="Comfortaa"/>
                <a:cs typeface="Comfortaa"/>
                <a:sym typeface="Comfortaa"/>
              </a:rPr>
              <a:t>)</a:t>
            </a:r>
            <a:endParaRPr sz="2200">
              <a:latin typeface="Comfortaa"/>
              <a:ea typeface="Comfortaa"/>
              <a:cs typeface="Comfortaa"/>
              <a:sym typeface="Comfortaa"/>
            </a:endParaRPr>
          </a:p>
          <a:p>
            <a:pPr marL="274320" lvl="0" indent="-273685" algn="l" rtl="0">
              <a:lnSpc>
                <a:spcPct val="110000"/>
              </a:lnSpc>
              <a:spcBef>
                <a:spcPts val="700"/>
              </a:spcBef>
              <a:spcAft>
                <a:spcPts val="0"/>
              </a:spcAft>
              <a:buClr>
                <a:schemeClr val="dk1"/>
              </a:buClr>
              <a:buSzPts val="2200"/>
              <a:buFont typeface="Comfortaa"/>
              <a:buChar char="●"/>
            </a:pPr>
            <a:r>
              <a:rPr lang="en" sz="2200">
                <a:latin typeface="Comfortaa"/>
                <a:ea typeface="Comfortaa"/>
                <a:cs typeface="Comfortaa"/>
                <a:sym typeface="Comfortaa"/>
              </a:rPr>
              <a:t>Using Alternatives to Suspension</a:t>
            </a:r>
            <a:endParaRPr sz="2200">
              <a:latin typeface="Comfortaa"/>
              <a:ea typeface="Comfortaa"/>
              <a:cs typeface="Comfortaa"/>
              <a:sym typeface="Comfortaa"/>
            </a:endParaRPr>
          </a:p>
          <a:p>
            <a:pPr marL="548640" lvl="1" indent="-241300" algn="l" rtl="0">
              <a:lnSpc>
                <a:spcPct val="110000"/>
              </a:lnSpc>
              <a:spcBef>
                <a:spcPts val="700"/>
              </a:spcBef>
              <a:spcAft>
                <a:spcPts val="0"/>
              </a:spcAft>
              <a:buClr>
                <a:srgbClr val="000000"/>
              </a:buClr>
              <a:buSzPts val="2200"/>
              <a:buFont typeface="Comfortaa"/>
              <a:buChar char="○"/>
            </a:pPr>
            <a:r>
              <a:rPr lang="en" sz="2200">
                <a:latin typeface="Comfortaa"/>
                <a:ea typeface="Comfortaa"/>
                <a:cs typeface="Comfortaa"/>
                <a:sym typeface="Comfortaa"/>
              </a:rPr>
              <a:t>Restorative Practices</a:t>
            </a:r>
            <a:endParaRPr sz="2200">
              <a:latin typeface="Comfortaa"/>
              <a:ea typeface="Comfortaa"/>
              <a:cs typeface="Comfortaa"/>
              <a:sym typeface="Comfortaa"/>
            </a:endParaRPr>
          </a:p>
          <a:p>
            <a:pPr marL="548640" lvl="1" indent="-241300" algn="l" rtl="0">
              <a:lnSpc>
                <a:spcPct val="110000"/>
              </a:lnSpc>
              <a:spcBef>
                <a:spcPts val="700"/>
              </a:spcBef>
              <a:spcAft>
                <a:spcPts val="0"/>
              </a:spcAft>
              <a:buClr>
                <a:srgbClr val="000000"/>
              </a:buClr>
              <a:buSzPts val="2200"/>
              <a:buFont typeface="Comfortaa"/>
              <a:buChar char="○"/>
            </a:pPr>
            <a:r>
              <a:rPr lang="en" sz="2200">
                <a:latin typeface="Comfortaa"/>
                <a:ea typeface="Comfortaa"/>
                <a:cs typeface="Comfortaa"/>
                <a:sym typeface="Comfortaa"/>
              </a:rPr>
              <a:t>Community Service</a:t>
            </a:r>
            <a:endParaRPr sz="2200">
              <a:latin typeface="Comfortaa"/>
              <a:ea typeface="Comfortaa"/>
              <a:cs typeface="Comfortaa"/>
              <a:sym typeface="Comfortaa"/>
            </a:endParaRPr>
          </a:p>
          <a:p>
            <a:pPr marL="548640" lvl="1" indent="-241300" algn="l" rtl="0">
              <a:lnSpc>
                <a:spcPct val="110000"/>
              </a:lnSpc>
              <a:spcBef>
                <a:spcPts val="700"/>
              </a:spcBef>
              <a:spcAft>
                <a:spcPts val="0"/>
              </a:spcAft>
              <a:buClr>
                <a:srgbClr val="000000"/>
              </a:buClr>
              <a:buSzPts val="2200"/>
              <a:buFont typeface="Comfortaa"/>
              <a:buChar char="○"/>
            </a:pPr>
            <a:r>
              <a:rPr lang="en" sz="2200">
                <a:latin typeface="Comfortaa"/>
                <a:ea typeface="Comfortaa"/>
                <a:cs typeface="Comfortaa"/>
                <a:sym typeface="Comfortaa"/>
              </a:rPr>
              <a:t>Tier 2 Supports</a:t>
            </a:r>
            <a:endParaRPr sz="2200">
              <a:latin typeface="Comfortaa"/>
              <a:ea typeface="Comfortaa"/>
              <a:cs typeface="Comfortaa"/>
              <a:sym typeface="Comfortaa"/>
            </a:endParaRPr>
          </a:p>
          <a:p>
            <a:pPr marL="822960" lvl="2" indent="-270510" algn="l" rtl="0">
              <a:lnSpc>
                <a:spcPct val="110000"/>
              </a:lnSpc>
              <a:spcBef>
                <a:spcPts val="700"/>
              </a:spcBef>
              <a:spcAft>
                <a:spcPts val="0"/>
              </a:spcAft>
              <a:buSzPts val="2200"/>
              <a:buFont typeface="Comfortaa"/>
              <a:buChar char="■"/>
            </a:pPr>
            <a:r>
              <a:rPr lang="en" sz="2200">
                <a:latin typeface="Comfortaa"/>
                <a:ea typeface="Comfortaa"/>
                <a:cs typeface="Comfortaa"/>
                <a:sym typeface="Comfortaa"/>
              </a:rPr>
              <a:t>Check in/Check out</a:t>
            </a:r>
            <a:endParaRPr sz="2200">
              <a:latin typeface="Comfortaa"/>
              <a:ea typeface="Comfortaa"/>
              <a:cs typeface="Comfortaa"/>
              <a:sym typeface="Comfortaa"/>
            </a:endParaRPr>
          </a:p>
          <a:p>
            <a:pPr marL="822960" lvl="2" indent="-270510" algn="l" rtl="0">
              <a:lnSpc>
                <a:spcPct val="110000"/>
              </a:lnSpc>
              <a:spcBef>
                <a:spcPts val="700"/>
              </a:spcBef>
              <a:spcAft>
                <a:spcPts val="0"/>
              </a:spcAft>
              <a:buSzPts val="2200"/>
              <a:buFont typeface="Comfortaa"/>
              <a:buChar char="■"/>
            </a:pPr>
            <a:r>
              <a:rPr lang="en" sz="2200">
                <a:latin typeface="Comfortaa"/>
                <a:ea typeface="Comfortaa"/>
                <a:cs typeface="Comfortaa"/>
                <a:sym typeface="Comfortaa"/>
              </a:rPr>
              <a:t>CSI Training for all staff - Administrator led</a:t>
            </a:r>
            <a:endParaRPr sz="2200">
              <a:latin typeface="Comfortaa"/>
              <a:ea typeface="Comfortaa"/>
              <a:cs typeface="Comfortaa"/>
              <a:sym typeface="Comfortaa"/>
            </a:endParaRPr>
          </a:p>
          <a:p>
            <a:pPr marL="0" lvl="0" indent="0" algn="l" rtl="0">
              <a:lnSpc>
                <a:spcPct val="110000"/>
              </a:lnSpc>
              <a:spcBef>
                <a:spcPts val="700"/>
              </a:spcBef>
              <a:spcAft>
                <a:spcPts val="0"/>
              </a:spcAft>
              <a:buNone/>
            </a:pPr>
            <a:endParaRPr sz="2200">
              <a:latin typeface="Comfortaa"/>
              <a:ea typeface="Comfortaa"/>
              <a:cs typeface="Comfortaa"/>
              <a:sym typeface="Comfortaa"/>
            </a:endParaRPr>
          </a:p>
          <a:p>
            <a:pPr marL="274320" marR="0" lvl="0" indent="0" algn="l" rtl="0">
              <a:lnSpc>
                <a:spcPct val="115000"/>
              </a:lnSpc>
              <a:spcBef>
                <a:spcPts val="0"/>
              </a:spcBef>
              <a:spcAft>
                <a:spcPts val="0"/>
              </a:spcAft>
              <a:buNone/>
            </a:pPr>
            <a:endParaRPr sz="3000">
              <a:solidFill>
                <a:srgbClr val="000000"/>
              </a:solidFill>
              <a:latin typeface="Comfortaa"/>
              <a:ea typeface="Comfortaa"/>
              <a:cs typeface="Comfortaa"/>
              <a:sym typeface="Comfortaa"/>
            </a:endParaRPr>
          </a:p>
          <a:p>
            <a:pPr marL="457200" lvl="0" indent="0" algn="l" rtl="0">
              <a:spcBef>
                <a:spcPts val="1600"/>
              </a:spcBef>
              <a:spcAft>
                <a:spcPts val="0"/>
              </a:spcAft>
              <a:buNone/>
            </a:pPr>
            <a:endParaRPr sz="2500">
              <a:solidFill>
                <a:srgbClr val="000000"/>
              </a:solidFill>
              <a:latin typeface="Comfortaa"/>
              <a:ea typeface="Comfortaa"/>
              <a:cs typeface="Comfortaa"/>
              <a:sym typeface="Comfortaa"/>
            </a:endParaRPr>
          </a:p>
        </p:txBody>
      </p:sp>
      <p:pic>
        <p:nvPicPr>
          <p:cNvPr id="698" name="Google Shape;698;p106" descr="alt=&quot;&quot;"/>
          <p:cNvPicPr preferRelativeResize="0"/>
          <p:nvPr/>
        </p:nvPicPr>
        <p:blipFill>
          <a:blip r:embed="rId4">
            <a:alphaModFix/>
          </a:blip>
          <a:stretch>
            <a:fillRect/>
          </a:stretch>
        </p:blipFill>
        <p:spPr>
          <a:xfrm>
            <a:off x="419675" y="125000"/>
            <a:ext cx="1351075" cy="1406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7"/>
          <p:cNvSpPr txBox="1">
            <a:spLocks noGrp="1"/>
          </p:cNvSpPr>
          <p:nvPr>
            <p:ph type="title"/>
          </p:nvPr>
        </p:nvSpPr>
        <p:spPr>
          <a:xfrm>
            <a:off x="1487725" y="12500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Middle School Vaping </a:t>
            </a:r>
            <a:endParaRPr sz="5000" b="1">
              <a:solidFill>
                <a:srgbClr val="000000"/>
              </a:solidFill>
              <a:latin typeface="Bree Serif"/>
              <a:ea typeface="Bree Serif"/>
              <a:cs typeface="Bree Serif"/>
              <a:sym typeface="Bree Serif"/>
            </a:endParaRPr>
          </a:p>
        </p:txBody>
      </p:sp>
      <p:sp>
        <p:nvSpPr>
          <p:cNvPr id="704" name="Google Shape;704;p107"/>
          <p:cNvSpPr txBox="1">
            <a:spLocks noGrp="1"/>
          </p:cNvSpPr>
          <p:nvPr>
            <p:ph type="body" idx="1"/>
          </p:nvPr>
        </p:nvSpPr>
        <p:spPr>
          <a:xfrm>
            <a:off x="383275" y="1481550"/>
            <a:ext cx="8637900" cy="5184300"/>
          </a:xfrm>
          <a:prstGeom prst="rect">
            <a:avLst/>
          </a:prstGeom>
        </p:spPr>
        <p:txBody>
          <a:bodyPr spcFirstLastPara="1" wrap="square" lIns="91425" tIns="91425" rIns="91425" bIns="91425" anchor="t" anchorCtr="0">
            <a:noAutofit/>
          </a:bodyPr>
          <a:lstStyle/>
          <a:p>
            <a:pPr marL="457200" marR="0" lvl="0" indent="-419100" algn="l" rtl="0">
              <a:lnSpc>
                <a:spcPct val="115000"/>
              </a:lnSpc>
              <a:spcBef>
                <a:spcPts val="0"/>
              </a:spcBef>
              <a:spcAft>
                <a:spcPts val="0"/>
              </a:spcAft>
              <a:buClr>
                <a:srgbClr val="000000"/>
              </a:buClr>
              <a:buSzPts val="3000"/>
              <a:buFont typeface="Comfortaa"/>
              <a:buChar char="●"/>
            </a:pPr>
            <a:r>
              <a:rPr lang="en" sz="3000" dirty="0">
                <a:solidFill>
                  <a:srgbClr val="000000"/>
                </a:solidFill>
                <a:latin typeface="Comfortaa"/>
                <a:ea typeface="Comfortaa"/>
                <a:cs typeface="Comfortaa"/>
                <a:sym typeface="Comfortaa"/>
              </a:rPr>
              <a:t>Majority of past suspensions involved students vaping</a:t>
            </a:r>
            <a:endParaRPr sz="3000" dirty="0">
              <a:solidFill>
                <a:srgbClr val="000000"/>
              </a:solidFill>
              <a:latin typeface="Comfortaa"/>
              <a:ea typeface="Comfortaa"/>
              <a:cs typeface="Comfortaa"/>
              <a:sym typeface="Comfortaa"/>
            </a:endParaRPr>
          </a:p>
          <a:p>
            <a:pPr marL="457200" marR="0" lvl="0" indent="-419100" algn="l" rtl="0">
              <a:lnSpc>
                <a:spcPct val="115000"/>
              </a:lnSpc>
              <a:spcBef>
                <a:spcPts val="0"/>
              </a:spcBef>
              <a:spcAft>
                <a:spcPts val="0"/>
              </a:spcAft>
              <a:buClr>
                <a:srgbClr val="000000"/>
              </a:buClr>
              <a:buSzPts val="3000"/>
              <a:buFont typeface="Comfortaa"/>
              <a:buChar char="●"/>
            </a:pPr>
            <a:r>
              <a:rPr lang="en" sz="3000" dirty="0">
                <a:solidFill>
                  <a:srgbClr val="000000"/>
                </a:solidFill>
                <a:latin typeface="Comfortaa"/>
                <a:ea typeface="Comfortaa"/>
                <a:cs typeface="Comfortaa"/>
                <a:sym typeface="Comfortaa"/>
              </a:rPr>
              <a:t>Being proactive by educating students about the dangerous effects of vaping</a:t>
            </a:r>
            <a:endParaRPr sz="3000" dirty="0">
              <a:solidFill>
                <a:srgbClr val="000000"/>
              </a:solidFill>
              <a:latin typeface="Comfortaa"/>
              <a:ea typeface="Comfortaa"/>
              <a:cs typeface="Comfortaa"/>
              <a:sym typeface="Comfortaa"/>
            </a:endParaRPr>
          </a:p>
          <a:p>
            <a:pPr marL="457200" marR="0" lvl="0" indent="-419100" algn="l" rtl="0">
              <a:lnSpc>
                <a:spcPct val="115000"/>
              </a:lnSpc>
              <a:spcBef>
                <a:spcPts val="0"/>
              </a:spcBef>
              <a:spcAft>
                <a:spcPts val="0"/>
              </a:spcAft>
              <a:buClr>
                <a:srgbClr val="000000"/>
              </a:buClr>
              <a:buSzPts val="3000"/>
              <a:buFont typeface="Comfortaa"/>
              <a:buChar char="●"/>
            </a:pPr>
            <a:r>
              <a:rPr lang="en" sz="3000" dirty="0">
                <a:solidFill>
                  <a:srgbClr val="000000"/>
                </a:solidFill>
                <a:latin typeface="Comfortaa"/>
                <a:ea typeface="Comfortaa"/>
                <a:cs typeface="Comfortaa"/>
                <a:sym typeface="Comfortaa"/>
              </a:rPr>
              <a:t>Vaping 101 - Cheryl Phillips - St. Joe’s Mercy Health</a:t>
            </a:r>
            <a:endParaRPr sz="3000" dirty="0">
              <a:solidFill>
                <a:srgbClr val="000000"/>
              </a:solidFill>
              <a:latin typeface="Comfortaa"/>
              <a:ea typeface="Comfortaa"/>
              <a:cs typeface="Comfortaa"/>
              <a:sym typeface="Comfortaa"/>
            </a:endParaRPr>
          </a:p>
          <a:p>
            <a:pPr marL="457200" marR="0" lvl="0" indent="-355600" algn="l" rtl="0">
              <a:lnSpc>
                <a:spcPct val="115000"/>
              </a:lnSpc>
              <a:spcBef>
                <a:spcPts val="0"/>
              </a:spcBef>
              <a:spcAft>
                <a:spcPts val="0"/>
              </a:spcAft>
              <a:buClr>
                <a:srgbClr val="000000"/>
              </a:buClr>
              <a:buSzPts val="2000"/>
              <a:buFont typeface="Bree Serif"/>
              <a:buChar char="●"/>
            </a:pPr>
            <a:r>
              <a:rPr lang="en" sz="2000" u="sng" dirty="0">
                <a:solidFill>
                  <a:schemeClr val="hlink"/>
                </a:solidFill>
                <a:highlight>
                  <a:srgbClr val="FFFFFF"/>
                </a:highlight>
                <a:latin typeface="Bree Serif"/>
                <a:ea typeface="Bree Serif"/>
                <a:cs typeface="Bree Serif"/>
                <a:sym typeface="Bree Serif"/>
                <a:hlinkClick r:id="rId3" tooltip="Michigan Vaping"/>
              </a:rPr>
              <a:t>https://tinyurl.com/MichiganVaping</a:t>
            </a:r>
            <a:r>
              <a:rPr lang="en" sz="2000" dirty="0">
                <a:solidFill>
                  <a:schemeClr val="dk1"/>
                </a:solidFill>
                <a:highlight>
                  <a:srgbClr val="FFFFFF"/>
                </a:highlight>
                <a:latin typeface="Bree Serif"/>
                <a:ea typeface="Bree Serif"/>
                <a:cs typeface="Bree Serif"/>
                <a:sym typeface="Bree Serif"/>
              </a:rPr>
              <a:t> </a:t>
            </a:r>
            <a:endParaRPr sz="2000" dirty="0">
              <a:solidFill>
                <a:srgbClr val="000000"/>
              </a:solidFill>
              <a:latin typeface="Bree Serif"/>
              <a:ea typeface="Bree Serif"/>
              <a:cs typeface="Bree Serif"/>
              <a:sym typeface="Bree Serif"/>
            </a:endParaRPr>
          </a:p>
          <a:p>
            <a:pPr marL="457200" lvl="0" indent="0" algn="l" rtl="0">
              <a:spcBef>
                <a:spcPts val="1600"/>
              </a:spcBef>
              <a:spcAft>
                <a:spcPts val="0"/>
              </a:spcAft>
              <a:buNone/>
            </a:pPr>
            <a:endParaRPr sz="2500" dirty="0">
              <a:solidFill>
                <a:srgbClr val="000000"/>
              </a:solidFill>
              <a:latin typeface="Comfortaa"/>
              <a:ea typeface="Comfortaa"/>
              <a:cs typeface="Comfortaa"/>
              <a:sym typeface="Comfortaa"/>
            </a:endParaRPr>
          </a:p>
        </p:txBody>
      </p:sp>
      <p:pic>
        <p:nvPicPr>
          <p:cNvPr id="705" name="Google Shape;705;p107" descr="alt=&quot;&quot;"/>
          <p:cNvPicPr preferRelativeResize="0"/>
          <p:nvPr/>
        </p:nvPicPr>
        <p:blipFill>
          <a:blip r:embed="rId4">
            <a:alphaModFix/>
          </a:blip>
          <a:stretch>
            <a:fillRect/>
          </a:stretch>
        </p:blipFill>
        <p:spPr>
          <a:xfrm>
            <a:off x="5333975" y="4195725"/>
            <a:ext cx="3433176" cy="2288800"/>
          </a:xfrm>
          <a:prstGeom prst="rect">
            <a:avLst/>
          </a:prstGeom>
          <a:noFill/>
          <a:ln w="76200" cap="flat" cmpd="sng">
            <a:solidFill>
              <a:srgbClr val="38761D"/>
            </a:solidFill>
            <a:prstDash val="solid"/>
            <a:round/>
            <a:headEnd type="none" w="sm" len="sm"/>
            <a:tailEnd type="none" w="sm" len="sm"/>
          </a:ln>
        </p:spPr>
      </p:pic>
      <p:pic>
        <p:nvPicPr>
          <p:cNvPr id="706" name="Google Shape;706;p107" descr="alt=&quot;&quot;"/>
          <p:cNvPicPr preferRelativeResize="0"/>
          <p:nvPr/>
        </p:nvPicPr>
        <p:blipFill>
          <a:blip r:embed="rId5">
            <a:alphaModFix/>
          </a:blip>
          <a:stretch>
            <a:fillRect/>
          </a:stretch>
        </p:blipFill>
        <p:spPr>
          <a:xfrm>
            <a:off x="419675" y="125000"/>
            <a:ext cx="1351075" cy="1406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8"/>
          <p:cNvSpPr txBox="1">
            <a:spLocks noGrp="1"/>
          </p:cNvSpPr>
          <p:nvPr>
            <p:ph type="title"/>
          </p:nvPr>
        </p:nvSpPr>
        <p:spPr>
          <a:xfrm>
            <a:off x="1487725" y="12500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00000"/>
                </a:solidFill>
                <a:latin typeface="Bree Serif"/>
                <a:ea typeface="Bree Serif"/>
                <a:cs typeface="Bree Serif"/>
                <a:sym typeface="Bree Serif"/>
              </a:rPr>
              <a:t>Caught You Being Awesome </a:t>
            </a:r>
            <a:endParaRPr b="1">
              <a:solidFill>
                <a:srgbClr val="000000"/>
              </a:solidFill>
              <a:latin typeface="Bree Serif"/>
              <a:ea typeface="Bree Serif"/>
              <a:cs typeface="Bree Serif"/>
              <a:sym typeface="Bree Serif"/>
            </a:endParaRPr>
          </a:p>
        </p:txBody>
      </p:sp>
      <p:pic>
        <p:nvPicPr>
          <p:cNvPr id="712" name="Google Shape;712;p108"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sp>
        <p:nvSpPr>
          <p:cNvPr id="713" name="Google Shape;713;p108"/>
          <p:cNvSpPr txBox="1"/>
          <p:nvPr/>
        </p:nvSpPr>
        <p:spPr>
          <a:xfrm>
            <a:off x="550250" y="1717850"/>
            <a:ext cx="8347800" cy="3000000"/>
          </a:xfrm>
          <a:prstGeom prst="rect">
            <a:avLst/>
          </a:prstGeom>
          <a:noFill/>
          <a:ln>
            <a:noFill/>
          </a:ln>
        </p:spPr>
        <p:txBody>
          <a:bodyPr spcFirstLastPara="1" wrap="square" lIns="91425" tIns="91425" rIns="91425" bIns="91425" anchor="t" anchorCtr="0">
            <a:noAutofit/>
          </a:bodyPr>
          <a:lstStyle/>
          <a:p>
            <a:pPr marL="274320" lvl="0" indent="-236220" algn="l" rtl="0">
              <a:spcBef>
                <a:spcPts val="0"/>
              </a:spcBef>
              <a:spcAft>
                <a:spcPts val="0"/>
              </a:spcAft>
              <a:buClr>
                <a:srgbClr val="3A81BA"/>
              </a:buClr>
              <a:buSzPts val="2000"/>
              <a:buFont typeface="Comfortaa"/>
              <a:buChar char="◼"/>
            </a:pPr>
            <a:r>
              <a:rPr lang="en" sz="2000">
                <a:solidFill>
                  <a:schemeClr val="dk1"/>
                </a:solidFill>
                <a:latin typeface="Comfortaa"/>
                <a:ea typeface="Comfortaa"/>
                <a:cs typeface="Comfortaa"/>
                <a:sym typeface="Comfortaa"/>
              </a:rPr>
              <a:t>Staff members give out “Caught You Being Awesome” tickets when students are demonstrating random acts of kindness by helping others, stepping up to certain challenges, and/or going above and beyond in school.</a:t>
            </a:r>
            <a:endParaRPr sz="2000">
              <a:solidFill>
                <a:schemeClr val="dk1"/>
              </a:solidFill>
              <a:latin typeface="Comfortaa"/>
              <a:ea typeface="Comfortaa"/>
              <a:cs typeface="Comfortaa"/>
              <a:sym typeface="Comfortaa"/>
            </a:endParaRPr>
          </a:p>
          <a:p>
            <a:pPr marL="274320" lvl="0" indent="-236220" algn="l" rtl="0">
              <a:spcBef>
                <a:spcPts val="400"/>
              </a:spcBef>
              <a:spcAft>
                <a:spcPts val="0"/>
              </a:spcAft>
              <a:buClr>
                <a:srgbClr val="3A81BA"/>
              </a:buClr>
              <a:buSzPts val="2000"/>
              <a:buFont typeface="Comfortaa"/>
              <a:buChar char="◼"/>
            </a:pPr>
            <a:r>
              <a:rPr lang="en" sz="2000">
                <a:solidFill>
                  <a:schemeClr val="dk1"/>
                </a:solidFill>
                <a:latin typeface="Comfortaa"/>
                <a:ea typeface="Comfortaa"/>
                <a:cs typeface="Comfortaa"/>
                <a:sym typeface="Comfortaa"/>
              </a:rPr>
              <a:t>Students who receive these tickets will come down to the office to turn in their tickets and redeem a prize (school supplies, open gym passes, snacks, etc).</a:t>
            </a:r>
            <a:endParaRPr sz="2000">
              <a:solidFill>
                <a:schemeClr val="dk1"/>
              </a:solidFill>
              <a:latin typeface="Comfortaa"/>
              <a:ea typeface="Comfortaa"/>
              <a:cs typeface="Comfortaa"/>
              <a:sym typeface="Comfortaa"/>
            </a:endParaRPr>
          </a:p>
          <a:p>
            <a:pPr marL="0" marR="0" lvl="0" indent="0" algn="l" rtl="0">
              <a:lnSpc>
                <a:spcPct val="100000"/>
              </a:lnSpc>
              <a:spcBef>
                <a:spcPts val="400"/>
              </a:spcBef>
              <a:spcAft>
                <a:spcPts val="0"/>
              </a:spcAft>
              <a:buNone/>
            </a:pPr>
            <a:endParaRPr sz="2000">
              <a:solidFill>
                <a:schemeClr val="dk1"/>
              </a:solidFill>
              <a:latin typeface="Comfortaa"/>
              <a:ea typeface="Comfortaa"/>
              <a:cs typeface="Comfortaa"/>
              <a:sym typeface="Comfortaa"/>
            </a:endParaRPr>
          </a:p>
        </p:txBody>
      </p:sp>
      <p:pic>
        <p:nvPicPr>
          <p:cNvPr id="714" name="Google Shape;714;p108" descr="alt=&quot;&quot;"/>
          <p:cNvPicPr preferRelativeResize="0"/>
          <p:nvPr/>
        </p:nvPicPr>
        <p:blipFill>
          <a:blip r:embed="rId4">
            <a:alphaModFix/>
          </a:blip>
          <a:stretch>
            <a:fillRect/>
          </a:stretch>
        </p:blipFill>
        <p:spPr>
          <a:xfrm>
            <a:off x="2928286" y="4291150"/>
            <a:ext cx="3287426" cy="214622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9"/>
          <p:cNvSpPr txBox="1">
            <a:spLocks noGrp="1"/>
          </p:cNvSpPr>
          <p:nvPr>
            <p:ph type="title"/>
          </p:nvPr>
        </p:nvSpPr>
        <p:spPr>
          <a:xfrm>
            <a:off x="1487725" y="12500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b="1">
                <a:solidFill>
                  <a:srgbClr val="000000"/>
                </a:solidFill>
                <a:latin typeface="Bree Serif"/>
                <a:ea typeface="Bree Serif"/>
                <a:cs typeface="Bree Serif"/>
                <a:sym typeface="Bree Serif"/>
              </a:rPr>
              <a:t>Bulldogs of the Week</a:t>
            </a:r>
            <a:endParaRPr sz="5500" b="1">
              <a:solidFill>
                <a:srgbClr val="000000"/>
              </a:solidFill>
              <a:latin typeface="Bree Serif"/>
              <a:ea typeface="Bree Serif"/>
              <a:cs typeface="Bree Serif"/>
              <a:sym typeface="Bree Serif"/>
            </a:endParaRPr>
          </a:p>
        </p:txBody>
      </p:sp>
      <p:pic>
        <p:nvPicPr>
          <p:cNvPr id="720" name="Google Shape;720;p109"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sp>
        <p:nvSpPr>
          <p:cNvPr id="721" name="Google Shape;721;p109"/>
          <p:cNvSpPr txBox="1">
            <a:spLocks noGrp="1"/>
          </p:cNvSpPr>
          <p:nvPr>
            <p:ph type="body" idx="1"/>
          </p:nvPr>
        </p:nvSpPr>
        <p:spPr>
          <a:xfrm>
            <a:off x="716550" y="1751475"/>
            <a:ext cx="5136900" cy="4404900"/>
          </a:xfrm>
          <a:prstGeom prst="rect">
            <a:avLst/>
          </a:prstGeom>
          <a:noFill/>
          <a:ln>
            <a:noFill/>
          </a:ln>
        </p:spPr>
        <p:txBody>
          <a:bodyPr spcFirstLastPara="1" wrap="square" lIns="91425" tIns="45700" rIns="91425" bIns="45700" anchor="t" anchorCtr="0">
            <a:noAutofit/>
          </a:bodyPr>
          <a:lstStyle/>
          <a:p>
            <a:pPr marL="274320" marR="0" lvl="0" indent="-248920" algn="l" rtl="0">
              <a:spcBef>
                <a:spcPts val="400"/>
              </a:spcBef>
              <a:spcAft>
                <a:spcPts val="0"/>
              </a:spcAft>
              <a:buClr>
                <a:srgbClr val="000000"/>
              </a:buClr>
              <a:buSzPts val="2200"/>
              <a:buFont typeface="Comfortaa"/>
              <a:buChar char="●"/>
            </a:pPr>
            <a:r>
              <a:rPr lang="en" sz="2200" i="0" u="none" strike="noStrike" cap="none">
                <a:solidFill>
                  <a:srgbClr val="000000"/>
                </a:solidFill>
                <a:latin typeface="Comfortaa"/>
                <a:ea typeface="Comfortaa"/>
                <a:cs typeface="Comfortaa"/>
                <a:sym typeface="Comfortaa"/>
              </a:rPr>
              <a:t>At the end of each week, the </a:t>
            </a:r>
            <a:r>
              <a:rPr lang="en" sz="2200">
                <a:solidFill>
                  <a:srgbClr val="000000"/>
                </a:solidFill>
                <a:latin typeface="Comfortaa"/>
                <a:ea typeface="Comfortaa"/>
                <a:cs typeface="Comfortaa"/>
                <a:sym typeface="Comfortaa"/>
              </a:rPr>
              <a:t>“Caught You Being Awesome” tickets </a:t>
            </a:r>
            <a:r>
              <a:rPr lang="en" sz="2200" i="0" u="none" strike="noStrike" cap="none">
                <a:solidFill>
                  <a:srgbClr val="000000"/>
                </a:solidFill>
                <a:latin typeface="Comfortaa"/>
                <a:ea typeface="Comfortaa"/>
                <a:cs typeface="Comfortaa"/>
                <a:sym typeface="Comfortaa"/>
              </a:rPr>
              <a:t>are entered in a weekly drawing for a $5 gift card, free lunch/treat from the cafeteria, or a free book. </a:t>
            </a:r>
            <a:endParaRPr sz="2200">
              <a:solidFill>
                <a:srgbClr val="000000"/>
              </a:solidFill>
              <a:latin typeface="Comfortaa"/>
              <a:ea typeface="Comfortaa"/>
              <a:cs typeface="Comfortaa"/>
              <a:sym typeface="Comfortaa"/>
            </a:endParaRPr>
          </a:p>
          <a:p>
            <a:pPr marL="274320" marR="0" lvl="0" indent="-248920" algn="l" rtl="0">
              <a:spcBef>
                <a:spcPts val="400"/>
              </a:spcBef>
              <a:spcAft>
                <a:spcPts val="0"/>
              </a:spcAft>
              <a:buClr>
                <a:srgbClr val="000000"/>
              </a:buClr>
              <a:buSzPts val="2200"/>
              <a:buFont typeface="Comfortaa"/>
              <a:buChar char="●"/>
            </a:pPr>
            <a:r>
              <a:rPr lang="en" sz="2200" i="0" u="none" strike="noStrike" cap="none">
                <a:solidFill>
                  <a:srgbClr val="000000"/>
                </a:solidFill>
                <a:latin typeface="Comfortaa"/>
                <a:ea typeface="Comfortaa"/>
                <a:cs typeface="Comfortaa"/>
                <a:sym typeface="Comfortaa"/>
              </a:rPr>
              <a:t>One winner from each grade level </a:t>
            </a:r>
            <a:r>
              <a:rPr lang="en" sz="2200">
                <a:solidFill>
                  <a:srgbClr val="000000"/>
                </a:solidFill>
                <a:latin typeface="Comfortaa"/>
                <a:ea typeface="Comfortaa"/>
                <a:cs typeface="Comfortaa"/>
                <a:sym typeface="Comfortaa"/>
              </a:rPr>
              <a:t>is </a:t>
            </a:r>
            <a:r>
              <a:rPr lang="en" sz="2200" i="0" u="none" strike="noStrike" cap="none">
                <a:solidFill>
                  <a:srgbClr val="000000"/>
                </a:solidFill>
                <a:latin typeface="Comfortaa"/>
                <a:ea typeface="Comfortaa"/>
                <a:cs typeface="Comfortaa"/>
                <a:sym typeface="Comfortaa"/>
              </a:rPr>
              <a:t>selected.</a:t>
            </a:r>
            <a:endParaRPr sz="2200" i="0" u="none" strike="noStrike" cap="none">
              <a:solidFill>
                <a:srgbClr val="000000"/>
              </a:solidFill>
              <a:latin typeface="Comfortaa"/>
              <a:ea typeface="Comfortaa"/>
              <a:cs typeface="Comfortaa"/>
              <a:sym typeface="Comfortaa"/>
            </a:endParaRPr>
          </a:p>
          <a:p>
            <a:pPr marL="274320" marR="0" lvl="0" indent="-248920" algn="l" rtl="0">
              <a:spcBef>
                <a:spcPts val="400"/>
              </a:spcBef>
              <a:spcAft>
                <a:spcPts val="0"/>
              </a:spcAft>
              <a:buClr>
                <a:srgbClr val="000000"/>
              </a:buClr>
              <a:buSzPts val="2200"/>
              <a:buFont typeface="Comfortaa"/>
              <a:buChar char="●"/>
            </a:pPr>
            <a:r>
              <a:rPr lang="en" sz="2200">
                <a:solidFill>
                  <a:srgbClr val="000000"/>
                </a:solidFill>
                <a:latin typeface="Comfortaa"/>
                <a:ea typeface="Comfortaa"/>
                <a:cs typeface="Comfortaa"/>
                <a:sym typeface="Comfortaa"/>
              </a:rPr>
              <a:t>West also includes two staff members</a:t>
            </a:r>
            <a:endParaRPr sz="2200">
              <a:solidFill>
                <a:srgbClr val="000000"/>
              </a:solidFill>
              <a:latin typeface="Comfortaa"/>
              <a:ea typeface="Comfortaa"/>
              <a:cs typeface="Comfortaa"/>
              <a:sym typeface="Comfortaa"/>
            </a:endParaRPr>
          </a:p>
          <a:p>
            <a:pPr marL="274320" marR="0" lvl="0" indent="-248920" algn="l" rtl="0">
              <a:spcBef>
                <a:spcPts val="400"/>
              </a:spcBef>
              <a:spcAft>
                <a:spcPts val="0"/>
              </a:spcAft>
              <a:buClr>
                <a:srgbClr val="000000"/>
              </a:buClr>
              <a:buSzPts val="2200"/>
              <a:buFont typeface="Comfortaa"/>
              <a:buChar char="●"/>
            </a:pPr>
            <a:r>
              <a:rPr lang="en" sz="2200" i="0" u="none" strike="noStrike" cap="none">
                <a:solidFill>
                  <a:srgbClr val="000000"/>
                </a:solidFill>
                <a:latin typeface="Comfortaa"/>
                <a:ea typeface="Comfortaa"/>
                <a:cs typeface="Comfortaa"/>
                <a:sym typeface="Comfortaa"/>
              </a:rPr>
              <a:t>Names are announced on the PA as our “Bulldogs of the Week.” </a:t>
            </a:r>
            <a:endParaRPr sz="2200">
              <a:solidFill>
                <a:srgbClr val="000000"/>
              </a:solidFill>
              <a:latin typeface="Comfortaa"/>
              <a:ea typeface="Comfortaa"/>
              <a:cs typeface="Comfortaa"/>
              <a:sym typeface="Comfortaa"/>
            </a:endParaRPr>
          </a:p>
        </p:txBody>
      </p:sp>
      <p:pic>
        <p:nvPicPr>
          <p:cNvPr id="722" name="Google Shape;722;p109" descr="alt=&quot;&quot;"/>
          <p:cNvPicPr preferRelativeResize="0"/>
          <p:nvPr/>
        </p:nvPicPr>
        <p:blipFill>
          <a:blip r:embed="rId4">
            <a:alphaModFix/>
          </a:blip>
          <a:stretch>
            <a:fillRect/>
          </a:stretch>
        </p:blipFill>
        <p:spPr>
          <a:xfrm>
            <a:off x="5550850" y="1955650"/>
            <a:ext cx="3470475" cy="3780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3"/>
          <p:cNvSpPr txBox="1">
            <a:spLocks noGrp="1"/>
          </p:cNvSpPr>
          <p:nvPr>
            <p:ph type="title"/>
          </p:nvPr>
        </p:nvSpPr>
        <p:spPr>
          <a:xfrm>
            <a:off x="1769975" y="125000"/>
            <a:ext cx="70389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dirty="0">
                <a:solidFill>
                  <a:srgbClr val="000000"/>
                </a:solidFill>
                <a:latin typeface="Bree Serif"/>
                <a:ea typeface="Bree Serif"/>
                <a:cs typeface="Bree Serif"/>
                <a:sym typeface="Bree Serif"/>
              </a:rPr>
              <a:t>Snapshot of </a:t>
            </a:r>
            <a:r>
              <a:rPr lang="en" sz="5000" b="1" dirty="0" smtClean="0">
                <a:solidFill>
                  <a:srgbClr val="000000"/>
                </a:solidFill>
                <a:latin typeface="Bree Serif"/>
                <a:ea typeface="Bree Serif"/>
                <a:cs typeface="Bree Serif"/>
                <a:sym typeface="Bree Serif"/>
              </a:rPr>
              <a:t>P-CCS</a:t>
            </a:r>
            <a:r>
              <a:rPr lang="en" sz="100" b="1" dirty="0" smtClean="0">
                <a:solidFill>
                  <a:srgbClr val="000000"/>
                </a:solidFill>
                <a:latin typeface="Bree Serif"/>
                <a:ea typeface="Bree Serif"/>
                <a:cs typeface="Bree Serif"/>
                <a:sym typeface="Bree Serif"/>
              </a:rPr>
              <a:t>2</a:t>
            </a:r>
            <a:endParaRPr sz="100" b="1" dirty="0">
              <a:solidFill>
                <a:srgbClr val="000000"/>
              </a:solidFill>
              <a:latin typeface="Bree Serif"/>
              <a:ea typeface="Bree Serif"/>
              <a:cs typeface="Bree Serif"/>
              <a:sym typeface="Bree Serif"/>
            </a:endParaRPr>
          </a:p>
        </p:txBody>
      </p:sp>
      <p:pic>
        <p:nvPicPr>
          <p:cNvPr id="519" name="Google Shape;519;p83"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graphicFrame>
        <p:nvGraphicFramePr>
          <p:cNvPr id="520" name="Google Shape;520;p83" descr="Demographic group over five years." title="PCCS 5 Year Percent Change"/>
          <p:cNvGraphicFramePr/>
          <p:nvPr>
            <p:extLst>
              <p:ext uri="{D42A27DB-BD31-4B8C-83A1-F6EECF244321}">
                <p14:modId xmlns:p14="http://schemas.microsoft.com/office/powerpoint/2010/main" val="1704350602"/>
              </p:ext>
            </p:extLst>
          </p:nvPr>
        </p:nvGraphicFramePr>
        <p:xfrm>
          <a:off x="335100" y="1587100"/>
          <a:ext cx="8473775" cy="5013735"/>
        </p:xfrm>
        <a:graphic>
          <a:graphicData uri="http://schemas.openxmlformats.org/drawingml/2006/table">
            <a:tbl>
              <a:tblPr firstRow="1">
                <a:noFill/>
                <a:tableStyleId>{F6F1C614-B3EF-42E8-B3CC-DCD9D76962BE}</a:tableStyleId>
              </a:tblPr>
              <a:tblGrid>
                <a:gridCol w="1871300">
                  <a:extLst>
                    <a:ext uri="{9D8B030D-6E8A-4147-A177-3AD203B41FA5}">
                      <a16:colId xmlns:a16="http://schemas.microsoft.com/office/drawing/2014/main" val="20000"/>
                    </a:ext>
                  </a:extLst>
                </a:gridCol>
                <a:gridCol w="1094525">
                  <a:extLst>
                    <a:ext uri="{9D8B030D-6E8A-4147-A177-3AD203B41FA5}">
                      <a16:colId xmlns:a16="http://schemas.microsoft.com/office/drawing/2014/main" val="20001"/>
                    </a:ext>
                  </a:extLst>
                </a:gridCol>
                <a:gridCol w="1035675">
                  <a:extLst>
                    <a:ext uri="{9D8B030D-6E8A-4147-A177-3AD203B41FA5}">
                      <a16:colId xmlns:a16="http://schemas.microsoft.com/office/drawing/2014/main" val="20002"/>
                    </a:ext>
                  </a:extLst>
                </a:gridCol>
                <a:gridCol w="1129825">
                  <a:extLst>
                    <a:ext uri="{9D8B030D-6E8A-4147-A177-3AD203B41FA5}">
                      <a16:colId xmlns:a16="http://schemas.microsoft.com/office/drawing/2014/main" val="20003"/>
                    </a:ext>
                  </a:extLst>
                </a:gridCol>
                <a:gridCol w="1071000">
                  <a:extLst>
                    <a:ext uri="{9D8B030D-6E8A-4147-A177-3AD203B41FA5}">
                      <a16:colId xmlns:a16="http://schemas.microsoft.com/office/drawing/2014/main" val="20004"/>
                    </a:ext>
                  </a:extLst>
                </a:gridCol>
                <a:gridCol w="1047450">
                  <a:extLst>
                    <a:ext uri="{9D8B030D-6E8A-4147-A177-3AD203B41FA5}">
                      <a16:colId xmlns:a16="http://schemas.microsoft.com/office/drawing/2014/main" val="20005"/>
                    </a:ext>
                  </a:extLst>
                </a:gridCol>
                <a:gridCol w="1224000">
                  <a:extLst>
                    <a:ext uri="{9D8B030D-6E8A-4147-A177-3AD203B41FA5}">
                      <a16:colId xmlns:a16="http://schemas.microsoft.com/office/drawing/2014/main" val="20006"/>
                    </a:ext>
                  </a:extLst>
                </a:gridCol>
              </a:tblGrid>
              <a:tr h="394825">
                <a:tc>
                  <a:txBody>
                    <a:bodyPr/>
                    <a:lstStyle/>
                    <a:p>
                      <a:pPr marL="0" lvl="0" indent="0" algn="ctr" rtl="0">
                        <a:spcBef>
                          <a:spcPts val="0"/>
                        </a:spcBef>
                        <a:spcAft>
                          <a:spcPts val="0"/>
                        </a:spcAft>
                        <a:buNone/>
                      </a:pPr>
                      <a:r>
                        <a:rPr lang="en" b="1">
                          <a:latin typeface="Calibri"/>
                          <a:ea typeface="Calibri"/>
                          <a:cs typeface="Calibri"/>
                          <a:sym typeface="Calibri"/>
                        </a:rPr>
                        <a:t>Demographic Group</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2015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2016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2017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2018</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2019</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latin typeface="Calibri"/>
                          <a:ea typeface="Calibri"/>
                          <a:cs typeface="Calibri"/>
                          <a:sym typeface="Calibri"/>
                        </a:rPr>
                        <a:t>5 yr Percent Change</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10425">
                <a:tc>
                  <a:txBody>
                    <a:bodyPr/>
                    <a:lstStyle/>
                    <a:p>
                      <a:pPr marL="0" lvl="0" indent="0" algn="l" rtl="0">
                        <a:spcBef>
                          <a:spcPts val="0"/>
                        </a:spcBef>
                        <a:spcAft>
                          <a:spcPts val="0"/>
                        </a:spcAft>
                        <a:buNone/>
                      </a:pPr>
                      <a:r>
                        <a:rPr lang="en" b="1">
                          <a:latin typeface="Calibri"/>
                          <a:ea typeface="Calibri"/>
                          <a:cs typeface="Calibri"/>
                          <a:sym typeface="Calibri"/>
                        </a:rPr>
                        <a:t>Total Enrollment</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18,667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17,336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17,404</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17,492</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17,491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-6.30%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459650">
                <a:tc>
                  <a:txBody>
                    <a:bodyPr/>
                    <a:lstStyle/>
                    <a:p>
                      <a:pPr marL="0" lvl="0" indent="0" algn="l" rtl="0">
                        <a:spcBef>
                          <a:spcPts val="0"/>
                        </a:spcBef>
                        <a:spcAft>
                          <a:spcPts val="0"/>
                        </a:spcAft>
                        <a:buNone/>
                      </a:pPr>
                      <a:r>
                        <a:rPr lang="en" b="1">
                          <a:latin typeface="Calibri"/>
                          <a:ea typeface="Calibri"/>
                          <a:cs typeface="Calibri"/>
                          <a:sym typeface="Calibri"/>
                        </a:rPr>
                        <a:t>Economically Disadvantaged</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3,290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2,712</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2,565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3,184</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3,594</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9.20%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2"/>
                  </a:ext>
                </a:extLst>
              </a:tr>
              <a:tr h="412750">
                <a:tc>
                  <a:txBody>
                    <a:bodyPr/>
                    <a:lstStyle/>
                    <a:p>
                      <a:pPr marL="0" lvl="0" indent="0" algn="l" rtl="0">
                        <a:spcBef>
                          <a:spcPts val="0"/>
                        </a:spcBef>
                        <a:spcAft>
                          <a:spcPts val="0"/>
                        </a:spcAft>
                        <a:buNone/>
                      </a:pPr>
                      <a:r>
                        <a:rPr lang="en" b="1">
                          <a:latin typeface="Calibri"/>
                          <a:ea typeface="Calibri"/>
                          <a:cs typeface="Calibri"/>
                          <a:sym typeface="Calibri"/>
                        </a:rPr>
                        <a:t>English Language Learners</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995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1,025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1,046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1,240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1,159</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16.50%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3"/>
                  </a:ext>
                </a:extLst>
              </a:tr>
              <a:tr h="394825">
                <a:tc>
                  <a:txBody>
                    <a:bodyPr/>
                    <a:lstStyle/>
                    <a:p>
                      <a:pPr marL="0" lvl="0" indent="0" algn="l" rtl="0">
                        <a:spcBef>
                          <a:spcPts val="0"/>
                        </a:spcBef>
                        <a:spcAft>
                          <a:spcPts val="0"/>
                        </a:spcAft>
                        <a:buNone/>
                      </a:pPr>
                      <a:r>
                        <a:rPr lang="en" b="1">
                          <a:latin typeface="Calibri"/>
                          <a:ea typeface="Calibri"/>
                          <a:cs typeface="Calibri"/>
                          <a:sym typeface="Calibri"/>
                        </a:rPr>
                        <a:t>Students with IEPs</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1,859</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1,701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1,665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 1,682	</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1,740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-6.40%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White</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13,406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12,286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12,163</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12,041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11,875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-11.40%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African-American</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1,797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1,689</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1,678</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1,643</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1,650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-8.20%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6"/>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Hispanic</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704</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657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736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783</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827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17.50%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7"/>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Asian</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1,948</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1,931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2,030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2,231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2,350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20.60%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8"/>
                  </a:ext>
                </a:extLst>
              </a:tr>
              <a:tr h="394825">
                <a:tc>
                  <a:txBody>
                    <a:bodyPr/>
                    <a:lstStyle/>
                    <a:p>
                      <a:pPr marL="0" lvl="0" indent="0" algn="l" rtl="0">
                        <a:spcBef>
                          <a:spcPts val="0"/>
                        </a:spcBef>
                        <a:spcAft>
                          <a:spcPts val="0"/>
                        </a:spcAft>
                        <a:buNone/>
                      </a:pPr>
                      <a:r>
                        <a:rPr lang="en" b="1">
                          <a:latin typeface="Calibri"/>
                          <a:ea typeface="Calibri"/>
                          <a:cs typeface="Calibri"/>
                          <a:sym typeface="Calibri"/>
                        </a:rPr>
                        <a:t>Two or More Races</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725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684</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715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720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715</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-1.40%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9"/>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American Indian</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66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62</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56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51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48</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latin typeface="Calibri"/>
                          <a:ea typeface="Calibri"/>
                          <a:cs typeface="Calibri"/>
                          <a:sym typeface="Calibri"/>
                        </a:rPr>
                        <a:t>-27.30%</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10"/>
                  </a:ext>
                </a:extLst>
              </a:tr>
              <a:tr h="394825">
                <a:tc>
                  <a:txBody>
                    <a:bodyPr/>
                    <a:lstStyle/>
                    <a:p>
                      <a:pPr marL="0" lvl="0" indent="0" algn="l" rtl="0">
                        <a:spcBef>
                          <a:spcPts val="0"/>
                        </a:spcBef>
                        <a:spcAft>
                          <a:spcPts val="0"/>
                        </a:spcAft>
                        <a:buNone/>
                      </a:pPr>
                      <a:r>
                        <a:rPr lang="en" b="1">
                          <a:latin typeface="Calibri"/>
                          <a:ea typeface="Calibri"/>
                          <a:cs typeface="Calibri"/>
                          <a:sym typeface="Calibri"/>
                        </a:rPr>
                        <a:t>Total Native Hawaiian</a:t>
                      </a:r>
                      <a:endParaRPr b="1">
                        <a:latin typeface="Calibri"/>
                        <a:ea typeface="Calibri"/>
                        <a:cs typeface="Calibri"/>
                        <a:sym typeface="Calibri"/>
                      </a:endParaRPr>
                    </a:p>
                  </a:txBody>
                  <a:tcPr marL="118850"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21</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27</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26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23</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26</a:t>
                      </a:r>
                      <a:endParaRPr b="1">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dirty="0">
                          <a:latin typeface="Calibri"/>
                          <a:ea typeface="Calibri"/>
                          <a:cs typeface="Calibri"/>
                          <a:sym typeface="Calibri"/>
                        </a:rPr>
                        <a:t>23.80%</a:t>
                      </a:r>
                      <a:endParaRPr b="1" dirty="0">
                        <a:latin typeface="Calibri"/>
                        <a:ea typeface="Calibri"/>
                        <a:cs typeface="Calibri"/>
                        <a:sym typeface="Calibri"/>
                      </a:endParaRPr>
                    </a:p>
                  </a:txBody>
                  <a:tcPr marL="27425" marR="27425" marT="27425" marB="27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10"/>
          <p:cNvSpPr txBox="1">
            <a:spLocks noGrp="1"/>
          </p:cNvSpPr>
          <p:nvPr>
            <p:ph type="title"/>
          </p:nvPr>
        </p:nvSpPr>
        <p:spPr>
          <a:xfrm>
            <a:off x="1487725" y="12500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000000"/>
                </a:solidFill>
                <a:latin typeface="Bree Serif"/>
                <a:ea typeface="Bree Serif"/>
                <a:cs typeface="Bree Serif"/>
                <a:sym typeface="Bree Serif"/>
              </a:rPr>
              <a:t>Promoting Staff Buy-In </a:t>
            </a:r>
            <a:endParaRPr sz="4800" b="1">
              <a:solidFill>
                <a:srgbClr val="000000"/>
              </a:solidFill>
              <a:latin typeface="Bree Serif"/>
              <a:ea typeface="Bree Serif"/>
              <a:cs typeface="Bree Serif"/>
              <a:sym typeface="Bree Serif"/>
            </a:endParaRPr>
          </a:p>
        </p:txBody>
      </p:sp>
      <p:pic>
        <p:nvPicPr>
          <p:cNvPr id="728" name="Google Shape;728;p110"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sp>
        <p:nvSpPr>
          <p:cNvPr id="729" name="Google Shape;729;p110"/>
          <p:cNvSpPr txBox="1"/>
          <p:nvPr/>
        </p:nvSpPr>
        <p:spPr>
          <a:xfrm>
            <a:off x="348950" y="1623925"/>
            <a:ext cx="8102700" cy="3000000"/>
          </a:xfrm>
          <a:prstGeom prst="rect">
            <a:avLst/>
          </a:prstGeom>
          <a:noFill/>
          <a:ln>
            <a:noFill/>
          </a:ln>
        </p:spPr>
        <p:txBody>
          <a:bodyPr spcFirstLastPara="1" wrap="square" lIns="91425" tIns="91425" rIns="91425" bIns="91425" anchor="t" anchorCtr="0">
            <a:noAutofit/>
          </a:bodyPr>
          <a:lstStyle/>
          <a:p>
            <a:pPr marL="457200" lvl="0" indent="-355600" algn="l" rtl="0">
              <a:spcBef>
                <a:spcPts val="6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Implementation needs to be quick and easy! </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Support is provided by all members of the PBIS Team</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PBIS professional development is included in staff meetings: </a:t>
            </a:r>
            <a:endParaRPr sz="2000">
              <a:solidFill>
                <a:schemeClr val="dk1"/>
              </a:solidFill>
              <a:latin typeface="Comfortaa"/>
              <a:ea typeface="Comfortaa"/>
              <a:cs typeface="Comfortaa"/>
              <a:sym typeface="Comfortaa"/>
            </a:endParaRPr>
          </a:p>
          <a:p>
            <a:pPr marL="914400" lvl="1"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Topics include analyzing behavior data, increasing student engagement, classroom management, active supervision, building positive relationships with students, and restorative practices</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Everyone using the same language</a:t>
            </a:r>
            <a:endParaRPr sz="2000">
              <a:solidFill>
                <a:schemeClr val="dk1"/>
              </a:solidFill>
              <a:latin typeface="Comfortaa"/>
              <a:ea typeface="Comfortaa"/>
              <a:cs typeface="Comfortaa"/>
              <a:sym typeface="Comfortaa"/>
            </a:endParaRPr>
          </a:p>
          <a:p>
            <a:pPr marL="914400" lvl="1"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Defining each infraction and determining how to respond to negative behavior </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PBIS reminders/tips are sent periodically via email</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Staff surveys administered several times during the year</a:t>
            </a:r>
            <a:endParaRPr sz="2000">
              <a:solidFill>
                <a:schemeClr val="dk1"/>
              </a:solidFill>
              <a:latin typeface="Comfortaa"/>
              <a:ea typeface="Comfortaa"/>
              <a:cs typeface="Comfortaa"/>
              <a:sym typeface="Comforta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11"/>
          <p:cNvSpPr txBox="1">
            <a:spLocks noGrp="1"/>
          </p:cNvSpPr>
          <p:nvPr>
            <p:ph type="title"/>
          </p:nvPr>
        </p:nvSpPr>
        <p:spPr>
          <a:xfrm>
            <a:off x="1487725" y="58845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b="1">
                <a:solidFill>
                  <a:srgbClr val="000000"/>
                </a:solidFill>
                <a:latin typeface="Bree Serif"/>
                <a:ea typeface="Bree Serif"/>
                <a:cs typeface="Bree Serif"/>
                <a:sym typeface="Bree Serif"/>
              </a:rPr>
              <a:t>Providing Administrative Support </a:t>
            </a:r>
            <a:endParaRPr sz="4500" b="1">
              <a:solidFill>
                <a:srgbClr val="000000"/>
              </a:solidFill>
              <a:latin typeface="Bree Serif"/>
              <a:ea typeface="Bree Serif"/>
              <a:cs typeface="Bree Serif"/>
              <a:sym typeface="Bree Serif"/>
            </a:endParaRPr>
          </a:p>
        </p:txBody>
      </p:sp>
      <p:pic>
        <p:nvPicPr>
          <p:cNvPr id="735" name="Google Shape;735;p111"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pic>
        <p:nvPicPr>
          <p:cNvPr id="736" name="Google Shape;736;p111" descr="2018-2019 PBIS End of the Year Staff Survey" title="How would you rate the administrative support for PBIS at your school?"/>
          <p:cNvPicPr preferRelativeResize="0"/>
          <p:nvPr/>
        </p:nvPicPr>
        <p:blipFill>
          <a:blip r:embed="rId4">
            <a:alphaModFix/>
          </a:blip>
          <a:stretch>
            <a:fillRect/>
          </a:stretch>
        </p:blipFill>
        <p:spPr>
          <a:xfrm>
            <a:off x="152400" y="1683750"/>
            <a:ext cx="8868925" cy="4059930"/>
          </a:xfrm>
          <a:prstGeom prst="rect">
            <a:avLst/>
          </a:prstGeom>
          <a:noFill/>
          <a:ln>
            <a:noFill/>
          </a:ln>
        </p:spPr>
      </p:pic>
      <p:sp>
        <p:nvSpPr>
          <p:cNvPr id="737" name="Google Shape;737;p111"/>
          <p:cNvSpPr txBox="1"/>
          <p:nvPr/>
        </p:nvSpPr>
        <p:spPr>
          <a:xfrm>
            <a:off x="1847975" y="6174900"/>
            <a:ext cx="5277000" cy="49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Comfortaa"/>
                <a:ea typeface="Comfortaa"/>
                <a:cs typeface="Comfortaa"/>
                <a:sym typeface="Comfortaa"/>
              </a:rPr>
              <a:t>2018-2019 PBIS End of the Year Staff Survey</a:t>
            </a:r>
            <a:endParaRPr sz="1600" b="1">
              <a:latin typeface="Comfortaa"/>
              <a:ea typeface="Comfortaa"/>
              <a:cs typeface="Comfortaa"/>
              <a:sym typeface="Comforta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12"/>
          <p:cNvSpPr txBox="1">
            <a:spLocks noGrp="1"/>
          </p:cNvSpPr>
          <p:nvPr>
            <p:ph type="title"/>
          </p:nvPr>
        </p:nvSpPr>
        <p:spPr>
          <a:xfrm>
            <a:off x="1487725" y="588450"/>
            <a:ext cx="7533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b="1">
                <a:solidFill>
                  <a:srgbClr val="000000"/>
                </a:solidFill>
                <a:latin typeface="Bree Serif"/>
                <a:ea typeface="Bree Serif"/>
                <a:cs typeface="Bree Serif"/>
                <a:sym typeface="Bree Serif"/>
              </a:rPr>
              <a:t>PBIS Works When Implemented with Fidelity!</a:t>
            </a:r>
            <a:endParaRPr sz="4500" b="1">
              <a:solidFill>
                <a:srgbClr val="000000"/>
              </a:solidFill>
              <a:latin typeface="Bree Serif"/>
              <a:ea typeface="Bree Serif"/>
              <a:cs typeface="Bree Serif"/>
              <a:sym typeface="Bree Serif"/>
            </a:endParaRPr>
          </a:p>
        </p:txBody>
      </p:sp>
      <p:pic>
        <p:nvPicPr>
          <p:cNvPr id="743" name="Google Shape;743;p112" descr="alt=&quot;&quot;"/>
          <p:cNvPicPr preferRelativeResize="0"/>
          <p:nvPr/>
        </p:nvPicPr>
        <p:blipFill>
          <a:blip r:embed="rId3">
            <a:alphaModFix/>
          </a:blip>
          <a:stretch>
            <a:fillRect/>
          </a:stretch>
        </p:blipFill>
        <p:spPr>
          <a:xfrm>
            <a:off x="419675" y="125000"/>
            <a:ext cx="1351075" cy="1406350"/>
          </a:xfrm>
          <a:prstGeom prst="rect">
            <a:avLst/>
          </a:prstGeom>
          <a:noFill/>
          <a:ln>
            <a:noFill/>
          </a:ln>
        </p:spPr>
      </p:pic>
      <p:pic>
        <p:nvPicPr>
          <p:cNvPr id="744" name="Google Shape;744;p112" descr="2018-2019 PBIS End of the Year Staff Survey" title="Do you favor continuin the PBIS program at your school next year?"/>
          <p:cNvPicPr preferRelativeResize="0"/>
          <p:nvPr/>
        </p:nvPicPr>
        <p:blipFill>
          <a:blip r:embed="rId4">
            <a:alphaModFix/>
          </a:blip>
          <a:stretch>
            <a:fillRect/>
          </a:stretch>
        </p:blipFill>
        <p:spPr>
          <a:xfrm>
            <a:off x="152400" y="1836150"/>
            <a:ext cx="8868926" cy="4338755"/>
          </a:xfrm>
          <a:prstGeom prst="rect">
            <a:avLst/>
          </a:prstGeom>
          <a:noFill/>
          <a:ln>
            <a:noFill/>
          </a:ln>
        </p:spPr>
      </p:pic>
      <p:sp>
        <p:nvSpPr>
          <p:cNvPr id="745" name="Google Shape;745;p112"/>
          <p:cNvSpPr txBox="1"/>
          <p:nvPr/>
        </p:nvSpPr>
        <p:spPr>
          <a:xfrm>
            <a:off x="1847975" y="6174900"/>
            <a:ext cx="5277000" cy="49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Comfortaa"/>
                <a:ea typeface="Comfortaa"/>
                <a:cs typeface="Comfortaa"/>
                <a:sym typeface="Comfortaa"/>
              </a:rPr>
              <a:t>2018-2019 PBIS End of the Year Staff Survey</a:t>
            </a:r>
            <a:endParaRPr sz="1600" b="1">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13"/>
          <p:cNvSpPr txBox="1">
            <a:spLocks noGrp="1"/>
          </p:cNvSpPr>
          <p:nvPr>
            <p:ph type="ctrTitle" idx="4294967295"/>
          </p:nvPr>
        </p:nvSpPr>
        <p:spPr>
          <a:xfrm>
            <a:off x="168800" y="101750"/>
            <a:ext cx="8894400" cy="4076400"/>
          </a:xfrm>
          <a:prstGeom prst="rect">
            <a:avLst/>
          </a:prstGeom>
          <a:effectLst>
            <a:outerShdw blurRad="57150" dist="19050" dir="5400000" algn="bl" rotWithShape="0">
              <a:srgbClr val="434343"/>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7000" b="1">
                <a:solidFill>
                  <a:srgbClr val="0B5394"/>
                </a:solidFill>
                <a:latin typeface="Bree Serif"/>
                <a:ea typeface="Bree Serif"/>
                <a:cs typeface="Bree Serif"/>
                <a:sym typeface="Bree Serif"/>
              </a:rPr>
              <a:t>Liberty Middle School</a:t>
            </a:r>
            <a:endParaRPr sz="7000" b="1">
              <a:solidFill>
                <a:srgbClr val="0B5394"/>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0B5394"/>
                </a:solidFill>
                <a:latin typeface="Bree Serif"/>
                <a:ea typeface="Bree Serif"/>
                <a:cs typeface="Bree Serif"/>
                <a:sym typeface="Bree Serif"/>
              </a:rPr>
              <a:t>Jamie Wells </a:t>
            </a:r>
            <a:endParaRPr sz="4000" b="1">
              <a:solidFill>
                <a:srgbClr val="0B5394"/>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0B5394"/>
                </a:solidFill>
                <a:latin typeface="Bree Serif"/>
                <a:ea typeface="Bree Serif"/>
                <a:cs typeface="Bree Serif"/>
                <a:sym typeface="Bree Serif"/>
              </a:rPr>
              <a:t>Leslie Anderson</a:t>
            </a:r>
            <a:endParaRPr sz="4000" b="1">
              <a:solidFill>
                <a:srgbClr val="0B5394"/>
              </a:solidFill>
              <a:latin typeface="Bree Serif"/>
              <a:ea typeface="Bree Serif"/>
              <a:cs typeface="Bree Serif"/>
              <a:sym typeface="Bree Serif"/>
            </a:endParaRPr>
          </a:p>
          <a:p>
            <a:pPr marL="0" lvl="0" indent="0" algn="ctr" rtl="0">
              <a:spcBef>
                <a:spcPts val="0"/>
              </a:spcBef>
              <a:spcAft>
                <a:spcPts val="0"/>
              </a:spcAft>
              <a:buNone/>
            </a:pPr>
            <a:endParaRPr sz="4000" b="1">
              <a:solidFill>
                <a:srgbClr val="0B5394"/>
              </a:solidFill>
              <a:latin typeface="Bree Serif"/>
              <a:ea typeface="Bree Serif"/>
              <a:cs typeface="Bree Serif"/>
              <a:sym typeface="Bree Serif"/>
            </a:endParaRPr>
          </a:p>
        </p:txBody>
      </p:sp>
      <p:sp>
        <p:nvSpPr>
          <p:cNvPr id="751" name="Google Shape;751;p113" descr="alt=&quot;&quot;"/>
          <p:cNvSpPr txBox="1"/>
          <p:nvPr/>
        </p:nvSpPr>
        <p:spPr>
          <a:xfrm>
            <a:off x="-75" y="0"/>
            <a:ext cx="9144000" cy="1137000"/>
          </a:xfrm>
          <a:prstGeom prst="rect">
            <a:avLst/>
          </a:prstGeom>
          <a:solidFill>
            <a:srgbClr val="0B5394"/>
          </a:solidFill>
          <a:ln w="76200"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p113" descr="alt=&quot;&quot;"/>
          <p:cNvSpPr txBox="1"/>
          <p:nvPr/>
        </p:nvSpPr>
        <p:spPr>
          <a:xfrm>
            <a:off x="0" y="5720975"/>
            <a:ext cx="9144000" cy="1137000"/>
          </a:xfrm>
          <a:prstGeom prst="rect">
            <a:avLst/>
          </a:prstGeom>
          <a:solidFill>
            <a:srgbClr val="0B5394"/>
          </a:solidFill>
          <a:ln w="762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53" name="Google Shape;753;p113" descr="alt=&quot;&quot;"/>
          <p:cNvPicPr preferRelativeResize="0"/>
          <p:nvPr/>
        </p:nvPicPr>
        <p:blipFill>
          <a:blip r:embed="rId3">
            <a:alphaModFix/>
          </a:blip>
          <a:stretch>
            <a:fillRect/>
          </a:stretch>
        </p:blipFill>
        <p:spPr>
          <a:xfrm>
            <a:off x="3562688" y="3548575"/>
            <a:ext cx="2106625" cy="2106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14"/>
          <p:cNvSpPr txBox="1">
            <a:spLocks noGrp="1"/>
          </p:cNvSpPr>
          <p:nvPr>
            <p:ph type="title"/>
          </p:nvPr>
        </p:nvSpPr>
        <p:spPr>
          <a:xfrm>
            <a:off x="1881825" y="257125"/>
            <a:ext cx="71394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b="1">
                <a:solidFill>
                  <a:srgbClr val="000000"/>
                </a:solidFill>
                <a:latin typeface="Bree Serif"/>
                <a:ea typeface="Bree Serif"/>
                <a:cs typeface="Bree Serif"/>
                <a:sym typeface="Bree Serif"/>
              </a:rPr>
              <a:t>PBIS Rewards System</a:t>
            </a:r>
            <a:endParaRPr sz="5500" b="1">
              <a:solidFill>
                <a:srgbClr val="000000"/>
              </a:solidFill>
              <a:latin typeface="Bree Serif"/>
              <a:ea typeface="Bree Serif"/>
              <a:cs typeface="Bree Serif"/>
              <a:sym typeface="Bree Serif"/>
            </a:endParaRPr>
          </a:p>
        </p:txBody>
      </p:sp>
      <p:pic>
        <p:nvPicPr>
          <p:cNvPr id="760" name="Google Shape;760;p114"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761" name="Google Shape;761;p114" descr="Why?"/>
          <p:cNvPicPr preferRelativeResize="0"/>
          <p:nvPr/>
        </p:nvPicPr>
        <p:blipFill>
          <a:blip r:embed="rId4">
            <a:alphaModFix/>
          </a:blip>
          <a:stretch>
            <a:fillRect/>
          </a:stretch>
        </p:blipFill>
        <p:spPr>
          <a:xfrm>
            <a:off x="2512963" y="1412749"/>
            <a:ext cx="4118076" cy="2745350"/>
          </a:xfrm>
          <a:prstGeom prst="rect">
            <a:avLst/>
          </a:prstGeom>
          <a:noFill/>
          <a:ln>
            <a:noFill/>
          </a:ln>
        </p:spPr>
      </p:pic>
      <p:pic>
        <p:nvPicPr>
          <p:cNvPr id="762" name="Google Shape;762;p114" descr="help!"/>
          <p:cNvPicPr preferRelativeResize="0"/>
          <p:nvPr/>
        </p:nvPicPr>
        <p:blipFill>
          <a:blip r:embed="rId5">
            <a:alphaModFix/>
          </a:blip>
          <a:stretch>
            <a:fillRect/>
          </a:stretch>
        </p:blipFill>
        <p:spPr>
          <a:xfrm>
            <a:off x="1048075" y="4218425"/>
            <a:ext cx="2255625" cy="2255625"/>
          </a:xfrm>
          <a:prstGeom prst="rect">
            <a:avLst/>
          </a:prstGeom>
          <a:noFill/>
          <a:ln>
            <a:noFill/>
          </a:ln>
        </p:spPr>
      </p:pic>
      <p:sp>
        <p:nvSpPr>
          <p:cNvPr id="763" name="Google Shape;763;p114"/>
          <p:cNvSpPr txBox="1"/>
          <p:nvPr/>
        </p:nvSpPr>
        <p:spPr>
          <a:xfrm>
            <a:off x="3463175" y="4294800"/>
            <a:ext cx="2677200" cy="13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Buried in  paper tickets,  tokens or PawS?????</a:t>
            </a:r>
            <a:endParaRPr sz="3000">
              <a:latin typeface="Luckiest Guy"/>
              <a:ea typeface="Luckiest Guy"/>
              <a:cs typeface="Luckiest Guy"/>
              <a:sym typeface="Luckiest Guy"/>
            </a:endParaRPr>
          </a:p>
        </p:txBody>
      </p:sp>
      <p:pic>
        <p:nvPicPr>
          <p:cNvPr id="764" name="Google Shape;764;p114" descr="SOS"/>
          <p:cNvPicPr preferRelativeResize="0"/>
          <p:nvPr/>
        </p:nvPicPr>
        <p:blipFill>
          <a:blip r:embed="rId6">
            <a:alphaModFix/>
          </a:blip>
          <a:stretch>
            <a:fillRect/>
          </a:stretch>
        </p:blipFill>
        <p:spPr>
          <a:xfrm>
            <a:off x="6299850" y="4472075"/>
            <a:ext cx="2001975" cy="2001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1000"/>
                                        <p:tgtEl>
                                          <p:spTgt spid="7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4"/>
                                        </p:tgtEl>
                                        <p:attrNameLst>
                                          <p:attrName>style.visibility</p:attrName>
                                        </p:attrNameLst>
                                      </p:cBhvr>
                                      <p:to>
                                        <p:strVal val="visible"/>
                                      </p:to>
                                    </p:set>
                                    <p:animEffect transition="in" filter="fade">
                                      <p:cBhvr>
                                        <p:cTn id="12" dur="1000"/>
                                        <p:tgtEl>
                                          <p:spTgt spid="7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2"/>
                                        </p:tgtEl>
                                        <p:attrNameLst>
                                          <p:attrName>style.visibility</p:attrName>
                                        </p:attrNameLst>
                                      </p:cBhvr>
                                      <p:to>
                                        <p:strVal val="visible"/>
                                      </p:to>
                                    </p:set>
                                    <p:animEffect transition="in" filter="fade">
                                      <p:cBhvr>
                                        <p:cTn id="17" dur="1000"/>
                                        <p:tgtEl>
                                          <p:spTgt spid="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2"/>
                                        </p:tgtEl>
                                        <p:attrNameLst>
                                          <p:attrName>style.visibility</p:attrName>
                                        </p:attrNameLst>
                                      </p:cBhvr>
                                      <p:to>
                                        <p:strVal val="visible"/>
                                      </p:to>
                                    </p:set>
                                    <p:animEffect transition="in" filter="fade">
                                      <p:cBhvr>
                                        <p:cTn id="22"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5"/>
          <p:cNvSpPr txBox="1">
            <a:spLocks noGrp="1"/>
          </p:cNvSpPr>
          <p:nvPr>
            <p:ph type="title"/>
          </p:nvPr>
        </p:nvSpPr>
        <p:spPr>
          <a:xfrm>
            <a:off x="2283475" y="438588"/>
            <a:ext cx="53748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Disclaimer...</a:t>
            </a:r>
            <a:endParaRPr sz="7000" b="1">
              <a:solidFill>
                <a:srgbClr val="000000"/>
              </a:solidFill>
              <a:latin typeface="Bree Serif"/>
              <a:ea typeface="Bree Serif"/>
              <a:cs typeface="Bree Serif"/>
              <a:sym typeface="Bree Serif"/>
            </a:endParaRPr>
          </a:p>
        </p:txBody>
      </p:sp>
      <p:sp>
        <p:nvSpPr>
          <p:cNvPr id="770" name="Google Shape;770;p115" descr="Does cost $$$$.  No, you can not use the PBIS grant money to purchase the app.."/>
          <p:cNvSpPr txBox="1">
            <a:spLocks noGrp="1"/>
          </p:cNvSpPr>
          <p:nvPr>
            <p:ph type="body" idx="1"/>
          </p:nvPr>
        </p:nvSpPr>
        <p:spPr>
          <a:xfrm>
            <a:off x="383325" y="1557825"/>
            <a:ext cx="8637900" cy="5184300"/>
          </a:xfrm>
          <a:prstGeom prst="rect">
            <a:avLst/>
          </a:prstGeom>
        </p:spPr>
        <p:txBody>
          <a:bodyPr spcFirstLastPara="1" wrap="square" lIns="91425" tIns="91425" rIns="91425" bIns="91425" anchor="t" anchorCtr="0">
            <a:noAutofit/>
          </a:bodyPr>
          <a:lstStyle/>
          <a:p>
            <a:pPr marL="0" lvl="0" indent="0" algn="l" rtl="0">
              <a:spcBef>
                <a:spcPts val="580"/>
              </a:spcBef>
              <a:spcAft>
                <a:spcPts val="0"/>
              </a:spcAft>
              <a:buNone/>
            </a:pPr>
            <a:endParaRPr sz="20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771" name="Google Shape;771;p115"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sp>
        <p:nvSpPr>
          <p:cNvPr id="772" name="Google Shape;772;p115"/>
          <p:cNvSpPr txBox="1"/>
          <p:nvPr/>
        </p:nvSpPr>
        <p:spPr>
          <a:xfrm>
            <a:off x="581000" y="2031600"/>
            <a:ext cx="7723800" cy="3884700"/>
          </a:xfrm>
          <a:prstGeom prst="rect">
            <a:avLst/>
          </a:prstGeom>
          <a:noFill/>
          <a:ln>
            <a:noFill/>
          </a:ln>
        </p:spPr>
        <p:txBody>
          <a:bodyPr spcFirstLastPara="1" wrap="square" lIns="91425" tIns="91425" rIns="91425" bIns="91425" anchor="t" anchorCtr="0">
            <a:noAutofit/>
          </a:bodyPr>
          <a:lstStyle/>
          <a:p>
            <a:pPr marL="457200" lvl="0" indent="-533400" algn="l" rtl="0">
              <a:spcBef>
                <a:spcPts val="0"/>
              </a:spcBef>
              <a:spcAft>
                <a:spcPts val="0"/>
              </a:spcAft>
              <a:buSzPts val="4800"/>
              <a:buFont typeface="Comfortaa"/>
              <a:buChar char="●"/>
            </a:pPr>
            <a:r>
              <a:rPr lang="en" sz="4800">
                <a:latin typeface="Comfortaa"/>
                <a:ea typeface="Comfortaa"/>
                <a:cs typeface="Comfortaa"/>
                <a:sym typeface="Comfortaa"/>
              </a:rPr>
              <a:t>Does cost $$$$</a:t>
            </a:r>
            <a:endParaRPr sz="4800">
              <a:latin typeface="Comfortaa"/>
              <a:ea typeface="Comfortaa"/>
              <a:cs typeface="Comfortaa"/>
              <a:sym typeface="Comfortaa"/>
            </a:endParaRPr>
          </a:p>
          <a:p>
            <a:pPr marL="0" lvl="0" indent="0" algn="l" rtl="0">
              <a:spcBef>
                <a:spcPts val="0"/>
              </a:spcBef>
              <a:spcAft>
                <a:spcPts val="0"/>
              </a:spcAft>
              <a:buNone/>
            </a:pPr>
            <a:endParaRPr sz="4800">
              <a:latin typeface="Comfortaa"/>
              <a:ea typeface="Comfortaa"/>
              <a:cs typeface="Comfortaa"/>
              <a:sym typeface="Comfortaa"/>
            </a:endParaRPr>
          </a:p>
          <a:p>
            <a:pPr marL="457200" lvl="0" indent="-533400" algn="l" rtl="0">
              <a:spcBef>
                <a:spcPts val="0"/>
              </a:spcBef>
              <a:spcAft>
                <a:spcPts val="0"/>
              </a:spcAft>
              <a:buSzPts val="4800"/>
              <a:buFont typeface="Comfortaa"/>
              <a:buChar char="●"/>
            </a:pPr>
            <a:r>
              <a:rPr lang="en" sz="4800">
                <a:latin typeface="Comfortaa"/>
                <a:ea typeface="Comfortaa"/>
                <a:cs typeface="Comfortaa"/>
                <a:sym typeface="Comfortaa"/>
              </a:rPr>
              <a:t>No, you can NOT use the PBIS grant money to purchase the App</a:t>
            </a:r>
            <a:endParaRPr sz="4800">
              <a:latin typeface="Comfortaa"/>
              <a:ea typeface="Comfortaa"/>
              <a:cs typeface="Comfortaa"/>
              <a:sym typeface="Comforta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6"/>
          <p:cNvSpPr txBox="1">
            <a:spLocks noGrp="1"/>
          </p:cNvSpPr>
          <p:nvPr>
            <p:ph type="title"/>
          </p:nvPr>
        </p:nvSpPr>
        <p:spPr>
          <a:xfrm>
            <a:off x="1881825" y="257125"/>
            <a:ext cx="71394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How does it Work?</a:t>
            </a:r>
            <a:endParaRPr sz="6000" b="1">
              <a:solidFill>
                <a:srgbClr val="000000"/>
              </a:solidFill>
              <a:latin typeface="Bree Serif"/>
              <a:ea typeface="Bree Serif"/>
              <a:cs typeface="Bree Serif"/>
              <a:sym typeface="Bree Serif"/>
            </a:endParaRPr>
          </a:p>
        </p:txBody>
      </p:sp>
      <p:sp>
        <p:nvSpPr>
          <p:cNvPr id="778" name="Google Shape;778;p116"/>
          <p:cNvSpPr txBox="1">
            <a:spLocks noGrp="1"/>
          </p:cNvSpPr>
          <p:nvPr>
            <p:ph type="body" idx="1"/>
          </p:nvPr>
        </p:nvSpPr>
        <p:spPr>
          <a:xfrm>
            <a:off x="383275" y="1802100"/>
            <a:ext cx="4843500" cy="5055900"/>
          </a:xfrm>
          <a:prstGeom prst="rect">
            <a:avLst/>
          </a:prstGeom>
        </p:spPr>
        <p:txBody>
          <a:bodyPr spcFirstLastPara="1" wrap="square" lIns="91425" tIns="91425" rIns="91425" bIns="91425" anchor="t" anchorCtr="0">
            <a:noAutofit/>
          </a:bodyPr>
          <a:lstStyle/>
          <a:p>
            <a:pPr marL="457200" marR="0" lvl="0" indent="-393700" algn="l" rtl="0">
              <a:lnSpc>
                <a:spcPct val="100000"/>
              </a:lnSpc>
              <a:spcBef>
                <a:spcPts val="580"/>
              </a:spcBef>
              <a:spcAft>
                <a:spcPts val="0"/>
              </a:spcAft>
              <a:buClr>
                <a:srgbClr val="333333"/>
              </a:buClr>
              <a:buSzPts val="2600"/>
              <a:buFont typeface="Comfortaa"/>
              <a:buChar char="●"/>
            </a:pPr>
            <a:r>
              <a:rPr lang="en">
                <a:solidFill>
                  <a:srgbClr val="333333"/>
                </a:solidFill>
                <a:highlight>
                  <a:srgbClr val="FFFFFF"/>
                </a:highlight>
                <a:latin typeface="Comfortaa"/>
                <a:ea typeface="Comfortaa"/>
                <a:cs typeface="Comfortaa"/>
                <a:sym typeface="Comfortaa"/>
              </a:rPr>
              <a:t>Staff members can recognize positive student behavior from anywhere in the school using the mobile app, or from the convenience of their desks using the web portal.</a:t>
            </a:r>
            <a:endParaRPr>
              <a:solidFill>
                <a:srgbClr val="000000"/>
              </a:solidFill>
              <a:latin typeface="Comfortaa"/>
              <a:ea typeface="Comfortaa"/>
              <a:cs typeface="Comfortaa"/>
              <a:sym typeface="Comfortaa"/>
            </a:endParaRPr>
          </a:p>
          <a:p>
            <a:pPr marL="457200" lvl="0" indent="0" algn="l" rtl="0">
              <a:spcBef>
                <a:spcPts val="580"/>
              </a:spcBef>
              <a:spcAft>
                <a:spcPts val="0"/>
              </a:spcAft>
              <a:buNone/>
            </a:pPr>
            <a:endParaRPr>
              <a:solidFill>
                <a:srgbClr val="000000"/>
              </a:solidFill>
              <a:latin typeface="Comfortaa"/>
              <a:ea typeface="Comfortaa"/>
              <a:cs typeface="Comfortaa"/>
              <a:sym typeface="Comfortaa"/>
            </a:endParaRPr>
          </a:p>
        </p:txBody>
      </p:sp>
      <p:pic>
        <p:nvPicPr>
          <p:cNvPr id="779" name="Google Shape;779;p116"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780" name="Google Shape;780;p116" descr="alt=&quot;&quot;"/>
          <p:cNvPicPr preferRelativeResize="0"/>
          <p:nvPr/>
        </p:nvPicPr>
        <p:blipFill>
          <a:blip r:embed="rId4">
            <a:alphaModFix/>
          </a:blip>
          <a:stretch>
            <a:fillRect/>
          </a:stretch>
        </p:blipFill>
        <p:spPr>
          <a:xfrm>
            <a:off x="5226700" y="2005950"/>
            <a:ext cx="3524250" cy="4648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17"/>
          <p:cNvSpPr txBox="1">
            <a:spLocks noGrp="1"/>
          </p:cNvSpPr>
          <p:nvPr>
            <p:ph type="title"/>
          </p:nvPr>
        </p:nvSpPr>
        <p:spPr>
          <a:xfrm>
            <a:off x="1881825" y="257125"/>
            <a:ext cx="71394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dirty="0">
                <a:solidFill>
                  <a:srgbClr val="000000"/>
                </a:solidFill>
                <a:latin typeface="Bree Serif"/>
                <a:ea typeface="Bree Serif"/>
                <a:cs typeface="Bree Serif"/>
                <a:sym typeface="Bree Serif"/>
              </a:rPr>
              <a:t>How does it </a:t>
            </a:r>
            <a:r>
              <a:rPr lang="en" sz="6000" b="1" dirty="0" smtClean="0">
                <a:solidFill>
                  <a:srgbClr val="000000"/>
                </a:solidFill>
                <a:latin typeface="Bree Serif"/>
                <a:ea typeface="Bree Serif"/>
                <a:cs typeface="Bree Serif"/>
                <a:sym typeface="Bree Serif"/>
              </a:rPr>
              <a:t>Work?</a:t>
            </a:r>
            <a:r>
              <a:rPr lang="en" sz="100" b="1" dirty="0" smtClean="0">
                <a:solidFill>
                  <a:srgbClr val="000000"/>
                </a:solidFill>
                <a:latin typeface="Bree Serif"/>
                <a:ea typeface="Bree Serif"/>
                <a:cs typeface="Bree Serif"/>
                <a:sym typeface="Bree Serif"/>
              </a:rPr>
              <a:t>2</a:t>
            </a:r>
            <a:endParaRPr sz="100" b="1" dirty="0">
              <a:solidFill>
                <a:srgbClr val="000000"/>
              </a:solidFill>
              <a:latin typeface="Bree Serif"/>
              <a:ea typeface="Bree Serif"/>
              <a:cs typeface="Bree Serif"/>
              <a:sym typeface="Bree Serif"/>
            </a:endParaRPr>
          </a:p>
        </p:txBody>
      </p:sp>
      <p:sp>
        <p:nvSpPr>
          <p:cNvPr id="786" name="Google Shape;786;p117"/>
          <p:cNvSpPr txBox="1">
            <a:spLocks noGrp="1"/>
          </p:cNvSpPr>
          <p:nvPr>
            <p:ph type="body" idx="1"/>
          </p:nvPr>
        </p:nvSpPr>
        <p:spPr>
          <a:xfrm>
            <a:off x="383313" y="1772700"/>
            <a:ext cx="8001300" cy="2401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 sz="2200" b="1">
                <a:solidFill>
                  <a:srgbClr val="333333"/>
                </a:solidFill>
                <a:highlight>
                  <a:srgbClr val="FFFFFF"/>
                </a:highlight>
                <a:latin typeface="Comfortaa"/>
                <a:ea typeface="Comfortaa"/>
                <a:cs typeface="Comfortaa"/>
                <a:sym typeface="Comfortaa"/>
              </a:rPr>
              <a:t>Recognize Positive Behavior on the Desktop Portal</a:t>
            </a:r>
            <a:endParaRPr sz="2200" b="1">
              <a:solidFill>
                <a:srgbClr val="333333"/>
              </a:solidFill>
              <a:highlight>
                <a:srgbClr val="FFFFFF"/>
              </a:highlight>
              <a:latin typeface="Comfortaa"/>
              <a:ea typeface="Comfortaa"/>
              <a:cs typeface="Comfortaa"/>
              <a:sym typeface="Comfortaa"/>
            </a:endParaRPr>
          </a:p>
          <a:p>
            <a:pPr marL="596900" lvl="0" indent="-368300" algn="l" rtl="0">
              <a:lnSpc>
                <a:spcPct val="115000"/>
              </a:lnSpc>
              <a:spcBef>
                <a:spcPts val="800"/>
              </a:spcBef>
              <a:spcAft>
                <a:spcPts val="0"/>
              </a:spcAft>
              <a:buClr>
                <a:srgbClr val="333333"/>
              </a:buClr>
              <a:buSzPts val="2200"/>
              <a:buFont typeface="Roboto"/>
              <a:buAutoNum type="arabicPeriod"/>
            </a:pPr>
            <a:r>
              <a:rPr lang="en" sz="2200" b="1">
                <a:solidFill>
                  <a:srgbClr val="3D5DAB"/>
                </a:solidFill>
                <a:highlight>
                  <a:srgbClr val="FFFFFF"/>
                </a:highlight>
                <a:latin typeface="Comfortaa"/>
                <a:ea typeface="Comfortaa"/>
                <a:cs typeface="Comfortaa"/>
                <a:sym typeface="Comfortaa"/>
              </a:rPr>
              <a:t>Organize</a:t>
            </a:r>
            <a:r>
              <a:rPr lang="en" sz="2200">
                <a:solidFill>
                  <a:srgbClr val="333333"/>
                </a:solidFill>
                <a:highlight>
                  <a:srgbClr val="FFFFFF"/>
                </a:highlight>
                <a:latin typeface="Comfortaa"/>
                <a:ea typeface="Comfortaa"/>
                <a:cs typeface="Comfortaa"/>
                <a:sym typeface="Comfortaa"/>
              </a:rPr>
              <a:t> your classes into groups</a:t>
            </a:r>
            <a:endParaRPr sz="2200">
              <a:solidFill>
                <a:srgbClr val="333333"/>
              </a:solidFill>
              <a:highlight>
                <a:srgbClr val="FFFFFF"/>
              </a:highlight>
              <a:latin typeface="Comfortaa"/>
              <a:ea typeface="Comfortaa"/>
              <a:cs typeface="Comfortaa"/>
              <a:sym typeface="Comfortaa"/>
            </a:endParaRPr>
          </a:p>
          <a:p>
            <a:pPr marL="596900" lvl="0" indent="-368300" algn="l" rtl="0">
              <a:lnSpc>
                <a:spcPct val="115000"/>
              </a:lnSpc>
              <a:spcBef>
                <a:spcPts val="0"/>
              </a:spcBef>
              <a:spcAft>
                <a:spcPts val="0"/>
              </a:spcAft>
              <a:buClr>
                <a:srgbClr val="333333"/>
              </a:buClr>
              <a:buSzPts val="2200"/>
              <a:buFont typeface="Roboto"/>
              <a:buAutoNum type="arabicPeriod"/>
            </a:pPr>
            <a:r>
              <a:rPr lang="en" sz="2200" b="1">
                <a:solidFill>
                  <a:srgbClr val="3D5DAB"/>
                </a:solidFill>
                <a:highlight>
                  <a:srgbClr val="FFFFFF"/>
                </a:highlight>
                <a:latin typeface="Comfortaa"/>
                <a:ea typeface="Comfortaa"/>
                <a:cs typeface="Comfortaa"/>
                <a:sym typeface="Comfortaa"/>
              </a:rPr>
              <a:t>Select</a:t>
            </a:r>
            <a:r>
              <a:rPr lang="en" sz="2200">
                <a:solidFill>
                  <a:srgbClr val="333333"/>
                </a:solidFill>
                <a:highlight>
                  <a:srgbClr val="FFFFFF"/>
                </a:highlight>
                <a:latin typeface="Comfortaa"/>
                <a:ea typeface="Comfortaa"/>
                <a:cs typeface="Comfortaa"/>
                <a:sym typeface="Comfortaa"/>
              </a:rPr>
              <a:t> the expectation and number of points</a:t>
            </a:r>
            <a:endParaRPr sz="2200">
              <a:solidFill>
                <a:srgbClr val="333333"/>
              </a:solidFill>
              <a:highlight>
                <a:srgbClr val="FFFFFF"/>
              </a:highlight>
              <a:latin typeface="Comfortaa"/>
              <a:ea typeface="Comfortaa"/>
              <a:cs typeface="Comfortaa"/>
              <a:sym typeface="Comfortaa"/>
            </a:endParaRPr>
          </a:p>
          <a:p>
            <a:pPr marL="596900" lvl="0" indent="-368300" algn="l" rtl="0">
              <a:lnSpc>
                <a:spcPct val="115000"/>
              </a:lnSpc>
              <a:spcBef>
                <a:spcPts val="0"/>
              </a:spcBef>
              <a:spcAft>
                <a:spcPts val="0"/>
              </a:spcAft>
              <a:buClr>
                <a:srgbClr val="333333"/>
              </a:buClr>
              <a:buSzPts val="2200"/>
              <a:buFont typeface="Roboto"/>
              <a:buAutoNum type="arabicPeriod"/>
            </a:pPr>
            <a:r>
              <a:rPr lang="en" sz="2200" b="1">
                <a:solidFill>
                  <a:srgbClr val="3D5DAB"/>
                </a:solidFill>
                <a:highlight>
                  <a:srgbClr val="FFFFFF"/>
                </a:highlight>
                <a:latin typeface="Comfortaa"/>
                <a:ea typeface="Comfortaa"/>
                <a:cs typeface="Comfortaa"/>
                <a:sym typeface="Comfortaa"/>
              </a:rPr>
              <a:t>Give</a:t>
            </a:r>
            <a:r>
              <a:rPr lang="en" sz="2200">
                <a:solidFill>
                  <a:srgbClr val="333333"/>
                </a:solidFill>
                <a:highlight>
                  <a:srgbClr val="FFFFFF"/>
                </a:highlight>
                <a:latin typeface="Comfortaa"/>
                <a:ea typeface="Comfortaa"/>
                <a:cs typeface="Comfortaa"/>
                <a:sym typeface="Comfortaa"/>
              </a:rPr>
              <a:t> points to one, some, or all of the students, and see the results instantly</a:t>
            </a:r>
            <a:endParaRPr sz="2200">
              <a:solidFill>
                <a:srgbClr val="333333"/>
              </a:solidFill>
              <a:highlight>
                <a:srgbClr val="FFFFFF"/>
              </a:highlight>
              <a:latin typeface="Comfortaa"/>
              <a:ea typeface="Comfortaa"/>
              <a:cs typeface="Comfortaa"/>
              <a:sym typeface="Comfortaa"/>
            </a:endParaRPr>
          </a:p>
          <a:p>
            <a:pPr marL="457200" marR="0" lvl="0" indent="0" algn="l" rtl="0">
              <a:lnSpc>
                <a:spcPct val="100000"/>
              </a:lnSpc>
              <a:spcBef>
                <a:spcPts val="580"/>
              </a:spcBef>
              <a:spcAft>
                <a:spcPts val="0"/>
              </a:spcAft>
              <a:buNone/>
            </a:pPr>
            <a:endParaRPr sz="2200">
              <a:solidFill>
                <a:srgbClr val="333333"/>
              </a:solidFill>
              <a:highlight>
                <a:srgbClr val="FFFFFF"/>
              </a:highlight>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787" name="Google Shape;787;p117"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788" name="Google Shape;788;p117" descr="alt=&quot;&quot;"/>
          <p:cNvPicPr preferRelativeResize="0"/>
          <p:nvPr/>
        </p:nvPicPr>
        <p:blipFill>
          <a:blip r:embed="rId4">
            <a:alphaModFix/>
          </a:blip>
          <a:stretch>
            <a:fillRect/>
          </a:stretch>
        </p:blipFill>
        <p:spPr>
          <a:xfrm>
            <a:off x="1841687" y="4085525"/>
            <a:ext cx="5084574" cy="26302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8"/>
          <p:cNvSpPr txBox="1">
            <a:spLocks noGrp="1"/>
          </p:cNvSpPr>
          <p:nvPr>
            <p:ph type="title"/>
          </p:nvPr>
        </p:nvSpPr>
        <p:spPr>
          <a:xfrm>
            <a:off x="1881825" y="257125"/>
            <a:ext cx="71394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WOW… What else?</a:t>
            </a:r>
            <a:endParaRPr sz="6000" b="1">
              <a:solidFill>
                <a:srgbClr val="000000"/>
              </a:solidFill>
              <a:latin typeface="Bree Serif"/>
              <a:ea typeface="Bree Serif"/>
              <a:cs typeface="Bree Serif"/>
              <a:sym typeface="Bree Serif"/>
            </a:endParaRPr>
          </a:p>
        </p:txBody>
      </p:sp>
      <p:sp>
        <p:nvSpPr>
          <p:cNvPr id="794" name="Google Shape;794;p118"/>
          <p:cNvSpPr txBox="1">
            <a:spLocks noGrp="1"/>
          </p:cNvSpPr>
          <p:nvPr>
            <p:ph type="body" idx="1"/>
          </p:nvPr>
        </p:nvSpPr>
        <p:spPr>
          <a:xfrm>
            <a:off x="571350" y="1808500"/>
            <a:ext cx="8001300" cy="2401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1800" b="1">
                <a:solidFill>
                  <a:srgbClr val="333333"/>
                </a:solidFill>
                <a:highlight>
                  <a:srgbClr val="FFFFFF"/>
                </a:highlight>
                <a:latin typeface="Comfortaa"/>
                <a:ea typeface="Comfortaa"/>
                <a:cs typeface="Comfortaa"/>
                <a:sym typeface="Comfortaa"/>
              </a:rPr>
              <a:t>School &amp; Teacher Stores</a:t>
            </a:r>
            <a:endParaRPr sz="1800" b="1">
              <a:solidFill>
                <a:srgbClr val="333333"/>
              </a:solidFill>
              <a:highlight>
                <a:srgbClr val="FFFFFF"/>
              </a:highlight>
              <a:latin typeface="Comfortaa"/>
              <a:ea typeface="Comfortaa"/>
              <a:cs typeface="Comfortaa"/>
              <a:sym typeface="Comfortaa"/>
            </a:endParaRPr>
          </a:p>
          <a:p>
            <a:pPr marL="596900" lvl="0" indent="-342900" algn="l" rtl="0">
              <a:lnSpc>
                <a:spcPct val="115000"/>
              </a:lnSpc>
              <a:spcBef>
                <a:spcPts val="80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Shop</a:t>
            </a:r>
            <a:r>
              <a:rPr lang="en" sz="1800">
                <a:solidFill>
                  <a:srgbClr val="333333"/>
                </a:solidFill>
                <a:highlight>
                  <a:srgbClr val="FFFFFF"/>
                </a:highlight>
                <a:latin typeface="Comfortaa"/>
                <a:ea typeface="Comfortaa"/>
                <a:cs typeface="Comfortaa"/>
                <a:sym typeface="Comfortaa"/>
              </a:rPr>
              <a:t> by adding items into the cart and checkout</a:t>
            </a:r>
            <a:endParaRPr sz="1800">
              <a:solidFill>
                <a:srgbClr val="333333"/>
              </a:solidFill>
              <a:highlight>
                <a:srgbClr val="FFFFFF"/>
              </a:highlight>
              <a:latin typeface="Comfortaa"/>
              <a:ea typeface="Comfortaa"/>
              <a:cs typeface="Comfortaa"/>
              <a:sym typeface="Comfortaa"/>
            </a:endParaRPr>
          </a:p>
          <a:p>
            <a:pPr marL="596900" lvl="0" indent="-342900" algn="l" rtl="0">
              <a:lnSpc>
                <a:spcPct val="115000"/>
              </a:lnSpc>
              <a:spcBef>
                <a:spcPts val="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Purchase</a:t>
            </a:r>
            <a:r>
              <a:rPr lang="en" sz="1800">
                <a:solidFill>
                  <a:srgbClr val="333333"/>
                </a:solidFill>
                <a:highlight>
                  <a:srgbClr val="FFFFFF"/>
                </a:highlight>
                <a:latin typeface="Comfortaa"/>
                <a:ea typeface="Comfortaa"/>
                <a:cs typeface="Comfortaa"/>
                <a:sym typeface="Comfortaa"/>
              </a:rPr>
              <a:t> the items for your students and points are instantly updated to reflect the purchase</a:t>
            </a:r>
            <a:endParaRPr sz="1800">
              <a:solidFill>
                <a:srgbClr val="333333"/>
              </a:solidFill>
              <a:highlight>
                <a:srgbClr val="FFFFFF"/>
              </a:highlight>
              <a:latin typeface="Comfortaa"/>
              <a:ea typeface="Comfortaa"/>
              <a:cs typeface="Comfortaa"/>
              <a:sym typeface="Comfortaa"/>
            </a:endParaRPr>
          </a:p>
          <a:p>
            <a:pPr marL="1193800" lvl="1" indent="-342900" algn="l" rtl="0">
              <a:lnSpc>
                <a:spcPct val="115000"/>
              </a:lnSpc>
              <a:spcBef>
                <a:spcPts val="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Adjust</a:t>
            </a:r>
            <a:r>
              <a:rPr lang="en" sz="1800">
                <a:solidFill>
                  <a:srgbClr val="333333"/>
                </a:solidFill>
                <a:highlight>
                  <a:srgbClr val="FFFFFF"/>
                </a:highlight>
                <a:latin typeface="Comfortaa"/>
                <a:ea typeface="Comfortaa"/>
                <a:cs typeface="Comfortaa"/>
                <a:sym typeface="Comfortaa"/>
              </a:rPr>
              <a:t> quantities in your cart and the integrated inventory system automatically adjusts your on-hand quantities</a:t>
            </a:r>
            <a:endParaRPr sz="1800">
              <a:solidFill>
                <a:srgbClr val="333333"/>
              </a:solidFill>
              <a:highlight>
                <a:srgbClr val="FFFFFF"/>
              </a:highlight>
              <a:latin typeface="Comfortaa"/>
              <a:ea typeface="Comfortaa"/>
              <a:cs typeface="Comfortaa"/>
              <a:sym typeface="Comfortaa"/>
            </a:endParaRPr>
          </a:p>
          <a:p>
            <a:pPr marL="1193800" lvl="1" indent="-342900" algn="l" rtl="0">
              <a:lnSpc>
                <a:spcPct val="115000"/>
              </a:lnSpc>
              <a:spcBef>
                <a:spcPts val="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Redeem</a:t>
            </a:r>
            <a:r>
              <a:rPr lang="en" sz="1800">
                <a:solidFill>
                  <a:srgbClr val="333333"/>
                </a:solidFill>
                <a:highlight>
                  <a:srgbClr val="FFFFFF"/>
                </a:highlight>
                <a:latin typeface="Comfortaa"/>
                <a:ea typeface="Comfortaa"/>
                <a:cs typeface="Comfortaa"/>
                <a:sym typeface="Comfortaa"/>
              </a:rPr>
              <a:t> now or redeem later if the student wants to save that homework pass for another time</a:t>
            </a:r>
            <a:endParaRPr sz="1800">
              <a:solidFill>
                <a:srgbClr val="333333"/>
              </a:solidFill>
              <a:highlight>
                <a:srgbClr val="FFFFFF"/>
              </a:highlight>
              <a:latin typeface="Comfortaa"/>
              <a:ea typeface="Comfortaa"/>
              <a:cs typeface="Comfortaa"/>
              <a:sym typeface="Comfortaa"/>
            </a:endParaRPr>
          </a:p>
          <a:p>
            <a:pPr marL="1193800" lvl="1" indent="-342900" algn="l" rtl="0">
              <a:lnSpc>
                <a:spcPct val="115000"/>
              </a:lnSpc>
              <a:spcBef>
                <a:spcPts val="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Rewards</a:t>
            </a:r>
            <a:r>
              <a:rPr lang="en" sz="1800">
                <a:solidFill>
                  <a:srgbClr val="333333"/>
                </a:solidFill>
                <a:highlight>
                  <a:srgbClr val="FFFFFF"/>
                </a:highlight>
                <a:latin typeface="Comfortaa"/>
                <a:ea typeface="Comfortaa"/>
                <a:cs typeface="Comfortaa"/>
                <a:sym typeface="Comfortaa"/>
              </a:rPr>
              <a:t> can also be redeemed from the mobile app which means the store is open wherever you are</a:t>
            </a:r>
            <a:endParaRPr sz="1800">
              <a:solidFill>
                <a:srgbClr val="333333"/>
              </a:solidFill>
              <a:highlight>
                <a:srgbClr val="FFFFFF"/>
              </a:highlight>
              <a:latin typeface="Comfortaa"/>
              <a:ea typeface="Comfortaa"/>
              <a:cs typeface="Comfortaa"/>
              <a:sym typeface="Comfortaa"/>
            </a:endParaRPr>
          </a:p>
          <a:p>
            <a:pPr marL="596900" lvl="0" indent="-342900" algn="l" rtl="0">
              <a:lnSpc>
                <a:spcPct val="115000"/>
              </a:lnSpc>
              <a:spcBef>
                <a:spcPts val="0"/>
              </a:spcBef>
              <a:spcAft>
                <a:spcPts val="0"/>
              </a:spcAft>
              <a:buClr>
                <a:srgbClr val="333333"/>
              </a:buClr>
              <a:buSzPts val="1800"/>
              <a:buFont typeface="Roboto"/>
              <a:buAutoNum type="arabicPeriod"/>
            </a:pPr>
            <a:r>
              <a:rPr lang="en" sz="1800" b="1">
                <a:solidFill>
                  <a:srgbClr val="3D5DAB"/>
                </a:solidFill>
                <a:highlight>
                  <a:srgbClr val="FFFFFF"/>
                </a:highlight>
                <a:latin typeface="Comfortaa"/>
                <a:ea typeface="Comfortaa"/>
                <a:cs typeface="Comfortaa"/>
                <a:sym typeface="Comfortaa"/>
              </a:rPr>
              <a:t>Personalize</a:t>
            </a:r>
            <a:r>
              <a:rPr lang="en" sz="1800">
                <a:solidFill>
                  <a:srgbClr val="333333"/>
                </a:solidFill>
                <a:highlight>
                  <a:srgbClr val="FFFFFF"/>
                </a:highlight>
                <a:latin typeface="Comfortaa"/>
                <a:ea typeface="Comfortaa"/>
                <a:cs typeface="Comfortaa"/>
                <a:sym typeface="Comfortaa"/>
              </a:rPr>
              <a:t> with the ability to create individual teacher stores.</a:t>
            </a:r>
            <a:endParaRPr sz="1800" b="1">
              <a:solidFill>
                <a:srgbClr val="333333"/>
              </a:solidFill>
              <a:highlight>
                <a:srgbClr val="FFFFFF"/>
              </a:highlight>
              <a:latin typeface="Comfortaa"/>
              <a:ea typeface="Comfortaa"/>
              <a:cs typeface="Comfortaa"/>
              <a:sym typeface="Comfortaa"/>
            </a:endParaRPr>
          </a:p>
          <a:p>
            <a:pPr marL="457200" marR="0" lvl="0" indent="0" algn="l" rtl="0">
              <a:lnSpc>
                <a:spcPct val="100000"/>
              </a:lnSpc>
              <a:spcBef>
                <a:spcPts val="580"/>
              </a:spcBef>
              <a:spcAft>
                <a:spcPts val="0"/>
              </a:spcAft>
              <a:buNone/>
            </a:pPr>
            <a:endParaRPr sz="2400">
              <a:solidFill>
                <a:srgbClr val="333333"/>
              </a:solidFill>
              <a:highlight>
                <a:srgbClr val="FFFFFF"/>
              </a:highlight>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795" name="Google Shape;795;p118"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19"/>
          <p:cNvSpPr txBox="1">
            <a:spLocks noGrp="1"/>
          </p:cNvSpPr>
          <p:nvPr>
            <p:ph type="title"/>
          </p:nvPr>
        </p:nvSpPr>
        <p:spPr>
          <a:xfrm>
            <a:off x="4501950" y="1029413"/>
            <a:ext cx="3415500" cy="1095300"/>
          </a:xfrm>
          <a:prstGeom prst="rect">
            <a:avLst/>
          </a:prstGeom>
          <a:solidFill>
            <a:srgbClr val="0000FF"/>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FFFFFF"/>
                </a:solidFill>
                <a:latin typeface="Bree Serif"/>
                <a:ea typeface="Bree Serif"/>
                <a:cs typeface="Bree Serif"/>
                <a:sym typeface="Bree Serif"/>
              </a:rPr>
              <a:t>Stores</a:t>
            </a:r>
            <a:endParaRPr sz="5000" b="1">
              <a:solidFill>
                <a:srgbClr val="FFFFFF"/>
              </a:solidFill>
              <a:latin typeface="Bree Serif"/>
              <a:ea typeface="Bree Serif"/>
              <a:cs typeface="Bree Serif"/>
              <a:sym typeface="Bree Serif"/>
            </a:endParaRPr>
          </a:p>
        </p:txBody>
      </p:sp>
      <p:pic>
        <p:nvPicPr>
          <p:cNvPr id="801" name="Google Shape;801;p119" descr="alt=&quot;&quot;"/>
          <p:cNvPicPr preferRelativeResize="0"/>
          <p:nvPr/>
        </p:nvPicPr>
        <p:blipFill rotWithShape="1">
          <a:blip r:embed="rId3">
            <a:alphaModFix/>
          </a:blip>
          <a:srcRect l="2746" r="7212" b="9747"/>
          <a:stretch/>
        </p:blipFill>
        <p:spPr>
          <a:xfrm>
            <a:off x="683525" y="502525"/>
            <a:ext cx="3053075" cy="2149075"/>
          </a:xfrm>
          <a:prstGeom prst="rect">
            <a:avLst/>
          </a:prstGeom>
          <a:noFill/>
          <a:ln>
            <a:noFill/>
          </a:ln>
        </p:spPr>
      </p:pic>
      <p:pic>
        <p:nvPicPr>
          <p:cNvPr id="802" name="Google Shape;802;p119" descr="Example passes"/>
          <p:cNvPicPr preferRelativeResize="0"/>
          <p:nvPr/>
        </p:nvPicPr>
        <p:blipFill>
          <a:blip r:embed="rId4">
            <a:alphaModFix/>
          </a:blip>
          <a:stretch>
            <a:fillRect/>
          </a:stretch>
        </p:blipFill>
        <p:spPr>
          <a:xfrm>
            <a:off x="854772" y="2651600"/>
            <a:ext cx="7999852" cy="4069700"/>
          </a:xfrm>
          <a:prstGeom prst="rect">
            <a:avLst/>
          </a:prstGeom>
          <a:noFill/>
          <a:ln>
            <a:noFill/>
          </a:ln>
        </p:spPr>
      </p:pic>
      <p:pic>
        <p:nvPicPr>
          <p:cNvPr id="803" name="Google Shape;803;p119" descr="alt=&quot;&quot;"/>
          <p:cNvPicPr preferRelativeResize="0"/>
          <p:nvPr/>
        </p:nvPicPr>
        <p:blipFill>
          <a:blip r:embed="rId5">
            <a:alphaModFix/>
          </a:blip>
          <a:stretch>
            <a:fillRect/>
          </a:stretch>
        </p:blipFill>
        <p:spPr>
          <a:xfrm>
            <a:off x="7264074" y="873275"/>
            <a:ext cx="1407550" cy="1407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4"/>
          <p:cNvSpPr txBox="1">
            <a:spLocks noGrp="1"/>
          </p:cNvSpPr>
          <p:nvPr>
            <p:ph type="title"/>
          </p:nvPr>
        </p:nvSpPr>
        <p:spPr>
          <a:xfrm>
            <a:off x="1844775" y="383900"/>
            <a:ext cx="70389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PBIS @ P-CCS</a:t>
            </a:r>
            <a:endParaRPr sz="7000" b="1">
              <a:solidFill>
                <a:srgbClr val="000000"/>
              </a:solidFill>
              <a:latin typeface="Bree Serif"/>
              <a:ea typeface="Bree Serif"/>
              <a:cs typeface="Bree Serif"/>
              <a:sym typeface="Bree Serif"/>
            </a:endParaRPr>
          </a:p>
        </p:txBody>
      </p:sp>
      <p:pic>
        <p:nvPicPr>
          <p:cNvPr id="526" name="Google Shape;526;p84"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sp>
        <p:nvSpPr>
          <p:cNvPr id="527" name="Google Shape;527;p84"/>
          <p:cNvSpPr txBox="1"/>
          <p:nvPr/>
        </p:nvSpPr>
        <p:spPr>
          <a:xfrm>
            <a:off x="390375" y="1582600"/>
            <a:ext cx="8493300" cy="3000000"/>
          </a:xfrm>
          <a:prstGeom prst="rect">
            <a:avLst/>
          </a:prstGeom>
          <a:noFill/>
          <a:ln>
            <a:noFill/>
          </a:ln>
        </p:spPr>
        <p:txBody>
          <a:bodyPr spcFirstLastPara="1" wrap="square" lIns="91425" tIns="91425" rIns="91425" bIns="91425" anchor="t" anchorCtr="0">
            <a:noAutofit/>
          </a:bodyPr>
          <a:lstStyle/>
          <a:p>
            <a:pPr marL="914400" lvl="0" indent="-368300" algn="l" rtl="0">
              <a:spcBef>
                <a:spcPts val="37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10 PBIS Schools (5 Middle and 5 Elementary)</a:t>
            </a:r>
            <a:endParaRPr sz="2200">
              <a:solidFill>
                <a:schemeClr val="dk1"/>
              </a:solidFill>
              <a:latin typeface="Comfortaa"/>
              <a:ea typeface="Comfortaa"/>
              <a:cs typeface="Comfortaa"/>
              <a:sym typeface="Comfortaa"/>
            </a:endParaRPr>
          </a:p>
          <a:p>
            <a:pPr marL="914400" lvl="0" indent="-368300" algn="l" rtl="0">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Recognizing PBIS as a framework to support </a:t>
            </a:r>
            <a:r>
              <a:rPr lang="en" sz="2200" b="1">
                <a:solidFill>
                  <a:schemeClr val="dk1"/>
                </a:solidFill>
                <a:latin typeface="Comfortaa"/>
                <a:ea typeface="Comfortaa"/>
                <a:cs typeface="Comfortaa"/>
                <a:sym typeface="Comfortaa"/>
              </a:rPr>
              <a:t>ALL</a:t>
            </a:r>
            <a:r>
              <a:rPr lang="en" sz="2200">
                <a:solidFill>
                  <a:schemeClr val="dk1"/>
                </a:solidFill>
                <a:latin typeface="Comfortaa"/>
                <a:ea typeface="Comfortaa"/>
                <a:cs typeface="Comfortaa"/>
                <a:sym typeface="Comfortaa"/>
              </a:rPr>
              <a:t> students</a:t>
            </a:r>
            <a:endParaRPr sz="2200">
              <a:solidFill>
                <a:schemeClr val="dk1"/>
              </a:solidFill>
              <a:latin typeface="Comfortaa"/>
              <a:ea typeface="Comfortaa"/>
              <a:cs typeface="Comfortaa"/>
              <a:sym typeface="Comfortaa"/>
            </a:endParaRPr>
          </a:p>
          <a:p>
            <a:pPr marL="914400" lvl="0" indent="-368300" algn="l" rtl="0">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District-wide initiatives aligned with PBIS implementation:</a:t>
            </a:r>
            <a:endParaRPr sz="2200">
              <a:solidFill>
                <a:schemeClr val="dk1"/>
              </a:solidFill>
              <a:latin typeface="Comfortaa"/>
              <a:ea typeface="Comfortaa"/>
              <a:cs typeface="Comfortaa"/>
              <a:sym typeface="Comfortaa"/>
            </a:endParaRPr>
          </a:p>
          <a:p>
            <a:pPr marL="1371600" lvl="1" indent="-368300" algn="l" rtl="0">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MTSS</a:t>
            </a:r>
            <a:endParaRPr sz="2200">
              <a:solidFill>
                <a:schemeClr val="dk1"/>
              </a:solidFill>
              <a:latin typeface="Comfortaa"/>
              <a:ea typeface="Comfortaa"/>
              <a:cs typeface="Comfortaa"/>
              <a:sym typeface="Comfortaa"/>
            </a:endParaRPr>
          </a:p>
          <a:p>
            <a:pPr marL="1371600" lvl="1" indent="-368300" algn="l" rtl="0">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Culturally Responsive Teaching </a:t>
            </a:r>
            <a:endParaRPr sz="2200">
              <a:solidFill>
                <a:schemeClr val="dk1"/>
              </a:solidFill>
              <a:latin typeface="Comfortaa"/>
              <a:ea typeface="Comfortaa"/>
              <a:cs typeface="Comfortaa"/>
              <a:sym typeface="Comfortaa"/>
            </a:endParaRPr>
          </a:p>
          <a:p>
            <a:pPr marL="1371600" lvl="1" indent="-368300" algn="l" rtl="0">
              <a:spcBef>
                <a:spcPts val="0"/>
              </a:spcBef>
              <a:spcAft>
                <a:spcPts val="0"/>
              </a:spcAft>
              <a:buClr>
                <a:schemeClr val="dk1"/>
              </a:buClr>
              <a:buSzPts val="2200"/>
              <a:buFont typeface="Comfortaa"/>
              <a:buChar char="○"/>
            </a:pPr>
            <a:r>
              <a:rPr lang="en" sz="2200">
                <a:solidFill>
                  <a:schemeClr val="dk1"/>
                </a:solidFill>
                <a:latin typeface="Comfortaa"/>
                <a:ea typeface="Comfortaa"/>
                <a:cs typeface="Comfortaa"/>
                <a:sym typeface="Comfortaa"/>
              </a:rPr>
              <a:t>Restorative Practices</a:t>
            </a:r>
            <a:endParaRPr sz="2200">
              <a:solidFill>
                <a:schemeClr val="dk1"/>
              </a:solidFill>
              <a:latin typeface="Comfortaa"/>
              <a:ea typeface="Comfortaa"/>
              <a:cs typeface="Comfortaa"/>
              <a:sym typeface="Comfortaa"/>
            </a:endParaRPr>
          </a:p>
          <a:p>
            <a:pPr marL="1371600" lvl="0" indent="0" algn="l" rtl="0">
              <a:spcBef>
                <a:spcPts val="0"/>
              </a:spcBef>
              <a:spcAft>
                <a:spcPts val="0"/>
              </a:spcAft>
              <a:buNone/>
            </a:pPr>
            <a:endParaRPr sz="2400">
              <a:solidFill>
                <a:schemeClr val="dk1"/>
              </a:solidFill>
              <a:latin typeface="Comfortaa"/>
              <a:ea typeface="Comfortaa"/>
              <a:cs typeface="Comfortaa"/>
              <a:sym typeface="Comfortaa"/>
            </a:endParaRPr>
          </a:p>
        </p:txBody>
      </p:sp>
      <p:pic>
        <p:nvPicPr>
          <p:cNvPr id="528" name="Google Shape;528;p84" descr="alt=&quot;&quot;">
            <a:hlinkClick r:id="rId4"/>
          </p:cNvPr>
          <p:cNvPicPr preferRelativeResize="0"/>
          <p:nvPr/>
        </p:nvPicPr>
        <p:blipFill rotWithShape="1">
          <a:blip r:embed="rId5">
            <a:alphaModFix/>
          </a:blip>
          <a:srcRect/>
          <a:stretch/>
        </p:blipFill>
        <p:spPr>
          <a:xfrm>
            <a:off x="2142525" y="4421850"/>
            <a:ext cx="4989000" cy="2275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20"/>
          <p:cNvSpPr txBox="1">
            <a:spLocks noGrp="1"/>
          </p:cNvSpPr>
          <p:nvPr>
            <p:ph type="title"/>
          </p:nvPr>
        </p:nvSpPr>
        <p:spPr>
          <a:xfrm>
            <a:off x="2337600" y="282450"/>
            <a:ext cx="51813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Events</a:t>
            </a:r>
            <a:endParaRPr sz="7000" b="1">
              <a:solidFill>
                <a:srgbClr val="000000"/>
              </a:solidFill>
              <a:latin typeface="Bree Serif"/>
              <a:ea typeface="Bree Serif"/>
              <a:cs typeface="Bree Serif"/>
              <a:sym typeface="Bree Serif"/>
            </a:endParaRPr>
          </a:p>
        </p:txBody>
      </p:sp>
      <p:sp>
        <p:nvSpPr>
          <p:cNvPr id="809" name="Google Shape;809;p120"/>
          <p:cNvSpPr txBox="1">
            <a:spLocks noGrp="1"/>
          </p:cNvSpPr>
          <p:nvPr>
            <p:ph type="body" idx="1"/>
          </p:nvPr>
        </p:nvSpPr>
        <p:spPr>
          <a:xfrm>
            <a:off x="387575" y="1915950"/>
            <a:ext cx="5181300" cy="2401500"/>
          </a:xfrm>
          <a:prstGeom prst="rect">
            <a:avLst/>
          </a:prstGeom>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rgbClr val="333333"/>
              </a:buClr>
              <a:buSzPts val="2600"/>
              <a:buFont typeface="Roboto"/>
              <a:buAutoNum type="arabicPeriod"/>
            </a:pPr>
            <a:r>
              <a:rPr lang="en" b="1">
                <a:solidFill>
                  <a:srgbClr val="3D5DAB"/>
                </a:solidFill>
                <a:highlight>
                  <a:srgbClr val="FFFFFF"/>
                </a:highlight>
                <a:latin typeface="Comfortaa"/>
                <a:ea typeface="Comfortaa"/>
                <a:cs typeface="Comfortaa"/>
                <a:sym typeface="Comfortaa"/>
              </a:rPr>
              <a:t>Easily</a:t>
            </a:r>
            <a:r>
              <a:rPr lang="en">
                <a:solidFill>
                  <a:srgbClr val="333333"/>
                </a:solidFill>
                <a:highlight>
                  <a:srgbClr val="FFFFFF"/>
                </a:highlight>
                <a:latin typeface="Comfortaa"/>
                <a:ea typeface="Comfortaa"/>
                <a:cs typeface="Comfortaa"/>
                <a:sym typeface="Comfortaa"/>
              </a:rPr>
              <a:t> register and track who is attending an event</a:t>
            </a:r>
            <a:endParaRPr>
              <a:solidFill>
                <a:srgbClr val="333333"/>
              </a:solidFill>
              <a:highlight>
                <a:srgbClr val="FFFFFF"/>
              </a:highlight>
              <a:latin typeface="Comfortaa"/>
              <a:ea typeface="Comfortaa"/>
              <a:cs typeface="Comfortaa"/>
              <a:sym typeface="Comfortaa"/>
            </a:endParaRPr>
          </a:p>
          <a:p>
            <a:pPr marL="457200" lvl="0" indent="-393700" algn="l" rtl="0">
              <a:lnSpc>
                <a:spcPct val="115000"/>
              </a:lnSpc>
              <a:spcBef>
                <a:spcPts val="0"/>
              </a:spcBef>
              <a:spcAft>
                <a:spcPts val="0"/>
              </a:spcAft>
              <a:buClr>
                <a:srgbClr val="333333"/>
              </a:buClr>
              <a:buSzPts val="2600"/>
              <a:buFont typeface="Roboto"/>
              <a:buAutoNum type="arabicPeriod"/>
            </a:pPr>
            <a:r>
              <a:rPr lang="en" b="1">
                <a:solidFill>
                  <a:srgbClr val="3D5DAB"/>
                </a:solidFill>
                <a:highlight>
                  <a:srgbClr val="FFFFFF"/>
                </a:highlight>
                <a:latin typeface="Comfortaa"/>
                <a:ea typeface="Comfortaa"/>
                <a:cs typeface="Comfortaa"/>
                <a:sym typeface="Comfortaa"/>
              </a:rPr>
              <a:t>Events</a:t>
            </a:r>
            <a:r>
              <a:rPr lang="en">
                <a:solidFill>
                  <a:srgbClr val="333333"/>
                </a:solidFill>
                <a:highlight>
                  <a:srgbClr val="FFFFFF"/>
                </a:highlight>
                <a:latin typeface="Comfortaa"/>
                <a:ea typeface="Comfortaa"/>
                <a:cs typeface="Comfortaa"/>
                <a:sym typeface="Comfortaa"/>
              </a:rPr>
              <a:t> can be set up to deduct student points, like a purchase from the store, or to qualify students based on points earned in a grading period or year</a:t>
            </a:r>
            <a:endParaRPr>
              <a:solidFill>
                <a:srgbClr val="333333"/>
              </a:solidFill>
              <a:highlight>
                <a:srgbClr val="FFFFFF"/>
              </a:highlight>
              <a:latin typeface="Comfortaa"/>
              <a:ea typeface="Comfortaa"/>
              <a:cs typeface="Comfortaa"/>
              <a:sym typeface="Comfortaa"/>
            </a:endParaRPr>
          </a:p>
          <a:p>
            <a:pPr marL="457200" lvl="0" indent="0" algn="l" rtl="0">
              <a:lnSpc>
                <a:spcPct val="115000"/>
              </a:lnSpc>
              <a:spcBef>
                <a:spcPts val="0"/>
              </a:spcBef>
              <a:spcAft>
                <a:spcPts val="0"/>
              </a:spcAft>
              <a:buNone/>
            </a:pPr>
            <a:endParaRPr sz="2400" b="1">
              <a:solidFill>
                <a:srgbClr val="333333"/>
              </a:solidFill>
              <a:highlight>
                <a:srgbClr val="FFFFFF"/>
              </a:highlight>
              <a:latin typeface="Comfortaa"/>
              <a:ea typeface="Comfortaa"/>
              <a:cs typeface="Comfortaa"/>
              <a:sym typeface="Comfortaa"/>
            </a:endParaRPr>
          </a:p>
          <a:p>
            <a:pPr marL="457200" marR="0" lvl="0" indent="0" algn="l" rtl="0">
              <a:lnSpc>
                <a:spcPct val="100000"/>
              </a:lnSpc>
              <a:spcBef>
                <a:spcPts val="580"/>
              </a:spcBef>
              <a:spcAft>
                <a:spcPts val="0"/>
              </a:spcAft>
              <a:buNone/>
            </a:pPr>
            <a:endParaRPr sz="2400">
              <a:solidFill>
                <a:srgbClr val="333333"/>
              </a:solidFill>
              <a:highlight>
                <a:srgbClr val="FFFFFF"/>
              </a:highlight>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810" name="Google Shape;810;p120"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811" name="Google Shape;811;p120" descr="PBIS Rewards"/>
          <p:cNvPicPr preferRelativeResize="0"/>
          <p:nvPr/>
        </p:nvPicPr>
        <p:blipFill>
          <a:blip r:embed="rId4">
            <a:alphaModFix/>
          </a:blip>
          <a:stretch>
            <a:fillRect/>
          </a:stretch>
        </p:blipFill>
        <p:spPr>
          <a:xfrm>
            <a:off x="5568875" y="2847975"/>
            <a:ext cx="3476625" cy="1162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21"/>
          <p:cNvSpPr txBox="1">
            <a:spLocks noGrp="1"/>
          </p:cNvSpPr>
          <p:nvPr>
            <p:ph type="title"/>
          </p:nvPr>
        </p:nvSpPr>
        <p:spPr>
          <a:xfrm>
            <a:off x="2296625" y="282450"/>
            <a:ext cx="51813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Raffles</a:t>
            </a:r>
            <a:endParaRPr sz="7000" b="1">
              <a:solidFill>
                <a:srgbClr val="000000"/>
              </a:solidFill>
              <a:latin typeface="Bree Serif"/>
              <a:ea typeface="Bree Serif"/>
              <a:cs typeface="Bree Serif"/>
              <a:sym typeface="Bree Serif"/>
            </a:endParaRPr>
          </a:p>
        </p:txBody>
      </p:sp>
      <p:sp>
        <p:nvSpPr>
          <p:cNvPr id="817" name="Google Shape;817;p121"/>
          <p:cNvSpPr txBox="1">
            <a:spLocks noGrp="1"/>
          </p:cNvSpPr>
          <p:nvPr>
            <p:ph type="body" idx="1"/>
          </p:nvPr>
        </p:nvSpPr>
        <p:spPr>
          <a:xfrm>
            <a:off x="747875" y="2041275"/>
            <a:ext cx="7625400" cy="2401500"/>
          </a:xfrm>
          <a:prstGeom prst="rect">
            <a:avLst/>
          </a:prstGeom>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rgbClr val="333333"/>
              </a:buClr>
              <a:buSzPts val="2600"/>
              <a:buFont typeface="Roboto"/>
              <a:buAutoNum type="arabicPeriod"/>
            </a:pPr>
            <a:r>
              <a:rPr lang="en" b="1">
                <a:solidFill>
                  <a:srgbClr val="3D5DAB"/>
                </a:solidFill>
                <a:highlight>
                  <a:srgbClr val="FFFFFF"/>
                </a:highlight>
                <a:latin typeface="Comfortaa"/>
                <a:ea typeface="Comfortaa"/>
                <a:cs typeface="Comfortaa"/>
                <a:sym typeface="Comfortaa"/>
              </a:rPr>
              <a:t>Easily</a:t>
            </a:r>
            <a:r>
              <a:rPr lang="en">
                <a:solidFill>
                  <a:srgbClr val="333333"/>
                </a:solidFill>
                <a:highlight>
                  <a:srgbClr val="FFFFFF"/>
                </a:highlight>
                <a:latin typeface="Comfortaa"/>
                <a:ea typeface="Comfortaa"/>
                <a:cs typeface="Comfortaa"/>
                <a:sym typeface="Comfortaa"/>
              </a:rPr>
              <a:t> register students</a:t>
            </a:r>
            <a:endParaRPr>
              <a:solidFill>
                <a:srgbClr val="333333"/>
              </a:solidFill>
              <a:highlight>
                <a:srgbClr val="FFFFFF"/>
              </a:highlight>
              <a:latin typeface="Comfortaa"/>
              <a:ea typeface="Comfortaa"/>
              <a:cs typeface="Comfortaa"/>
              <a:sym typeface="Comfortaa"/>
            </a:endParaRPr>
          </a:p>
          <a:p>
            <a:pPr marL="457200" lvl="0" indent="-393700" algn="l" rtl="0">
              <a:lnSpc>
                <a:spcPct val="115000"/>
              </a:lnSpc>
              <a:spcBef>
                <a:spcPts val="0"/>
              </a:spcBef>
              <a:spcAft>
                <a:spcPts val="0"/>
              </a:spcAft>
              <a:buClr>
                <a:srgbClr val="333333"/>
              </a:buClr>
              <a:buSzPts val="2600"/>
              <a:buFont typeface="Roboto"/>
              <a:buAutoNum type="arabicPeriod"/>
            </a:pPr>
            <a:r>
              <a:rPr lang="en" b="1">
                <a:solidFill>
                  <a:srgbClr val="3D5DAB"/>
                </a:solidFill>
                <a:highlight>
                  <a:srgbClr val="FFFFFF"/>
                </a:highlight>
                <a:latin typeface="Comfortaa"/>
                <a:ea typeface="Comfortaa"/>
                <a:cs typeface="Comfortaa"/>
                <a:sym typeface="Comfortaa"/>
              </a:rPr>
              <a:t>Raffles</a:t>
            </a:r>
            <a:r>
              <a:rPr lang="en">
                <a:solidFill>
                  <a:srgbClr val="333333"/>
                </a:solidFill>
                <a:highlight>
                  <a:srgbClr val="FFFFFF"/>
                </a:highlight>
                <a:latin typeface="Comfortaa"/>
                <a:ea typeface="Comfortaa"/>
                <a:cs typeface="Comfortaa"/>
                <a:sym typeface="Comfortaa"/>
              </a:rPr>
              <a:t> can be set up to redeem or qualify from a balance</a:t>
            </a:r>
            <a:endParaRPr>
              <a:solidFill>
                <a:srgbClr val="000000"/>
              </a:solidFill>
              <a:latin typeface="Comfortaa"/>
              <a:ea typeface="Comfortaa"/>
              <a:cs typeface="Comfortaa"/>
              <a:sym typeface="Comfortaa"/>
            </a:endParaRPr>
          </a:p>
        </p:txBody>
      </p:sp>
      <p:pic>
        <p:nvPicPr>
          <p:cNvPr id="818" name="Google Shape;818;p121"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819" name="Google Shape;819;p121" descr="alt=&quot;&quot;"/>
          <p:cNvPicPr preferRelativeResize="0"/>
          <p:nvPr/>
        </p:nvPicPr>
        <p:blipFill>
          <a:blip r:embed="rId4">
            <a:alphaModFix/>
          </a:blip>
          <a:stretch>
            <a:fillRect/>
          </a:stretch>
        </p:blipFill>
        <p:spPr>
          <a:xfrm>
            <a:off x="140975" y="3779925"/>
            <a:ext cx="8839199" cy="134847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22"/>
          <p:cNvSpPr txBox="1">
            <a:spLocks noGrp="1"/>
          </p:cNvSpPr>
          <p:nvPr>
            <p:ph type="title"/>
          </p:nvPr>
        </p:nvSpPr>
        <p:spPr>
          <a:xfrm>
            <a:off x="2275650" y="282450"/>
            <a:ext cx="51813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Add ons</a:t>
            </a:r>
            <a:endParaRPr sz="7000" b="1">
              <a:solidFill>
                <a:srgbClr val="000000"/>
              </a:solidFill>
              <a:latin typeface="Bree Serif"/>
              <a:ea typeface="Bree Serif"/>
              <a:cs typeface="Bree Serif"/>
              <a:sym typeface="Bree Serif"/>
            </a:endParaRPr>
          </a:p>
        </p:txBody>
      </p:sp>
      <p:sp>
        <p:nvSpPr>
          <p:cNvPr id="825" name="Google Shape;825;p122"/>
          <p:cNvSpPr txBox="1">
            <a:spLocks noGrp="1"/>
          </p:cNvSpPr>
          <p:nvPr>
            <p:ph type="body" idx="1"/>
          </p:nvPr>
        </p:nvSpPr>
        <p:spPr>
          <a:xfrm>
            <a:off x="132700" y="1842700"/>
            <a:ext cx="7614000" cy="2401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2400" b="1">
                <a:solidFill>
                  <a:srgbClr val="333333"/>
                </a:solidFill>
                <a:highlight>
                  <a:srgbClr val="FFFFFF"/>
                </a:highlight>
                <a:latin typeface="Comfortaa"/>
                <a:ea typeface="Comfortaa"/>
                <a:cs typeface="Comfortaa"/>
                <a:sym typeface="Comfortaa"/>
              </a:rPr>
              <a:t>Advanced Referral System</a:t>
            </a:r>
            <a:endParaRPr sz="2400" b="1">
              <a:solidFill>
                <a:srgbClr val="333333"/>
              </a:solidFill>
              <a:highlight>
                <a:srgbClr val="FFFFFF"/>
              </a:highlight>
              <a:latin typeface="Comfortaa"/>
              <a:ea typeface="Comfortaa"/>
              <a:cs typeface="Comfortaa"/>
              <a:sym typeface="Comfortaa"/>
            </a:endParaRPr>
          </a:p>
          <a:p>
            <a:pPr marL="457200" lvl="0" indent="0" algn="l" rtl="0">
              <a:lnSpc>
                <a:spcPct val="115000"/>
              </a:lnSpc>
              <a:spcBef>
                <a:spcPts val="800"/>
              </a:spcBef>
              <a:spcAft>
                <a:spcPts val="0"/>
              </a:spcAft>
              <a:buNone/>
            </a:pPr>
            <a:r>
              <a:rPr lang="en" sz="1800">
                <a:solidFill>
                  <a:srgbClr val="333333"/>
                </a:solidFill>
                <a:highlight>
                  <a:srgbClr val="FFFFFF"/>
                </a:highlight>
                <a:latin typeface="Comfortaa"/>
                <a:ea typeface="Comfortaa"/>
                <a:cs typeface="Comfortaa"/>
                <a:sym typeface="Comfortaa"/>
              </a:rPr>
              <a:t>The Advanced Referral System (ARS) shares all of the advantages of the rest of PBIS Rewards – it eliminates paperwork, can be utilized anywhere in the school with the mobile App, and tracks all aspects of referrals automatically. </a:t>
            </a:r>
            <a:endParaRPr sz="1800">
              <a:solidFill>
                <a:srgbClr val="333333"/>
              </a:solidFill>
              <a:highlight>
                <a:srgbClr val="FFFFFF"/>
              </a:highlight>
              <a:latin typeface="Comfortaa"/>
              <a:ea typeface="Comfortaa"/>
              <a:cs typeface="Comfortaa"/>
              <a:sym typeface="Comfortaa"/>
            </a:endParaRPr>
          </a:p>
          <a:p>
            <a:pPr marL="457200" lvl="0" indent="-342900" algn="l" rtl="0">
              <a:lnSpc>
                <a:spcPct val="115000"/>
              </a:lnSpc>
              <a:spcBef>
                <a:spcPts val="800"/>
              </a:spcBef>
              <a:spcAft>
                <a:spcPts val="0"/>
              </a:spcAft>
              <a:buClr>
                <a:srgbClr val="333333"/>
              </a:buClr>
              <a:buSzPts val="1800"/>
              <a:buFont typeface="Comfortaa"/>
              <a:buChar char="●"/>
            </a:pPr>
            <a:r>
              <a:rPr lang="en" sz="1800">
                <a:solidFill>
                  <a:srgbClr val="333333"/>
                </a:solidFill>
                <a:highlight>
                  <a:srgbClr val="FFFFFF"/>
                </a:highlight>
                <a:latin typeface="Comfortaa"/>
                <a:ea typeface="Comfortaa"/>
                <a:cs typeface="Comfortaa"/>
                <a:sym typeface="Comfortaa"/>
              </a:rPr>
              <a:t>On the spot</a:t>
            </a:r>
            <a:endParaRPr sz="1800">
              <a:solidFill>
                <a:srgbClr val="333333"/>
              </a:solidFill>
              <a:highlight>
                <a:srgbClr val="FFFFFF"/>
              </a:highlight>
              <a:latin typeface="Comfortaa"/>
              <a:ea typeface="Comfortaa"/>
              <a:cs typeface="Comfortaa"/>
              <a:sym typeface="Comfortaa"/>
            </a:endParaRPr>
          </a:p>
          <a:p>
            <a:pPr marL="914400" lvl="0" indent="-342900" algn="l" rtl="0">
              <a:lnSpc>
                <a:spcPct val="115000"/>
              </a:lnSpc>
              <a:spcBef>
                <a:spcPts val="0"/>
              </a:spcBef>
              <a:spcAft>
                <a:spcPts val="0"/>
              </a:spcAft>
              <a:buClr>
                <a:srgbClr val="333333"/>
              </a:buClr>
              <a:buSzPts val="1800"/>
              <a:buFont typeface="Comfortaa"/>
              <a:buChar char="●"/>
            </a:pPr>
            <a:r>
              <a:rPr lang="en" sz="1800">
                <a:solidFill>
                  <a:srgbClr val="333333"/>
                </a:solidFill>
                <a:highlight>
                  <a:srgbClr val="FFFFFF"/>
                </a:highlight>
                <a:latin typeface="Comfortaa"/>
                <a:ea typeface="Comfortaa"/>
                <a:cs typeface="Comfortaa"/>
                <a:sym typeface="Comfortaa"/>
              </a:rPr>
              <a:t>Office supported</a:t>
            </a:r>
            <a:endParaRPr sz="1800">
              <a:solidFill>
                <a:srgbClr val="333333"/>
              </a:solidFill>
              <a:highlight>
                <a:srgbClr val="FFFFFF"/>
              </a:highlight>
              <a:latin typeface="Comfortaa"/>
              <a:ea typeface="Comfortaa"/>
              <a:cs typeface="Comfortaa"/>
              <a:sym typeface="Comfortaa"/>
            </a:endParaRPr>
          </a:p>
          <a:p>
            <a:pPr marL="1371600" lvl="1" indent="-342900" algn="l" rtl="0">
              <a:lnSpc>
                <a:spcPct val="115000"/>
              </a:lnSpc>
              <a:spcBef>
                <a:spcPts val="0"/>
              </a:spcBef>
              <a:spcAft>
                <a:spcPts val="0"/>
              </a:spcAft>
              <a:buClr>
                <a:srgbClr val="333333"/>
              </a:buClr>
              <a:buSzPts val="1800"/>
              <a:buFont typeface="Comfortaa"/>
              <a:buChar char="●"/>
            </a:pPr>
            <a:r>
              <a:rPr lang="en" sz="1800">
                <a:solidFill>
                  <a:srgbClr val="333333"/>
                </a:solidFill>
                <a:highlight>
                  <a:srgbClr val="FFFFFF"/>
                </a:highlight>
                <a:latin typeface="Comfortaa"/>
                <a:ea typeface="Comfortaa"/>
                <a:cs typeface="Comfortaa"/>
                <a:sym typeface="Comfortaa"/>
              </a:rPr>
              <a:t>See what happened</a:t>
            </a:r>
            <a:endParaRPr sz="1800">
              <a:solidFill>
                <a:srgbClr val="333333"/>
              </a:solidFill>
              <a:highlight>
                <a:srgbClr val="FFFFFF"/>
              </a:highlight>
              <a:latin typeface="Comfortaa"/>
              <a:ea typeface="Comfortaa"/>
              <a:cs typeface="Comfortaa"/>
              <a:sym typeface="Comfortaa"/>
            </a:endParaRPr>
          </a:p>
          <a:p>
            <a:pPr marL="1371600" lvl="0" indent="0" algn="l" rtl="0">
              <a:lnSpc>
                <a:spcPct val="115000"/>
              </a:lnSpc>
              <a:spcBef>
                <a:spcPts val="800"/>
              </a:spcBef>
              <a:spcAft>
                <a:spcPts val="0"/>
              </a:spcAft>
              <a:buNone/>
            </a:pPr>
            <a:endParaRPr sz="1800">
              <a:solidFill>
                <a:srgbClr val="333333"/>
              </a:solidFill>
              <a:highlight>
                <a:srgbClr val="FFFFFF"/>
              </a:highlight>
              <a:latin typeface="Comfortaa"/>
              <a:ea typeface="Comfortaa"/>
              <a:cs typeface="Comfortaa"/>
              <a:sym typeface="Comfortaa"/>
            </a:endParaRPr>
          </a:p>
          <a:p>
            <a:pPr marL="457200" marR="0" lvl="0" indent="-342900" algn="l" rtl="0">
              <a:lnSpc>
                <a:spcPct val="115000"/>
              </a:lnSpc>
              <a:spcBef>
                <a:spcPts val="800"/>
              </a:spcBef>
              <a:spcAft>
                <a:spcPts val="0"/>
              </a:spcAft>
              <a:buClr>
                <a:srgbClr val="333333"/>
              </a:buClr>
              <a:buSzPts val="1800"/>
              <a:buFont typeface="Comfortaa"/>
              <a:buChar char="●"/>
            </a:pPr>
            <a:r>
              <a:rPr lang="en" sz="1800">
                <a:solidFill>
                  <a:srgbClr val="333333"/>
                </a:solidFill>
                <a:highlight>
                  <a:srgbClr val="FFFFFF"/>
                </a:highlight>
                <a:latin typeface="Comfortaa"/>
                <a:ea typeface="Comfortaa"/>
                <a:cs typeface="Comfortaa"/>
                <a:sym typeface="Comfortaa"/>
              </a:rPr>
              <a:t>Staff can see it all</a:t>
            </a:r>
            <a:endParaRPr sz="1800">
              <a:solidFill>
                <a:srgbClr val="333333"/>
              </a:solidFill>
              <a:highlight>
                <a:srgbClr val="FFFFFF"/>
              </a:highlight>
              <a:latin typeface="Comfortaa"/>
              <a:ea typeface="Comfortaa"/>
              <a:cs typeface="Comfortaa"/>
              <a:sym typeface="Comfortaa"/>
            </a:endParaRPr>
          </a:p>
          <a:p>
            <a:pPr marL="1371600" marR="0" lvl="1" indent="-342900" algn="l" rtl="0">
              <a:lnSpc>
                <a:spcPct val="115000"/>
              </a:lnSpc>
              <a:spcBef>
                <a:spcPts val="0"/>
              </a:spcBef>
              <a:spcAft>
                <a:spcPts val="0"/>
              </a:spcAft>
              <a:buClr>
                <a:srgbClr val="333333"/>
              </a:buClr>
              <a:buSzPts val="1800"/>
              <a:buFont typeface="Comfortaa"/>
              <a:buChar char="●"/>
            </a:pPr>
            <a:r>
              <a:rPr lang="en" sz="1800">
                <a:solidFill>
                  <a:srgbClr val="333333"/>
                </a:solidFill>
                <a:highlight>
                  <a:srgbClr val="FFFFFF"/>
                </a:highlight>
                <a:latin typeface="Comfortaa"/>
                <a:ea typeface="Comfortaa"/>
                <a:cs typeface="Comfortaa"/>
                <a:sym typeface="Comfortaa"/>
              </a:rPr>
              <a:t>Every student in the school</a:t>
            </a:r>
            <a:endParaRPr sz="1800">
              <a:solidFill>
                <a:srgbClr val="333333"/>
              </a:solidFill>
              <a:highlight>
                <a:srgbClr val="FFFFFF"/>
              </a:highlight>
              <a:latin typeface="Comfortaa"/>
              <a:ea typeface="Comfortaa"/>
              <a:cs typeface="Comfortaa"/>
              <a:sym typeface="Comfortaa"/>
            </a:endParaRPr>
          </a:p>
          <a:p>
            <a:pPr marL="457200" lvl="0" indent="0" algn="l" rtl="0">
              <a:lnSpc>
                <a:spcPct val="115000"/>
              </a:lnSpc>
              <a:spcBef>
                <a:spcPts val="800"/>
              </a:spcBef>
              <a:spcAft>
                <a:spcPts val="0"/>
              </a:spcAft>
              <a:buNone/>
            </a:pPr>
            <a:endParaRPr sz="2400" b="1">
              <a:solidFill>
                <a:srgbClr val="3D5DAB"/>
              </a:solidFill>
              <a:highlight>
                <a:srgbClr val="FFFFFF"/>
              </a:highlight>
              <a:latin typeface="Roboto"/>
              <a:ea typeface="Roboto"/>
              <a:cs typeface="Roboto"/>
              <a:sym typeface="Roboto"/>
            </a:endParaRPr>
          </a:p>
        </p:txBody>
      </p:sp>
      <p:pic>
        <p:nvPicPr>
          <p:cNvPr id="826" name="Google Shape;826;p122"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827" name="Google Shape;827;p122" descr="alt=&quot;&quot;"/>
          <p:cNvPicPr preferRelativeResize="0"/>
          <p:nvPr/>
        </p:nvPicPr>
        <p:blipFill>
          <a:blip r:embed="rId4">
            <a:alphaModFix/>
          </a:blip>
          <a:stretch>
            <a:fillRect/>
          </a:stretch>
        </p:blipFill>
        <p:spPr>
          <a:xfrm>
            <a:off x="4136275" y="3767775"/>
            <a:ext cx="4696250" cy="2086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23"/>
          <p:cNvSpPr txBox="1">
            <a:spLocks noGrp="1"/>
          </p:cNvSpPr>
          <p:nvPr>
            <p:ph type="title"/>
          </p:nvPr>
        </p:nvSpPr>
        <p:spPr>
          <a:xfrm>
            <a:off x="1950675" y="282450"/>
            <a:ext cx="6879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Check in/Check Out</a:t>
            </a:r>
            <a:endParaRPr sz="6000" b="1">
              <a:solidFill>
                <a:srgbClr val="000000"/>
              </a:solidFill>
              <a:latin typeface="Bree Serif"/>
              <a:ea typeface="Bree Serif"/>
              <a:cs typeface="Bree Serif"/>
              <a:sym typeface="Bree Serif"/>
            </a:endParaRPr>
          </a:p>
        </p:txBody>
      </p:sp>
      <p:sp>
        <p:nvSpPr>
          <p:cNvPr id="833" name="Google Shape;833;p123"/>
          <p:cNvSpPr txBox="1">
            <a:spLocks noGrp="1"/>
          </p:cNvSpPr>
          <p:nvPr>
            <p:ph type="body" idx="1"/>
          </p:nvPr>
        </p:nvSpPr>
        <p:spPr>
          <a:xfrm>
            <a:off x="626700" y="1985925"/>
            <a:ext cx="8089800" cy="24015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400">
                <a:solidFill>
                  <a:srgbClr val="333333"/>
                </a:solidFill>
                <a:highlight>
                  <a:srgbClr val="FFFFFF"/>
                </a:highlight>
                <a:latin typeface="Comfortaa"/>
                <a:ea typeface="Comfortaa"/>
                <a:cs typeface="Comfortaa"/>
                <a:sym typeface="Comfortaa"/>
              </a:rPr>
              <a:t>Check-In/Check-Out (CICO) system for students in PBIS Rewards</a:t>
            </a:r>
            <a:endParaRPr sz="2400">
              <a:solidFill>
                <a:srgbClr val="333333"/>
              </a:solidFill>
              <a:highlight>
                <a:srgbClr val="FFFFFF"/>
              </a:highlight>
              <a:latin typeface="Comfortaa"/>
              <a:ea typeface="Comfortaa"/>
              <a:cs typeface="Comfortaa"/>
              <a:sym typeface="Comfortaa"/>
            </a:endParaRPr>
          </a:p>
          <a:p>
            <a:pPr marL="457200" marR="0" lvl="0" indent="-381000" algn="l" rtl="0">
              <a:lnSpc>
                <a:spcPct val="115000"/>
              </a:lnSpc>
              <a:spcBef>
                <a:spcPts val="800"/>
              </a:spcBef>
              <a:spcAft>
                <a:spcPts val="0"/>
              </a:spcAft>
              <a:buClr>
                <a:srgbClr val="333333"/>
              </a:buClr>
              <a:buSzPts val="2400"/>
              <a:buFont typeface="Comfortaa"/>
              <a:buChar char="●"/>
            </a:pPr>
            <a:r>
              <a:rPr lang="en" sz="2400">
                <a:solidFill>
                  <a:srgbClr val="333333"/>
                </a:solidFill>
                <a:highlight>
                  <a:srgbClr val="FFFFFF"/>
                </a:highlight>
                <a:latin typeface="Comfortaa"/>
                <a:ea typeface="Comfortaa"/>
                <a:cs typeface="Comfortaa"/>
                <a:sym typeface="Comfortaa"/>
              </a:rPr>
              <a:t>Eliminates headaches with paper</a:t>
            </a:r>
            <a:endParaRPr sz="2400">
              <a:solidFill>
                <a:srgbClr val="333333"/>
              </a:solidFill>
              <a:highlight>
                <a:srgbClr val="FFFFFF"/>
              </a:highlight>
              <a:latin typeface="Comfortaa"/>
              <a:ea typeface="Comfortaa"/>
              <a:cs typeface="Comfortaa"/>
              <a:sym typeface="Comfortaa"/>
            </a:endParaRPr>
          </a:p>
          <a:p>
            <a:pPr marL="457200" marR="0" lvl="0" indent="-381000" algn="l" rtl="0">
              <a:lnSpc>
                <a:spcPct val="115000"/>
              </a:lnSpc>
              <a:spcBef>
                <a:spcPts val="0"/>
              </a:spcBef>
              <a:spcAft>
                <a:spcPts val="0"/>
              </a:spcAft>
              <a:buClr>
                <a:srgbClr val="333333"/>
              </a:buClr>
              <a:buSzPts val="2400"/>
              <a:buFont typeface="Comfortaa"/>
              <a:buChar char="●"/>
            </a:pPr>
            <a:r>
              <a:rPr lang="en" sz="2400">
                <a:solidFill>
                  <a:srgbClr val="333333"/>
                </a:solidFill>
                <a:highlight>
                  <a:srgbClr val="FFFFFF"/>
                </a:highlight>
                <a:latin typeface="Comfortaa"/>
                <a:ea typeface="Comfortaa"/>
                <a:cs typeface="Comfortaa"/>
                <a:sym typeface="Comfortaa"/>
              </a:rPr>
              <a:t>Clear view with progress</a:t>
            </a:r>
            <a:endParaRPr sz="2400">
              <a:solidFill>
                <a:srgbClr val="333333"/>
              </a:solidFill>
              <a:highlight>
                <a:srgbClr val="FFFFFF"/>
              </a:highlight>
              <a:latin typeface="Comfortaa"/>
              <a:ea typeface="Comfortaa"/>
              <a:cs typeface="Comfortaa"/>
              <a:sym typeface="Comfortaa"/>
            </a:endParaRPr>
          </a:p>
          <a:p>
            <a:pPr marL="457200" marR="0" lvl="0" indent="-381000" algn="l" rtl="0">
              <a:lnSpc>
                <a:spcPct val="115000"/>
              </a:lnSpc>
              <a:spcBef>
                <a:spcPts val="0"/>
              </a:spcBef>
              <a:spcAft>
                <a:spcPts val="0"/>
              </a:spcAft>
              <a:buClr>
                <a:srgbClr val="333333"/>
              </a:buClr>
              <a:buSzPts val="2400"/>
              <a:buFont typeface="Comfortaa"/>
              <a:buChar char="●"/>
            </a:pPr>
            <a:r>
              <a:rPr lang="en" sz="2400">
                <a:solidFill>
                  <a:srgbClr val="333333"/>
                </a:solidFill>
                <a:highlight>
                  <a:srgbClr val="FFFFFF"/>
                </a:highlight>
                <a:latin typeface="Comfortaa"/>
                <a:ea typeface="Comfortaa"/>
                <a:cs typeface="Comfortaa"/>
                <a:sym typeface="Comfortaa"/>
              </a:rPr>
              <a:t>Data helps students to progress back to Tier 1</a:t>
            </a:r>
            <a:endParaRPr sz="2400">
              <a:solidFill>
                <a:srgbClr val="333333"/>
              </a:solidFill>
              <a:highlight>
                <a:srgbClr val="FFFFFF"/>
              </a:highlight>
              <a:latin typeface="Comfortaa"/>
              <a:ea typeface="Comfortaa"/>
              <a:cs typeface="Comfortaa"/>
              <a:sym typeface="Comfortaa"/>
            </a:endParaRPr>
          </a:p>
          <a:p>
            <a:pPr marL="457200" marR="0" lvl="0" indent="-381000" algn="l" rtl="0">
              <a:lnSpc>
                <a:spcPct val="115000"/>
              </a:lnSpc>
              <a:spcBef>
                <a:spcPts val="0"/>
              </a:spcBef>
              <a:spcAft>
                <a:spcPts val="0"/>
              </a:spcAft>
              <a:buClr>
                <a:srgbClr val="333333"/>
              </a:buClr>
              <a:buSzPts val="2400"/>
              <a:buFont typeface="Comfortaa"/>
              <a:buChar char="●"/>
            </a:pPr>
            <a:r>
              <a:rPr lang="en" sz="2400">
                <a:solidFill>
                  <a:srgbClr val="333333"/>
                </a:solidFill>
                <a:highlight>
                  <a:srgbClr val="FFFFFF"/>
                </a:highlight>
                <a:latin typeface="Comfortaa"/>
                <a:ea typeface="Comfortaa"/>
                <a:cs typeface="Comfortaa"/>
                <a:sym typeface="Comfortaa"/>
              </a:rPr>
              <a:t>Personalize goals</a:t>
            </a:r>
            <a:endParaRPr sz="2400">
              <a:solidFill>
                <a:srgbClr val="333333"/>
              </a:solidFill>
              <a:highlight>
                <a:srgbClr val="FFFFFF"/>
              </a:highlight>
              <a:latin typeface="Comfortaa"/>
              <a:ea typeface="Comfortaa"/>
              <a:cs typeface="Comfortaa"/>
              <a:sym typeface="Comfortaa"/>
            </a:endParaRPr>
          </a:p>
          <a:p>
            <a:pPr marL="0" marR="0" lvl="0" indent="0" algn="l" rtl="0">
              <a:lnSpc>
                <a:spcPct val="115000"/>
              </a:lnSpc>
              <a:spcBef>
                <a:spcPts val="800"/>
              </a:spcBef>
              <a:spcAft>
                <a:spcPts val="0"/>
              </a:spcAft>
              <a:buNone/>
            </a:pPr>
            <a:endParaRPr sz="2400">
              <a:solidFill>
                <a:srgbClr val="333333"/>
              </a:solidFill>
              <a:highlight>
                <a:srgbClr val="FFFFFF"/>
              </a:highlight>
              <a:latin typeface="Roboto"/>
              <a:ea typeface="Roboto"/>
              <a:cs typeface="Roboto"/>
              <a:sym typeface="Roboto"/>
            </a:endParaRPr>
          </a:p>
          <a:p>
            <a:pPr marL="457200" lvl="0" indent="0" algn="l" rtl="0">
              <a:lnSpc>
                <a:spcPct val="115000"/>
              </a:lnSpc>
              <a:spcBef>
                <a:spcPts val="800"/>
              </a:spcBef>
              <a:spcAft>
                <a:spcPts val="0"/>
              </a:spcAft>
              <a:buNone/>
            </a:pPr>
            <a:endParaRPr sz="2400" b="1">
              <a:solidFill>
                <a:srgbClr val="3D5DAB"/>
              </a:solidFill>
              <a:highlight>
                <a:srgbClr val="FFFFFF"/>
              </a:highlight>
              <a:latin typeface="Roboto"/>
              <a:ea typeface="Roboto"/>
              <a:cs typeface="Roboto"/>
              <a:sym typeface="Roboto"/>
            </a:endParaRPr>
          </a:p>
        </p:txBody>
      </p:sp>
      <p:pic>
        <p:nvPicPr>
          <p:cNvPr id="834" name="Google Shape;834;p123" descr="alt=&quot;&quot;"/>
          <p:cNvPicPr preferRelativeResize="0"/>
          <p:nvPr/>
        </p:nvPicPr>
        <p:blipFill>
          <a:blip r:embed="rId3">
            <a:alphaModFix/>
          </a:blip>
          <a:stretch>
            <a:fillRect/>
          </a:stretch>
        </p:blipFill>
        <p:spPr>
          <a:xfrm>
            <a:off x="383274" y="282450"/>
            <a:ext cx="1407550" cy="1407575"/>
          </a:xfrm>
          <a:prstGeom prst="rect">
            <a:avLst/>
          </a:prstGeom>
          <a:noFill/>
          <a:ln>
            <a:noFill/>
          </a:ln>
        </p:spPr>
      </p:pic>
      <p:pic>
        <p:nvPicPr>
          <p:cNvPr id="835" name="Google Shape;835;p123" descr="Check In Check Out"/>
          <p:cNvPicPr preferRelativeResize="0"/>
          <p:nvPr/>
        </p:nvPicPr>
        <p:blipFill>
          <a:blip r:embed="rId4">
            <a:alphaModFix/>
          </a:blip>
          <a:stretch>
            <a:fillRect/>
          </a:stretch>
        </p:blipFill>
        <p:spPr>
          <a:xfrm>
            <a:off x="2673674" y="4745225"/>
            <a:ext cx="3995850" cy="1951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24"/>
          <p:cNvSpPr txBox="1">
            <a:spLocks noGrp="1"/>
          </p:cNvSpPr>
          <p:nvPr>
            <p:ph type="ctrTitle" idx="4294967295"/>
          </p:nvPr>
        </p:nvSpPr>
        <p:spPr>
          <a:xfrm>
            <a:off x="168800" y="101750"/>
            <a:ext cx="8894400" cy="40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6300" b="1">
                <a:solidFill>
                  <a:srgbClr val="000000"/>
                </a:solidFill>
                <a:latin typeface="Bree Serif"/>
                <a:ea typeface="Bree Serif"/>
                <a:cs typeface="Bree Serif"/>
                <a:sym typeface="Bree Serif"/>
              </a:rPr>
              <a:t>Discovery Middle School</a:t>
            </a:r>
            <a:endParaRPr sz="6300" b="1">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000000"/>
                </a:solidFill>
                <a:latin typeface="Bree Serif"/>
                <a:ea typeface="Bree Serif"/>
                <a:cs typeface="Bree Serif"/>
                <a:sym typeface="Bree Serif"/>
              </a:rPr>
              <a:t>Alex Noroyan</a:t>
            </a:r>
            <a:endParaRPr sz="4000" b="1">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000000"/>
                </a:solidFill>
                <a:latin typeface="Bree Serif"/>
                <a:ea typeface="Bree Serif"/>
                <a:cs typeface="Bree Serif"/>
                <a:sym typeface="Bree Serif"/>
              </a:rPr>
              <a:t>Meagen Hudson</a:t>
            </a:r>
            <a:endParaRPr sz="4000" b="1">
              <a:solidFill>
                <a:srgbClr val="000000"/>
              </a:solidFill>
              <a:latin typeface="Bree Serif"/>
              <a:ea typeface="Bree Serif"/>
              <a:cs typeface="Bree Serif"/>
              <a:sym typeface="Bree Serif"/>
            </a:endParaRPr>
          </a:p>
          <a:p>
            <a:pPr marL="0" lvl="0" indent="0" algn="ctr" rtl="0">
              <a:spcBef>
                <a:spcPts val="0"/>
              </a:spcBef>
              <a:spcAft>
                <a:spcPts val="0"/>
              </a:spcAft>
              <a:buNone/>
            </a:pPr>
            <a:endParaRPr sz="4000" b="1">
              <a:solidFill>
                <a:srgbClr val="000000"/>
              </a:solidFill>
              <a:latin typeface="Bree Serif"/>
              <a:ea typeface="Bree Serif"/>
              <a:cs typeface="Bree Serif"/>
              <a:sym typeface="Bree Serif"/>
            </a:endParaRPr>
          </a:p>
          <a:p>
            <a:pPr marL="0" lvl="0" indent="0" algn="ctr" rtl="0">
              <a:spcBef>
                <a:spcPts val="0"/>
              </a:spcBef>
              <a:spcAft>
                <a:spcPts val="0"/>
              </a:spcAft>
              <a:buNone/>
            </a:pPr>
            <a:endParaRPr sz="4000" b="1">
              <a:solidFill>
                <a:srgbClr val="1155CC"/>
              </a:solidFill>
              <a:latin typeface="Bree Serif"/>
              <a:ea typeface="Bree Serif"/>
              <a:cs typeface="Bree Serif"/>
              <a:sym typeface="Bree Serif"/>
            </a:endParaRPr>
          </a:p>
        </p:txBody>
      </p:sp>
      <p:sp>
        <p:nvSpPr>
          <p:cNvPr id="841" name="Google Shape;841;p124" descr="alt=&quot;&quot;"/>
          <p:cNvSpPr txBox="1"/>
          <p:nvPr/>
        </p:nvSpPr>
        <p:spPr>
          <a:xfrm>
            <a:off x="-75" y="0"/>
            <a:ext cx="9144000" cy="1137000"/>
          </a:xfrm>
          <a:prstGeom prst="rect">
            <a:avLst/>
          </a:prstGeom>
          <a:solidFill>
            <a:srgbClr val="000000"/>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p124" descr="alt=&quot;&quot;"/>
          <p:cNvSpPr txBox="1"/>
          <p:nvPr/>
        </p:nvSpPr>
        <p:spPr>
          <a:xfrm>
            <a:off x="0" y="5720975"/>
            <a:ext cx="9144000" cy="1137000"/>
          </a:xfrm>
          <a:prstGeom prst="rect">
            <a:avLst/>
          </a:prstGeom>
          <a:solidFill>
            <a:srgbClr val="000000"/>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43" name="Google Shape;843;p124" descr="alt=&quot;&quot;"/>
          <p:cNvPicPr preferRelativeResize="0"/>
          <p:nvPr/>
        </p:nvPicPr>
        <p:blipFill>
          <a:blip r:embed="rId3">
            <a:alphaModFix/>
          </a:blip>
          <a:stretch>
            <a:fillRect/>
          </a:stretch>
        </p:blipFill>
        <p:spPr>
          <a:xfrm>
            <a:off x="4114800" y="4343400"/>
            <a:ext cx="1377050" cy="11965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5"/>
          <p:cNvSpPr txBox="1">
            <a:spLocks noGrp="1"/>
          </p:cNvSpPr>
          <p:nvPr>
            <p:ph type="title"/>
          </p:nvPr>
        </p:nvSpPr>
        <p:spPr>
          <a:xfrm>
            <a:off x="1821575" y="722000"/>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Supporting Students Academically </a:t>
            </a:r>
            <a:endParaRPr sz="5000" b="1">
              <a:solidFill>
                <a:srgbClr val="000000"/>
              </a:solidFill>
              <a:latin typeface="Bree Serif"/>
              <a:ea typeface="Bree Serif"/>
              <a:cs typeface="Bree Serif"/>
              <a:sym typeface="Bree Serif"/>
            </a:endParaRPr>
          </a:p>
        </p:txBody>
      </p:sp>
      <p:sp>
        <p:nvSpPr>
          <p:cNvPr id="849" name="Google Shape;849;p125"/>
          <p:cNvSpPr txBox="1">
            <a:spLocks noGrp="1"/>
          </p:cNvSpPr>
          <p:nvPr>
            <p:ph type="body" idx="1"/>
          </p:nvPr>
        </p:nvSpPr>
        <p:spPr>
          <a:xfrm>
            <a:off x="326675" y="1817300"/>
            <a:ext cx="8637900" cy="4587300"/>
          </a:xfrm>
          <a:prstGeom prst="rect">
            <a:avLst/>
          </a:prstGeom>
        </p:spPr>
        <p:txBody>
          <a:bodyPr spcFirstLastPara="1" wrap="square" lIns="91425" tIns="91425" rIns="91425" bIns="91425" anchor="t" anchorCtr="0">
            <a:noAutofit/>
          </a:bodyPr>
          <a:lstStyle/>
          <a:p>
            <a:pPr marL="0" marR="0" lvl="0" indent="0" algn="l" rtl="0">
              <a:lnSpc>
                <a:spcPct val="100000"/>
              </a:lnSpc>
              <a:spcBef>
                <a:spcPts val="580"/>
              </a:spcBef>
              <a:spcAft>
                <a:spcPts val="0"/>
              </a:spcAft>
              <a:buNone/>
            </a:pPr>
            <a:r>
              <a:rPr lang="en" sz="3000" b="1">
                <a:solidFill>
                  <a:srgbClr val="000000"/>
                </a:solidFill>
                <a:latin typeface="Comfortaa"/>
                <a:ea typeface="Comfortaa"/>
                <a:cs typeface="Comfortaa"/>
                <a:sym typeface="Comfortaa"/>
              </a:rPr>
              <a:t>SLAMS Program</a:t>
            </a:r>
            <a:endParaRPr sz="3000" b="1">
              <a:solidFill>
                <a:srgbClr val="000000"/>
              </a:solidFill>
              <a:latin typeface="Comfortaa"/>
              <a:ea typeface="Comfortaa"/>
              <a:cs typeface="Comfortaa"/>
              <a:sym typeface="Comfortaa"/>
            </a:endParaRPr>
          </a:p>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Focused academic assistance that is available for all students at Discovery Middle School</a:t>
            </a:r>
            <a:endParaRPr sz="2000">
              <a:solidFill>
                <a:srgbClr val="000000"/>
              </a:solidFill>
              <a:latin typeface="Comfortaa"/>
              <a:ea typeface="Comfortaa"/>
              <a:cs typeface="Comfortaa"/>
              <a:sym typeface="Comfortaa"/>
            </a:endParaRPr>
          </a:p>
          <a:p>
            <a:pPr marL="548640" lvl="1" indent="-228600" algn="l" rtl="0">
              <a:lnSpc>
                <a:spcPct val="115000"/>
              </a:lnSpc>
              <a:spcBef>
                <a:spcPts val="100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Each letter of SLAMS stands for a subject and matched with a day of the week</a:t>
            </a:r>
            <a:endParaRPr sz="2000">
              <a:solidFill>
                <a:srgbClr val="000000"/>
              </a:solidFill>
              <a:latin typeface="Comfortaa"/>
              <a:ea typeface="Comfortaa"/>
              <a:cs typeface="Comfortaa"/>
              <a:sym typeface="Comfortaa"/>
            </a:endParaRPr>
          </a:p>
          <a:p>
            <a:pPr marL="822960" lvl="2" indent="-245110" algn="l" rtl="0">
              <a:lnSpc>
                <a:spcPct val="115000"/>
              </a:lnSpc>
              <a:spcBef>
                <a:spcPts val="1000"/>
              </a:spcBef>
              <a:spcAft>
                <a:spcPts val="0"/>
              </a:spcAft>
              <a:buClr>
                <a:srgbClr val="980000"/>
              </a:buClr>
              <a:buSzPts val="1800"/>
              <a:buFont typeface="Comfortaa"/>
              <a:buChar char="●"/>
            </a:pPr>
            <a:r>
              <a:rPr lang="en" sz="1800">
                <a:latin typeface="Comfortaa"/>
                <a:ea typeface="Comfortaa"/>
                <a:cs typeface="Comfortaa"/>
                <a:sym typeface="Comfortaa"/>
              </a:rPr>
              <a:t>Monday: Science</a:t>
            </a:r>
            <a:endParaRPr sz="1800">
              <a:latin typeface="Comfortaa"/>
              <a:ea typeface="Comfortaa"/>
              <a:cs typeface="Comfortaa"/>
              <a:sym typeface="Comfortaa"/>
            </a:endParaRPr>
          </a:p>
          <a:p>
            <a:pPr marL="822960" lvl="2" indent="-245110" algn="l" rtl="0">
              <a:lnSpc>
                <a:spcPct val="115000"/>
              </a:lnSpc>
              <a:spcBef>
                <a:spcPts val="1000"/>
              </a:spcBef>
              <a:spcAft>
                <a:spcPts val="0"/>
              </a:spcAft>
              <a:buClr>
                <a:srgbClr val="980000"/>
              </a:buClr>
              <a:buSzPts val="1800"/>
              <a:buFont typeface="Comfortaa"/>
              <a:buChar char="●"/>
            </a:pPr>
            <a:r>
              <a:rPr lang="en" sz="1800">
                <a:latin typeface="Comfortaa"/>
                <a:ea typeface="Comfortaa"/>
                <a:cs typeface="Comfortaa"/>
                <a:sym typeface="Comfortaa"/>
              </a:rPr>
              <a:t>Tuesday: Language Arts</a:t>
            </a:r>
            <a:endParaRPr sz="1800">
              <a:latin typeface="Comfortaa"/>
              <a:ea typeface="Comfortaa"/>
              <a:cs typeface="Comfortaa"/>
              <a:sym typeface="Comfortaa"/>
            </a:endParaRPr>
          </a:p>
          <a:p>
            <a:pPr marL="822960" lvl="2" indent="-245110" algn="l" rtl="0">
              <a:lnSpc>
                <a:spcPct val="115000"/>
              </a:lnSpc>
              <a:spcBef>
                <a:spcPts val="1000"/>
              </a:spcBef>
              <a:spcAft>
                <a:spcPts val="0"/>
              </a:spcAft>
              <a:buClr>
                <a:srgbClr val="980000"/>
              </a:buClr>
              <a:buSzPts val="1800"/>
              <a:buFont typeface="Comfortaa"/>
              <a:buChar char="●"/>
            </a:pPr>
            <a:r>
              <a:rPr lang="en" sz="1800">
                <a:latin typeface="Comfortaa"/>
                <a:ea typeface="Comfortaa"/>
                <a:cs typeface="Comfortaa"/>
                <a:sym typeface="Comfortaa"/>
              </a:rPr>
              <a:t>Wednesday: Arts</a:t>
            </a:r>
            <a:endParaRPr sz="1800">
              <a:latin typeface="Comfortaa"/>
              <a:ea typeface="Comfortaa"/>
              <a:cs typeface="Comfortaa"/>
              <a:sym typeface="Comfortaa"/>
            </a:endParaRPr>
          </a:p>
          <a:p>
            <a:pPr marL="822960" lvl="2" indent="-245110" algn="l" rtl="0">
              <a:lnSpc>
                <a:spcPct val="115000"/>
              </a:lnSpc>
              <a:spcBef>
                <a:spcPts val="1000"/>
              </a:spcBef>
              <a:spcAft>
                <a:spcPts val="0"/>
              </a:spcAft>
              <a:buClr>
                <a:srgbClr val="980000"/>
              </a:buClr>
              <a:buSzPts val="1800"/>
              <a:buFont typeface="Comfortaa"/>
              <a:buChar char="●"/>
            </a:pPr>
            <a:r>
              <a:rPr lang="en" sz="1800">
                <a:latin typeface="Comfortaa"/>
                <a:ea typeface="Comfortaa"/>
                <a:cs typeface="Comfortaa"/>
                <a:sym typeface="Comfortaa"/>
              </a:rPr>
              <a:t>Thursday: Math</a:t>
            </a:r>
            <a:endParaRPr sz="1800">
              <a:latin typeface="Comfortaa"/>
              <a:ea typeface="Comfortaa"/>
              <a:cs typeface="Comfortaa"/>
              <a:sym typeface="Comfortaa"/>
            </a:endParaRPr>
          </a:p>
          <a:p>
            <a:pPr marL="822960" lvl="2" indent="-245110" algn="l" rtl="0">
              <a:lnSpc>
                <a:spcPct val="115000"/>
              </a:lnSpc>
              <a:spcBef>
                <a:spcPts val="1000"/>
              </a:spcBef>
              <a:spcAft>
                <a:spcPts val="0"/>
              </a:spcAft>
              <a:buClr>
                <a:srgbClr val="980000"/>
              </a:buClr>
              <a:buSzPts val="1800"/>
              <a:buFont typeface="Comfortaa"/>
              <a:buChar char="●"/>
            </a:pPr>
            <a:r>
              <a:rPr lang="en" sz="1800">
                <a:latin typeface="Comfortaa"/>
                <a:ea typeface="Comfortaa"/>
                <a:cs typeface="Comfortaa"/>
                <a:sym typeface="Comfortaa"/>
              </a:rPr>
              <a:t>Friday: Social Studies</a:t>
            </a:r>
            <a:endParaRPr sz="1800">
              <a:latin typeface="Comfortaa"/>
              <a:ea typeface="Comfortaa"/>
              <a:cs typeface="Comfortaa"/>
              <a:sym typeface="Comfortaa"/>
            </a:endParaRPr>
          </a:p>
          <a:p>
            <a:pPr marL="548640" lvl="1" indent="-228600" algn="l" rtl="0">
              <a:lnSpc>
                <a:spcPct val="115000"/>
              </a:lnSpc>
              <a:spcBef>
                <a:spcPts val="1000"/>
              </a:spcBef>
              <a:spcAft>
                <a:spcPts val="0"/>
              </a:spcAft>
              <a:buClr>
                <a:srgbClr val="000000"/>
              </a:buClr>
              <a:buSzPts val="2000"/>
              <a:buFont typeface="Comfortaa"/>
              <a:buChar char="●"/>
            </a:pPr>
            <a:r>
              <a:rPr lang="en" sz="2000">
                <a:latin typeface="Comfortaa"/>
                <a:ea typeface="Comfortaa"/>
                <a:cs typeface="Comfortaa"/>
                <a:sym typeface="Comfortaa"/>
              </a:rPr>
              <a:t>Offered during homeroom</a:t>
            </a:r>
            <a:endParaRPr sz="2000">
              <a:latin typeface="Comfortaa"/>
              <a:ea typeface="Comfortaa"/>
              <a:cs typeface="Comfortaa"/>
              <a:sym typeface="Comfortaa"/>
            </a:endParaRPr>
          </a:p>
          <a:p>
            <a:pPr marL="274320" lvl="0" indent="274320" algn="l" rtl="0">
              <a:lnSpc>
                <a:spcPct val="115000"/>
              </a:lnSpc>
              <a:spcBef>
                <a:spcPts val="1000"/>
              </a:spcBef>
              <a:spcAft>
                <a:spcPts val="0"/>
              </a:spcAft>
              <a:buNone/>
            </a:pPr>
            <a:endParaRPr sz="2200">
              <a:latin typeface="Comfortaa"/>
              <a:ea typeface="Comfortaa"/>
              <a:cs typeface="Comfortaa"/>
              <a:sym typeface="Comfortaa"/>
            </a:endParaRPr>
          </a:p>
          <a:p>
            <a:pPr marL="274320" lvl="0" indent="274320" algn="l" rtl="0">
              <a:lnSpc>
                <a:spcPct val="115000"/>
              </a:lnSpc>
              <a:spcBef>
                <a:spcPts val="1000"/>
              </a:spcBef>
              <a:spcAft>
                <a:spcPts val="0"/>
              </a:spcAft>
              <a:buNone/>
            </a:pPr>
            <a:endParaRPr sz="1200">
              <a:latin typeface="Raleway"/>
              <a:ea typeface="Raleway"/>
              <a:cs typeface="Raleway"/>
              <a:sym typeface="Raleway"/>
            </a:endParaRPr>
          </a:p>
          <a:p>
            <a:pPr marL="0" lvl="0" indent="0" algn="l" rtl="0">
              <a:spcBef>
                <a:spcPts val="1000"/>
              </a:spcBef>
              <a:spcAft>
                <a:spcPts val="0"/>
              </a:spcAft>
              <a:buNone/>
            </a:pPr>
            <a:endParaRPr sz="25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850" name="Google Shape;850;p125" descr="alt=&quot;&quot;"/>
          <p:cNvPicPr preferRelativeResize="0"/>
          <p:nvPr/>
        </p:nvPicPr>
        <p:blipFill>
          <a:blip r:embed="rId3">
            <a:alphaModFix/>
          </a:blip>
          <a:stretch>
            <a:fillRect/>
          </a:stretch>
        </p:blipFill>
        <p:spPr>
          <a:xfrm>
            <a:off x="233725" y="246225"/>
            <a:ext cx="1587851" cy="1505824"/>
          </a:xfrm>
          <a:prstGeom prst="rect">
            <a:avLst/>
          </a:prstGeom>
          <a:noFill/>
          <a:ln>
            <a:noFill/>
          </a:ln>
        </p:spPr>
      </p:pic>
      <p:pic>
        <p:nvPicPr>
          <p:cNvPr id="851" name="Google Shape;851;p125" descr="Academic Assistance"/>
          <p:cNvPicPr preferRelativeResize="0"/>
          <p:nvPr/>
        </p:nvPicPr>
        <p:blipFill>
          <a:blip r:embed="rId4">
            <a:alphaModFix/>
          </a:blip>
          <a:stretch>
            <a:fillRect/>
          </a:stretch>
        </p:blipFill>
        <p:spPr>
          <a:xfrm>
            <a:off x="4494425" y="3863549"/>
            <a:ext cx="3825525" cy="215262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6"/>
          <p:cNvSpPr txBox="1">
            <a:spLocks noGrp="1"/>
          </p:cNvSpPr>
          <p:nvPr>
            <p:ph type="title"/>
          </p:nvPr>
        </p:nvSpPr>
        <p:spPr>
          <a:xfrm>
            <a:off x="1821575" y="381738"/>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Eagles of the Week</a:t>
            </a:r>
            <a:endParaRPr sz="6000" b="1">
              <a:solidFill>
                <a:srgbClr val="000000"/>
              </a:solidFill>
              <a:latin typeface="Bree Serif"/>
              <a:ea typeface="Bree Serif"/>
              <a:cs typeface="Bree Serif"/>
              <a:sym typeface="Bree Serif"/>
            </a:endParaRPr>
          </a:p>
        </p:txBody>
      </p:sp>
      <p:pic>
        <p:nvPicPr>
          <p:cNvPr id="857" name="Google Shape;857;p126" descr="alt=&quot;&quot;"/>
          <p:cNvPicPr preferRelativeResize="0"/>
          <p:nvPr/>
        </p:nvPicPr>
        <p:blipFill rotWithShape="1">
          <a:blip r:embed="rId3">
            <a:alphaModFix/>
          </a:blip>
          <a:srcRect r="9041"/>
          <a:stretch/>
        </p:blipFill>
        <p:spPr>
          <a:xfrm>
            <a:off x="6446525" y="2800675"/>
            <a:ext cx="2585100" cy="2823750"/>
          </a:xfrm>
          <a:prstGeom prst="rect">
            <a:avLst/>
          </a:prstGeom>
          <a:noFill/>
          <a:ln>
            <a:noFill/>
          </a:ln>
        </p:spPr>
      </p:pic>
      <p:pic>
        <p:nvPicPr>
          <p:cNvPr id="858" name="Google Shape;858;p126" descr="alt=&quot;&quot;"/>
          <p:cNvPicPr preferRelativeResize="0"/>
          <p:nvPr/>
        </p:nvPicPr>
        <p:blipFill>
          <a:blip r:embed="rId4">
            <a:alphaModFix/>
          </a:blip>
          <a:stretch>
            <a:fillRect/>
          </a:stretch>
        </p:blipFill>
        <p:spPr>
          <a:xfrm>
            <a:off x="233725" y="246225"/>
            <a:ext cx="1587851" cy="1505824"/>
          </a:xfrm>
          <a:prstGeom prst="rect">
            <a:avLst/>
          </a:prstGeom>
          <a:noFill/>
          <a:ln>
            <a:noFill/>
          </a:ln>
        </p:spPr>
      </p:pic>
      <p:sp>
        <p:nvSpPr>
          <p:cNvPr id="859" name="Google Shape;859;p126"/>
          <p:cNvSpPr txBox="1">
            <a:spLocks noGrp="1"/>
          </p:cNvSpPr>
          <p:nvPr>
            <p:ph type="body" idx="1"/>
          </p:nvPr>
        </p:nvSpPr>
        <p:spPr>
          <a:xfrm>
            <a:off x="233725" y="1817300"/>
            <a:ext cx="6543000" cy="4587300"/>
          </a:xfrm>
          <a:prstGeom prst="rect">
            <a:avLst/>
          </a:prstGeom>
        </p:spPr>
        <p:txBody>
          <a:bodyPr spcFirstLastPara="1" wrap="square" lIns="91425" tIns="91425" rIns="91425" bIns="91425" anchor="t" anchorCtr="0">
            <a:noAutofit/>
          </a:bodyPr>
          <a:lstStyle/>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A way to recognize students for their wonderful behavior, kindness, respect and helpfulness to others</a:t>
            </a:r>
            <a:endParaRPr sz="2000">
              <a:solidFill>
                <a:srgbClr val="000000"/>
              </a:solidFill>
              <a:latin typeface="Comfortaa"/>
              <a:ea typeface="Comfortaa"/>
              <a:cs typeface="Comfortaa"/>
              <a:sym typeface="Comfortaa"/>
            </a:endParaRPr>
          </a:p>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Announced over the loudspeaker on Fridays. </a:t>
            </a:r>
            <a:endParaRPr sz="2000">
              <a:solidFill>
                <a:srgbClr val="000000"/>
              </a:solidFill>
              <a:latin typeface="Comfortaa"/>
              <a:ea typeface="Comfortaa"/>
              <a:cs typeface="Comfortaa"/>
              <a:sym typeface="Comfortaa"/>
            </a:endParaRPr>
          </a:p>
          <a:p>
            <a:pPr marL="1371600" lvl="4" indent="-228600" algn="l" rtl="0">
              <a:lnSpc>
                <a:spcPct val="115000"/>
              </a:lnSpc>
              <a:spcBef>
                <a:spcPts val="0"/>
              </a:spcBef>
              <a:spcAft>
                <a:spcPts val="0"/>
              </a:spcAft>
              <a:buClr>
                <a:srgbClr val="000000"/>
              </a:buClr>
              <a:buSzPts val="2000"/>
              <a:buFont typeface="Comfortaa"/>
              <a:buChar char="o"/>
            </a:pPr>
            <a:r>
              <a:rPr lang="en">
                <a:solidFill>
                  <a:srgbClr val="000000"/>
                </a:solidFill>
                <a:latin typeface="Comfortaa"/>
                <a:ea typeface="Comfortaa"/>
                <a:cs typeface="Comfortaa"/>
                <a:sym typeface="Comfortaa"/>
              </a:rPr>
              <a:t>Student names are displayed on the TV monitors around the school</a:t>
            </a:r>
            <a:endParaRPr>
              <a:solidFill>
                <a:srgbClr val="000000"/>
              </a:solidFill>
              <a:latin typeface="Comfortaa"/>
              <a:ea typeface="Comfortaa"/>
              <a:cs typeface="Comfortaa"/>
              <a:sym typeface="Comfortaa"/>
            </a:endParaRPr>
          </a:p>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highlight>
                  <a:srgbClr val="FFFFFF"/>
                </a:highlight>
                <a:latin typeface="Comfortaa"/>
                <a:ea typeface="Comfortaa"/>
                <a:cs typeface="Comfortaa"/>
                <a:sym typeface="Comfortaa"/>
              </a:rPr>
              <a:t>Acknowledge and reward the positive contributions that our DMS students make on a daily basis</a:t>
            </a:r>
            <a:endParaRPr sz="2000">
              <a:solidFill>
                <a:srgbClr val="000000"/>
              </a:solidFill>
              <a:highlight>
                <a:srgbClr val="FFFFFF"/>
              </a:highlight>
              <a:latin typeface="Comfortaa"/>
              <a:ea typeface="Comfortaa"/>
              <a:cs typeface="Comfortaa"/>
              <a:sym typeface="Comfortaa"/>
            </a:endParaRPr>
          </a:p>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highlight>
                  <a:srgbClr val="FFFFFF"/>
                </a:highlight>
                <a:latin typeface="Comfortaa"/>
                <a:ea typeface="Comfortaa"/>
                <a:cs typeface="Comfortaa"/>
                <a:sym typeface="Comfortaa"/>
              </a:rPr>
              <a:t>Staff and Students can be nominated</a:t>
            </a:r>
            <a:endParaRPr sz="2000">
              <a:solidFill>
                <a:srgbClr val="000000"/>
              </a:solidFill>
              <a:highlight>
                <a:srgbClr val="FFFFFF"/>
              </a:highlight>
              <a:latin typeface="Comfortaa"/>
              <a:ea typeface="Comfortaa"/>
              <a:cs typeface="Comfortaa"/>
              <a:sym typeface="Comfortaa"/>
            </a:endParaRPr>
          </a:p>
          <a:p>
            <a:pPr marL="548640" lvl="1" indent="-228600" algn="l" rtl="0">
              <a:lnSpc>
                <a:spcPct val="115000"/>
              </a:lnSpc>
              <a:spcBef>
                <a:spcPts val="0"/>
              </a:spcBef>
              <a:spcAft>
                <a:spcPts val="0"/>
              </a:spcAft>
              <a:buClr>
                <a:srgbClr val="000000"/>
              </a:buClr>
              <a:buSzPts val="2000"/>
              <a:buFont typeface="Comfortaa"/>
              <a:buChar char="●"/>
            </a:pPr>
            <a:r>
              <a:rPr lang="en" sz="2000">
                <a:solidFill>
                  <a:srgbClr val="000000"/>
                </a:solidFill>
                <a:highlight>
                  <a:srgbClr val="FFFFFF"/>
                </a:highlight>
                <a:latin typeface="Comfortaa"/>
                <a:ea typeface="Comfortaa"/>
                <a:cs typeface="Comfortaa"/>
                <a:sym typeface="Comfortaa"/>
              </a:rPr>
              <a:t>450 Responses in 18/19</a:t>
            </a:r>
            <a:endParaRPr sz="2000">
              <a:solidFill>
                <a:srgbClr val="000000"/>
              </a:solidFill>
              <a:highlight>
                <a:srgbClr val="FFFFFF"/>
              </a:highlight>
              <a:latin typeface="Comfortaa"/>
              <a:ea typeface="Comfortaa"/>
              <a:cs typeface="Comfortaa"/>
              <a:sym typeface="Comfortaa"/>
            </a:endParaRPr>
          </a:p>
          <a:p>
            <a:pPr marL="274320" lvl="0" indent="0" algn="l" rtl="0">
              <a:lnSpc>
                <a:spcPct val="115000"/>
              </a:lnSpc>
              <a:spcBef>
                <a:spcPts val="0"/>
              </a:spcBef>
              <a:spcAft>
                <a:spcPts val="0"/>
              </a:spcAft>
              <a:buNone/>
            </a:pPr>
            <a:endParaRPr sz="2000">
              <a:solidFill>
                <a:srgbClr val="000000"/>
              </a:solidFill>
              <a:latin typeface="Comfortaa"/>
              <a:ea typeface="Comfortaa"/>
              <a:cs typeface="Comfortaa"/>
              <a:sym typeface="Comfortaa"/>
            </a:endParaRPr>
          </a:p>
          <a:p>
            <a:pPr marL="0" lvl="0" indent="0" algn="l" rtl="0">
              <a:spcBef>
                <a:spcPts val="580"/>
              </a:spcBef>
              <a:spcAft>
                <a:spcPts val="0"/>
              </a:spcAft>
              <a:buNone/>
            </a:pPr>
            <a:endParaRPr sz="22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200">
              <a:solidFill>
                <a:srgbClr val="000000"/>
              </a:solidFill>
              <a:latin typeface="Comfortaa"/>
              <a:ea typeface="Comfortaa"/>
              <a:cs typeface="Comfortaa"/>
              <a:sym typeface="Comforta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7"/>
          <p:cNvSpPr txBox="1">
            <a:spLocks noGrp="1"/>
          </p:cNvSpPr>
          <p:nvPr>
            <p:ph type="title"/>
          </p:nvPr>
        </p:nvSpPr>
        <p:spPr>
          <a:xfrm>
            <a:off x="1606450" y="656738"/>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Lunch With The Administrators</a:t>
            </a:r>
            <a:endParaRPr sz="5000" b="1">
              <a:solidFill>
                <a:srgbClr val="000000"/>
              </a:solidFill>
              <a:latin typeface="Bree Serif"/>
              <a:ea typeface="Bree Serif"/>
              <a:cs typeface="Bree Serif"/>
              <a:sym typeface="Bree Serif"/>
            </a:endParaRPr>
          </a:p>
        </p:txBody>
      </p:sp>
      <p:pic>
        <p:nvPicPr>
          <p:cNvPr id="865" name="Google Shape;865;p127" descr="alt=&quot;&quot;"/>
          <p:cNvPicPr preferRelativeResize="0"/>
          <p:nvPr/>
        </p:nvPicPr>
        <p:blipFill>
          <a:blip r:embed="rId3">
            <a:alphaModFix/>
          </a:blip>
          <a:stretch>
            <a:fillRect/>
          </a:stretch>
        </p:blipFill>
        <p:spPr>
          <a:xfrm>
            <a:off x="233725" y="246225"/>
            <a:ext cx="1587851" cy="1505824"/>
          </a:xfrm>
          <a:prstGeom prst="rect">
            <a:avLst/>
          </a:prstGeom>
          <a:noFill/>
          <a:ln>
            <a:noFill/>
          </a:ln>
        </p:spPr>
      </p:pic>
      <p:sp>
        <p:nvSpPr>
          <p:cNvPr id="866" name="Google Shape;866;p127"/>
          <p:cNvSpPr txBox="1">
            <a:spLocks noGrp="1"/>
          </p:cNvSpPr>
          <p:nvPr>
            <p:ph type="body" idx="1"/>
          </p:nvPr>
        </p:nvSpPr>
        <p:spPr>
          <a:xfrm>
            <a:off x="233725" y="1972275"/>
            <a:ext cx="6543000" cy="4587300"/>
          </a:xfrm>
          <a:prstGeom prst="rect">
            <a:avLst/>
          </a:prstGeom>
        </p:spPr>
        <p:txBody>
          <a:bodyPr spcFirstLastPara="1" wrap="square" lIns="91425" tIns="91425" rIns="91425" bIns="91425" anchor="t" anchorCtr="0">
            <a:noAutofit/>
          </a:bodyPr>
          <a:lstStyle/>
          <a:p>
            <a:pPr marL="548640" lvl="1" indent="-24765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Administrators eat lunch with students new to the school/district (September, October, November)</a:t>
            </a:r>
            <a:endParaRPr sz="2300">
              <a:solidFill>
                <a:srgbClr val="000000"/>
              </a:solidFill>
              <a:highlight>
                <a:srgbClr val="FFFFFF"/>
              </a:highlight>
              <a:latin typeface="Comfortaa"/>
              <a:ea typeface="Comfortaa"/>
              <a:cs typeface="Comfortaa"/>
              <a:sym typeface="Comfortaa"/>
            </a:endParaRPr>
          </a:p>
          <a:p>
            <a:pPr marL="548640" lvl="1" indent="-24765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Recommendations made by teachers (December-June)</a:t>
            </a:r>
            <a:endParaRPr sz="2300">
              <a:solidFill>
                <a:srgbClr val="000000"/>
              </a:solidFill>
              <a:highlight>
                <a:srgbClr val="FFFFFF"/>
              </a:highlight>
              <a:latin typeface="Comfortaa"/>
              <a:ea typeface="Comfortaa"/>
              <a:cs typeface="Comfortaa"/>
              <a:sym typeface="Comfortaa"/>
            </a:endParaRPr>
          </a:p>
          <a:p>
            <a:pPr marL="548640" lvl="1" indent="-24765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Allows administrators to make POSITIVE connections with students</a:t>
            </a:r>
            <a:endParaRPr sz="2300">
              <a:solidFill>
                <a:srgbClr val="000000"/>
              </a:solidFill>
              <a:highlight>
                <a:srgbClr val="FFFFFF"/>
              </a:highlight>
              <a:latin typeface="Comfortaa"/>
              <a:ea typeface="Comfortaa"/>
              <a:cs typeface="Comfortaa"/>
              <a:sym typeface="Comfortaa"/>
            </a:endParaRPr>
          </a:p>
          <a:p>
            <a:pPr marL="822960" lvl="2" indent="-27686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Reward students who deserve it</a:t>
            </a:r>
            <a:endParaRPr sz="2300">
              <a:solidFill>
                <a:srgbClr val="000000"/>
              </a:solidFill>
              <a:highlight>
                <a:srgbClr val="FFFFFF"/>
              </a:highlight>
              <a:latin typeface="Comfortaa"/>
              <a:ea typeface="Comfortaa"/>
              <a:cs typeface="Comfortaa"/>
              <a:sym typeface="Comfortaa"/>
            </a:endParaRPr>
          </a:p>
          <a:p>
            <a:pPr marL="822960" lvl="2" indent="-27686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Teachers are welcome to join </a:t>
            </a:r>
            <a:endParaRPr sz="2300">
              <a:solidFill>
                <a:srgbClr val="000000"/>
              </a:solidFill>
              <a:highlight>
                <a:srgbClr val="FFFFFF"/>
              </a:highlight>
              <a:latin typeface="Comfortaa"/>
              <a:ea typeface="Comfortaa"/>
              <a:cs typeface="Comfortaa"/>
              <a:sym typeface="Comfortaa"/>
            </a:endParaRPr>
          </a:p>
          <a:p>
            <a:pPr marL="822960" lvl="2" indent="-276860" algn="l" rtl="0">
              <a:lnSpc>
                <a:spcPct val="115000"/>
              </a:lnSpc>
              <a:spcBef>
                <a:spcPts val="0"/>
              </a:spcBef>
              <a:spcAft>
                <a:spcPts val="0"/>
              </a:spcAft>
              <a:buClr>
                <a:srgbClr val="000000"/>
              </a:buClr>
              <a:buSzPts val="2300"/>
              <a:buFont typeface="Comfortaa"/>
              <a:buChar char="●"/>
            </a:pPr>
            <a:r>
              <a:rPr lang="en" sz="2300">
                <a:solidFill>
                  <a:srgbClr val="000000"/>
                </a:solidFill>
                <a:highlight>
                  <a:srgbClr val="FFFFFF"/>
                </a:highlight>
                <a:latin typeface="Comfortaa"/>
                <a:ea typeface="Comfortaa"/>
                <a:cs typeface="Comfortaa"/>
                <a:sym typeface="Comfortaa"/>
              </a:rPr>
              <a:t>Pizza, pop, ice cream and games!</a:t>
            </a:r>
            <a:endParaRPr sz="2300">
              <a:solidFill>
                <a:srgbClr val="000000"/>
              </a:solidFill>
              <a:highlight>
                <a:srgbClr val="FFFFFF"/>
              </a:highlight>
              <a:latin typeface="Comfortaa"/>
              <a:ea typeface="Comfortaa"/>
              <a:cs typeface="Comfortaa"/>
              <a:sym typeface="Comfortaa"/>
            </a:endParaRPr>
          </a:p>
          <a:p>
            <a:pPr marL="274320" lvl="0" indent="0" algn="l" rtl="0">
              <a:lnSpc>
                <a:spcPct val="115000"/>
              </a:lnSpc>
              <a:spcBef>
                <a:spcPts val="0"/>
              </a:spcBef>
              <a:spcAft>
                <a:spcPts val="0"/>
              </a:spcAft>
              <a:buNone/>
            </a:pPr>
            <a:endParaRPr sz="2000">
              <a:solidFill>
                <a:srgbClr val="000000"/>
              </a:solidFill>
              <a:latin typeface="Comfortaa"/>
              <a:ea typeface="Comfortaa"/>
              <a:cs typeface="Comfortaa"/>
              <a:sym typeface="Comfortaa"/>
            </a:endParaRPr>
          </a:p>
          <a:p>
            <a:pPr marL="0" lvl="0" indent="0" algn="l" rtl="0">
              <a:spcBef>
                <a:spcPts val="580"/>
              </a:spcBef>
              <a:spcAft>
                <a:spcPts val="0"/>
              </a:spcAft>
              <a:buNone/>
            </a:pPr>
            <a:endParaRPr sz="22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200">
              <a:solidFill>
                <a:srgbClr val="000000"/>
              </a:solidFill>
              <a:latin typeface="Comfortaa"/>
              <a:ea typeface="Comfortaa"/>
              <a:cs typeface="Comfortaa"/>
              <a:sym typeface="Comfortaa"/>
            </a:endParaRPr>
          </a:p>
        </p:txBody>
      </p:sp>
      <p:pic>
        <p:nvPicPr>
          <p:cNvPr id="867" name="Google Shape;867;p127" descr="alt=&quot;&quot;"/>
          <p:cNvPicPr preferRelativeResize="0"/>
          <p:nvPr/>
        </p:nvPicPr>
        <p:blipFill>
          <a:blip r:embed="rId4">
            <a:alphaModFix/>
          </a:blip>
          <a:stretch>
            <a:fillRect/>
          </a:stretch>
        </p:blipFill>
        <p:spPr>
          <a:xfrm>
            <a:off x="6776725" y="1817288"/>
            <a:ext cx="2062475" cy="1867012"/>
          </a:xfrm>
          <a:prstGeom prst="rect">
            <a:avLst/>
          </a:prstGeom>
          <a:noFill/>
          <a:ln>
            <a:noFill/>
          </a:ln>
        </p:spPr>
      </p:pic>
      <p:pic>
        <p:nvPicPr>
          <p:cNvPr id="868" name="Google Shape;868;p127" descr="alt=&quot;&quot;"/>
          <p:cNvPicPr preferRelativeResize="0"/>
          <p:nvPr/>
        </p:nvPicPr>
        <p:blipFill>
          <a:blip r:embed="rId5">
            <a:alphaModFix/>
          </a:blip>
          <a:stretch>
            <a:fillRect/>
          </a:stretch>
        </p:blipFill>
        <p:spPr>
          <a:xfrm>
            <a:off x="6686975" y="4204799"/>
            <a:ext cx="2062477" cy="206161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28"/>
          <p:cNvSpPr txBox="1">
            <a:spLocks noGrp="1"/>
          </p:cNvSpPr>
          <p:nvPr>
            <p:ph type="title"/>
          </p:nvPr>
        </p:nvSpPr>
        <p:spPr>
          <a:xfrm>
            <a:off x="1821575" y="246213"/>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Quarterly Rewards</a:t>
            </a:r>
            <a:endParaRPr sz="6000" b="1">
              <a:solidFill>
                <a:srgbClr val="000000"/>
              </a:solidFill>
              <a:latin typeface="Bree Serif"/>
              <a:ea typeface="Bree Serif"/>
              <a:cs typeface="Bree Serif"/>
              <a:sym typeface="Bree Serif"/>
            </a:endParaRPr>
          </a:p>
        </p:txBody>
      </p:sp>
      <p:sp>
        <p:nvSpPr>
          <p:cNvPr id="874" name="Google Shape;874;p128"/>
          <p:cNvSpPr txBox="1">
            <a:spLocks noGrp="1"/>
          </p:cNvSpPr>
          <p:nvPr>
            <p:ph type="body" idx="1"/>
          </p:nvPr>
        </p:nvSpPr>
        <p:spPr>
          <a:xfrm>
            <a:off x="383275" y="1817300"/>
            <a:ext cx="8637900" cy="4587300"/>
          </a:xfrm>
          <a:prstGeom prst="rect">
            <a:avLst/>
          </a:prstGeom>
        </p:spPr>
        <p:txBody>
          <a:bodyPr spcFirstLastPara="1" wrap="square" lIns="91425" tIns="91425" rIns="91425" bIns="91425" anchor="t" anchorCtr="0">
            <a:noAutofit/>
          </a:bodyPr>
          <a:lstStyle/>
          <a:p>
            <a:pPr marL="457200" marR="0" lvl="0" indent="-419100" algn="l" rtl="0">
              <a:lnSpc>
                <a:spcPct val="100000"/>
              </a:lnSpc>
              <a:spcBef>
                <a:spcPts val="580"/>
              </a:spcBef>
              <a:spcAft>
                <a:spcPts val="0"/>
              </a:spcAft>
              <a:buClr>
                <a:srgbClr val="000000"/>
              </a:buClr>
              <a:buSzPts val="3000"/>
              <a:buFont typeface="Comfortaa"/>
              <a:buChar char="●"/>
            </a:pPr>
            <a:r>
              <a:rPr lang="en" sz="3000">
                <a:solidFill>
                  <a:srgbClr val="000000"/>
                </a:solidFill>
                <a:latin typeface="Comfortaa"/>
                <a:ea typeface="Comfortaa"/>
                <a:cs typeface="Comfortaa"/>
                <a:sym typeface="Comfortaa"/>
              </a:rPr>
              <a:t>This year, each grade level is responsible for planning their quarterly reward. </a:t>
            </a:r>
            <a:endParaRPr sz="3000">
              <a:solidFill>
                <a:srgbClr val="000000"/>
              </a:solidFill>
              <a:latin typeface="Comfortaa"/>
              <a:ea typeface="Comfortaa"/>
              <a:cs typeface="Comfortaa"/>
              <a:sym typeface="Comfortaa"/>
            </a:endParaRPr>
          </a:p>
          <a:p>
            <a:pPr marL="1371600" marR="0" lvl="4" indent="-228600" algn="l" rtl="0">
              <a:lnSpc>
                <a:spcPct val="100000"/>
              </a:lnSpc>
              <a:spcBef>
                <a:spcPts val="0"/>
              </a:spcBef>
              <a:spcAft>
                <a:spcPts val="0"/>
              </a:spcAft>
              <a:buClr>
                <a:srgbClr val="000000"/>
              </a:buClr>
              <a:buSzPts val="2000"/>
              <a:buFont typeface="Comfortaa"/>
              <a:buChar char="o"/>
            </a:pPr>
            <a:r>
              <a:rPr lang="en">
                <a:solidFill>
                  <a:srgbClr val="000000"/>
                </a:solidFill>
                <a:latin typeface="Comfortaa"/>
                <a:ea typeface="Comfortaa"/>
                <a:cs typeface="Comfortaa"/>
                <a:sym typeface="Comfortaa"/>
              </a:rPr>
              <a:t>Quarter 4 reward is the end of the year grade level field trips.</a:t>
            </a:r>
            <a:endParaRPr>
              <a:solidFill>
                <a:srgbClr val="000000"/>
              </a:solidFill>
              <a:latin typeface="Comfortaa"/>
              <a:ea typeface="Comfortaa"/>
              <a:cs typeface="Comfortaa"/>
              <a:sym typeface="Comfortaa"/>
            </a:endParaRPr>
          </a:p>
          <a:p>
            <a:pPr marL="548640" marR="0" lvl="1" indent="-292100" algn="l" rtl="0">
              <a:lnSpc>
                <a:spcPct val="100000"/>
              </a:lnSpc>
              <a:spcBef>
                <a:spcPts val="0"/>
              </a:spcBef>
              <a:spcAft>
                <a:spcPts val="0"/>
              </a:spcAft>
              <a:buClr>
                <a:srgbClr val="000000"/>
              </a:buClr>
              <a:buSzPts val="3000"/>
              <a:buFont typeface="Comfortaa"/>
              <a:buChar char="●"/>
            </a:pPr>
            <a:r>
              <a:rPr lang="en" sz="3000">
                <a:solidFill>
                  <a:srgbClr val="000000"/>
                </a:solidFill>
                <a:latin typeface="Comfortaa"/>
                <a:ea typeface="Comfortaa"/>
                <a:cs typeface="Comfortaa"/>
                <a:sym typeface="Comfortaa"/>
              </a:rPr>
              <a:t>Past rewards have included: Kona Ice, Open Gym, Activity Day, Movies and Snacks.</a:t>
            </a:r>
            <a:endParaRPr sz="3000">
              <a:solidFill>
                <a:srgbClr val="000000"/>
              </a:solidFill>
              <a:latin typeface="Comfortaa"/>
              <a:ea typeface="Comfortaa"/>
              <a:cs typeface="Comfortaa"/>
              <a:sym typeface="Comfortaa"/>
            </a:endParaRPr>
          </a:p>
          <a:p>
            <a:pPr marL="548640" marR="0" lvl="1" indent="-292100" algn="l" rtl="0">
              <a:lnSpc>
                <a:spcPct val="100000"/>
              </a:lnSpc>
              <a:spcBef>
                <a:spcPts val="0"/>
              </a:spcBef>
              <a:spcAft>
                <a:spcPts val="0"/>
              </a:spcAft>
              <a:buClr>
                <a:srgbClr val="000000"/>
              </a:buClr>
              <a:buSzPts val="3000"/>
              <a:buFont typeface="Comfortaa"/>
              <a:buChar char="●"/>
            </a:pPr>
            <a:r>
              <a:rPr lang="en" sz="3000">
                <a:solidFill>
                  <a:srgbClr val="000000"/>
                </a:solidFill>
                <a:latin typeface="Comfortaa"/>
                <a:ea typeface="Comfortaa"/>
                <a:cs typeface="Comfortaa"/>
                <a:sym typeface="Comfortaa"/>
              </a:rPr>
              <a:t>Rewards take place during the school day.</a:t>
            </a:r>
            <a:endParaRPr sz="3000">
              <a:solidFill>
                <a:srgbClr val="000000"/>
              </a:solidFill>
              <a:latin typeface="Comfortaa"/>
              <a:ea typeface="Comfortaa"/>
              <a:cs typeface="Comfortaa"/>
              <a:sym typeface="Comfortaa"/>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875" name="Google Shape;875;p128" descr="alt=&quot;&quot;"/>
          <p:cNvPicPr preferRelativeResize="0"/>
          <p:nvPr/>
        </p:nvPicPr>
        <p:blipFill>
          <a:blip r:embed="rId3">
            <a:alphaModFix/>
          </a:blip>
          <a:stretch>
            <a:fillRect/>
          </a:stretch>
        </p:blipFill>
        <p:spPr>
          <a:xfrm>
            <a:off x="233725" y="246225"/>
            <a:ext cx="1587851" cy="15058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9"/>
          <p:cNvSpPr txBox="1">
            <a:spLocks noGrp="1"/>
          </p:cNvSpPr>
          <p:nvPr>
            <p:ph type="ctrTitle"/>
          </p:nvPr>
        </p:nvSpPr>
        <p:spPr>
          <a:xfrm>
            <a:off x="28650" y="1634550"/>
            <a:ext cx="4128300" cy="124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500"/>
              <a:buFont typeface="Calibri"/>
              <a:buNone/>
            </a:pPr>
            <a:r>
              <a:rPr lang="en" sz="3500">
                <a:solidFill>
                  <a:srgbClr val="000000"/>
                </a:solidFill>
                <a:latin typeface="Bree Serif"/>
                <a:ea typeface="Bree Serif"/>
                <a:cs typeface="Bree Serif"/>
                <a:sym typeface="Bree Serif"/>
              </a:rPr>
              <a:t>BUILDING WIDE</a:t>
            </a:r>
            <a:r>
              <a:rPr lang="en" sz="3500">
                <a:solidFill>
                  <a:srgbClr val="073763"/>
                </a:solidFill>
                <a:latin typeface="Bree Serif"/>
                <a:ea typeface="Bree Serif"/>
                <a:cs typeface="Bree Serif"/>
                <a:sym typeface="Bree Serif"/>
              </a:rPr>
              <a:t> </a:t>
            </a:r>
            <a:r>
              <a:rPr lang="en" sz="3500">
                <a:solidFill>
                  <a:srgbClr val="000000"/>
                </a:solidFill>
                <a:latin typeface="Bree Serif"/>
                <a:ea typeface="Bree Serif"/>
                <a:cs typeface="Bree Serif"/>
                <a:sym typeface="Bree Serif"/>
              </a:rPr>
              <a:t>PBIS ACTIVITY</a:t>
            </a:r>
            <a:endParaRPr sz="3500">
              <a:solidFill>
                <a:srgbClr val="000000"/>
              </a:solidFill>
              <a:latin typeface="Bree Serif"/>
              <a:ea typeface="Bree Serif"/>
              <a:cs typeface="Bree Serif"/>
              <a:sym typeface="Bree Serif"/>
            </a:endParaRPr>
          </a:p>
        </p:txBody>
      </p:sp>
      <p:sp>
        <p:nvSpPr>
          <p:cNvPr id="882" name="Google Shape;882;p129"/>
          <p:cNvSpPr txBox="1">
            <a:spLocks noGrp="1"/>
          </p:cNvSpPr>
          <p:nvPr>
            <p:ph type="subTitle" idx="1"/>
          </p:nvPr>
        </p:nvSpPr>
        <p:spPr>
          <a:xfrm>
            <a:off x="5591175" y="3435471"/>
            <a:ext cx="3305100" cy="1655700"/>
          </a:xfrm>
          <a:prstGeom prst="rect">
            <a:avLst/>
          </a:prstGeom>
          <a:noFill/>
          <a:ln>
            <a:noFill/>
          </a:ln>
        </p:spPr>
        <p:txBody>
          <a:bodyPr spcFirstLastPara="1" wrap="square" lIns="91425" tIns="45700" rIns="91425" bIns="45700" anchor="t" anchorCtr="0">
            <a:noAutofit/>
          </a:bodyPr>
          <a:lstStyle/>
          <a:p>
            <a:pPr marL="647700" lvl="0" indent="-647700" algn="l" rtl="0">
              <a:lnSpc>
                <a:spcPct val="90000"/>
              </a:lnSpc>
              <a:spcBef>
                <a:spcPts val="0"/>
              </a:spcBef>
              <a:spcAft>
                <a:spcPts val="0"/>
              </a:spcAft>
              <a:buClr>
                <a:schemeClr val="lt1"/>
              </a:buClr>
              <a:buSzPts val="2400"/>
              <a:buNone/>
            </a:pPr>
            <a:r>
              <a:rPr lang="en"/>
              <a:t>AN   WEDNESDAY,</a:t>
            </a:r>
            <a:endParaRPr/>
          </a:p>
          <a:p>
            <a:pPr marL="647700" lvl="0" indent="-647700" algn="l" rtl="0">
              <a:lnSpc>
                <a:spcPct val="90000"/>
              </a:lnSpc>
              <a:spcBef>
                <a:spcPts val="0"/>
              </a:spcBef>
              <a:spcAft>
                <a:spcPts val="0"/>
              </a:spcAft>
              <a:buClr>
                <a:schemeClr val="lt1"/>
              </a:buClr>
              <a:buSzPts val="2400"/>
              <a:buNone/>
            </a:pPr>
            <a:r>
              <a:rPr lang="en"/>
              <a:t>             DECEMBER 10TH</a:t>
            </a:r>
            <a:endParaRPr/>
          </a:p>
        </p:txBody>
      </p:sp>
      <p:pic>
        <p:nvPicPr>
          <p:cNvPr id="883" name="Google Shape;883;p129" descr="alt=&quot;&quot;"/>
          <p:cNvPicPr preferRelativeResize="0"/>
          <p:nvPr/>
        </p:nvPicPr>
        <p:blipFill rotWithShape="1">
          <a:blip r:embed="rId3">
            <a:alphaModFix/>
          </a:blip>
          <a:srcRect/>
          <a:stretch/>
        </p:blipFill>
        <p:spPr>
          <a:xfrm>
            <a:off x="3481451" y="2306241"/>
            <a:ext cx="4128193" cy="4551759"/>
          </a:xfrm>
          <a:prstGeom prst="rect">
            <a:avLst/>
          </a:prstGeom>
          <a:noFill/>
          <a:ln>
            <a:noFill/>
          </a:ln>
        </p:spPr>
      </p:pic>
      <p:sp>
        <p:nvSpPr>
          <p:cNvPr id="884" name="Google Shape;884;p129"/>
          <p:cNvSpPr txBox="1">
            <a:spLocks noGrp="1"/>
          </p:cNvSpPr>
          <p:nvPr>
            <p:ph type="ctrTitle"/>
          </p:nvPr>
        </p:nvSpPr>
        <p:spPr>
          <a:xfrm>
            <a:off x="5389163" y="1063200"/>
            <a:ext cx="3709200" cy="238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500"/>
              <a:buFont typeface="Calibri"/>
              <a:buNone/>
            </a:pPr>
            <a:r>
              <a:rPr lang="en">
                <a:solidFill>
                  <a:srgbClr val="FFFFFF"/>
                </a:solidFill>
              </a:rPr>
              <a:t>USA HOCKEY GAME</a:t>
            </a:r>
            <a:endParaRPr>
              <a:solidFill>
                <a:srgbClr val="FFFFFF"/>
              </a:solidFill>
            </a:endParaRPr>
          </a:p>
        </p:txBody>
      </p:sp>
      <p:pic>
        <p:nvPicPr>
          <p:cNvPr id="885" name="Google Shape;885;p129" descr="alt=&quot;&quot;"/>
          <p:cNvPicPr preferRelativeResize="0"/>
          <p:nvPr/>
        </p:nvPicPr>
        <p:blipFill>
          <a:blip r:embed="rId4">
            <a:alphaModFix/>
          </a:blip>
          <a:stretch>
            <a:fillRect/>
          </a:stretch>
        </p:blipFill>
        <p:spPr>
          <a:xfrm>
            <a:off x="577151" y="3180000"/>
            <a:ext cx="2817776" cy="2672175"/>
          </a:xfrm>
          <a:prstGeom prst="rect">
            <a:avLst/>
          </a:prstGeom>
          <a:noFill/>
          <a:ln w="76200" cap="flat" cmpd="sng">
            <a:solidFill>
              <a:srgbClr val="000000"/>
            </a:solidFill>
            <a:prstDash val="solid"/>
            <a:round/>
            <a:headEnd type="none" w="sm" len="sm"/>
            <a:tailEnd type="none" w="sm" len="sm"/>
          </a:ln>
        </p:spPr>
      </p:pic>
      <p:pic>
        <p:nvPicPr>
          <p:cNvPr id="886" name="Google Shape;886;p129" descr="alt=&quot;&quot;"/>
          <p:cNvPicPr preferRelativeResize="0"/>
          <p:nvPr/>
        </p:nvPicPr>
        <p:blipFill rotWithShape="1">
          <a:blip r:embed="rId5">
            <a:alphaModFix/>
          </a:blip>
          <a:srcRect l="14327" t="11785" r="14462" b="31084"/>
          <a:stretch/>
        </p:blipFill>
        <p:spPr>
          <a:xfrm>
            <a:off x="6987400" y="210250"/>
            <a:ext cx="1908950" cy="852950"/>
          </a:xfrm>
          <a:prstGeom prst="rect">
            <a:avLst/>
          </a:prstGeom>
          <a:noFill/>
          <a:ln>
            <a:noFill/>
          </a:ln>
        </p:spPr>
      </p:pic>
      <p:sp>
        <p:nvSpPr>
          <p:cNvPr id="887" name="Google Shape;887;p129"/>
          <p:cNvSpPr txBox="1">
            <a:spLocks noGrp="1"/>
          </p:cNvSpPr>
          <p:nvPr>
            <p:ph type="ctrTitle"/>
          </p:nvPr>
        </p:nvSpPr>
        <p:spPr>
          <a:xfrm>
            <a:off x="102175" y="0"/>
            <a:ext cx="4690500" cy="1800600"/>
          </a:xfrm>
          <a:prstGeom prst="rect">
            <a:avLst/>
          </a:prstGeom>
          <a:noFill/>
          <a:ln>
            <a:noFill/>
          </a:ln>
          <a:effectLst>
            <a:outerShdw blurRad="100013" dist="57150" dir="5400000" algn="bl" rotWithShape="0">
              <a:srgbClr val="FFFFFF"/>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500"/>
              <a:buFont typeface="Calibri"/>
              <a:buNone/>
            </a:pPr>
            <a:r>
              <a:rPr lang="en" sz="11900">
                <a:solidFill>
                  <a:srgbClr val="000000"/>
                </a:solidFill>
                <a:latin typeface="Holtwood One SC"/>
                <a:ea typeface="Holtwood One SC"/>
                <a:cs typeface="Holtwood One SC"/>
                <a:sym typeface="Holtwood One SC"/>
              </a:rPr>
              <a:t>DMS</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5"/>
          <p:cNvSpPr txBox="1">
            <a:spLocks noGrp="1"/>
          </p:cNvSpPr>
          <p:nvPr>
            <p:ph type="title"/>
          </p:nvPr>
        </p:nvSpPr>
        <p:spPr>
          <a:xfrm>
            <a:off x="1731350" y="759675"/>
            <a:ext cx="70389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000000"/>
                </a:solidFill>
                <a:latin typeface="Bree Serif"/>
                <a:ea typeface="Bree Serif"/>
                <a:cs typeface="Bree Serif"/>
                <a:sym typeface="Bree Serif"/>
              </a:rPr>
              <a:t>Culturally Responsive PBIS</a:t>
            </a:r>
            <a:endParaRPr sz="4800" b="1">
              <a:solidFill>
                <a:srgbClr val="000000"/>
              </a:solidFill>
              <a:latin typeface="Bree Serif"/>
              <a:ea typeface="Bree Serif"/>
              <a:cs typeface="Bree Serif"/>
              <a:sym typeface="Bree Serif"/>
            </a:endParaRPr>
          </a:p>
        </p:txBody>
      </p:sp>
      <p:pic>
        <p:nvPicPr>
          <p:cNvPr id="534" name="Google Shape;534;p85"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sp>
        <p:nvSpPr>
          <p:cNvPr id="535" name="Google Shape;535;p85"/>
          <p:cNvSpPr txBox="1"/>
          <p:nvPr/>
        </p:nvSpPr>
        <p:spPr>
          <a:xfrm>
            <a:off x="402000" y="1687200"/>
            <a:ext cx="6094200" cy="3000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400" b="1">
                <a:solidFill>
                  <a:schemeClr val="dk1"/>
                </a:solidFill>
                <a:latin typeface="Comfortaa"/>
                <a:ea typeface="Comfortaa"/>
                <a:cs typeface="Comfortaa"/>
                <a:sym typeface="Comfortaa"/>
              </a:rPr>
              <a:t>P-CCS is committed to:</a:t>
            </a:r>
            <a:endParaRPr sz="1700">
              <a:solidFill>
                <a:schemeClr val="dk1"/>
              </a:solidFill>
              <a:latin typeface="Comfortaa"/>
              <a:ea typeface="Comfortaa"/>
              <a:cs typeface="Comfortaa"/>
              <a:sym typeface="Comfortaa"/>
            </a:endParaRPr>
          </a:p>
          <a:p>
            <a:pPr marL="457200" lvl="0" indent="-330200" algn="l" rtl="0">
              <a:spcBef>
                <a:spcPts val="100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Recognizing that behavior and learning are interconnected</a:t>
            </a:r>
            <a:endParaRPr sz="1600">
              <a:solidFill>
                <a:schemeClr val="dk1"/>
              </a:solidFill>
              <a:latin typeface="Comfortaa"/>
              <a:ea typeface="Comfortaa"/>
              <a:cs typeface="Comfortaa"/>
              <a:sym typeface="Comfortaa"/>
            </a:endParaRPr>
          </a:p>
          <a:p>
            <a:pPr marL="457200" lvl="0" indent="-330200" algn="l" rtl="0">
              <a:spcBef>
                <a:spcPts val="100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Using engaging, culturally responsive instruction to ensure all students “see themselves” in their schooling</a:t>
            </a:r>
            <a:endParaRPr sz="1600">
              <a:solidFill>
                <a:schemeClr val="dk1"/>
              </a:solidFill>
              <a:latin typeface="Comfortaa"/>
              <a:ea typeface="Comfortaa"/>
              <a:cs typeface="Comfortaa"/>
              <a:sym typeface="Comfortaa"/>
            </a:endParaRPr>
          </a:p>
          <a:p>
            <a:pPr marL="457200" lvl="0" indent="-330200" algn="l" rtl="0">
              <a:spcBef>
                <a:spcPts val="100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Supporting and meeting the needs of our students by being trauma informed and shifting from a model that asks, “What is wrong with you?” to one that asks, “What happened to you?”</a:t>
            </a:r>
            <a:endParaRPr sz="1600">
              <a:solidFill>
                <a:schemeClr val="dk1"/>
              </a:solidFill>
              <a:latin typeface="Comfortaa"/>
              <a:ea typeface="Comfortaa"/>
              <a:cs typeface="Comfortaa"/>
              <a:sym typeface="Comfortaa"/>
            </a:endParaRPr>
          </a:p>
          <a:p>
            <a:pPr marL="457200" lvl="0" indent="-330200" algn="l" rtl="0">
              <a:spcBef>
                <a:spcPts val="1000"/>
              </a:spcBef>
              <a:spcAft>
                <a:spcPts val="0"/>
              </a:spcAft>
              <a:buClr>
                <a:schemeClr val="dk1"/>
              </a:buClr>
              <a:buSzPts val="1600"/>
              <a:buFont typeface="Comfortaa"/>
              <a:buChar char="●"/>
            </a:pPr>
            <a:r>
              <a:rPr lang="en" sz="1600">
                <a:solidFill>
                  <a:schemeClr val="dk1"/>
                </a:solidFill>
                <a:latin typeface="Comfortaa"/>
                <a:ea typeface="Comfortaa"/>
                <a:cs typeface="Comfortaa"/>
                <a:sym typeface="Comfortaa"/>
              </a:rPr>
              <a:t>Developing rapport and caring relationships with students and families</a:t>
            </a:r>
            <a:endParaRPr sz="1600">
              <a:solidFill>
                <a:schemeClr val="dk1"/>
              </a:solidFill>
              <a:latin typeface="Comfortaa"/>
              <a:ea typeface="Comfortaa"/>
              <a:cs typeface="Comfortaa"/>
              <a:sym typeface="Comfortaa"/>
            </a:endParaRPr>
          </a:p>
          <a:p>
            <a:pPr marL="457200" lvl="0" indent="-330200" algn="l" rtl="0">
              <a:spcBef>
                <a:spcPts val="1000"/>
              </a:spcBef>
              <a:spcAft>
                <a:spcPts val="1000"/>
              </a:spcAft>
              <a:buClr>
                <a:schemeClr val="dk1"/>
              </a:buClr>
              <a:buSzPts val="1600"/>
              <a:buFont typeface="Comfortaa"/>
              <a:buChar char="●"/>
            </a:pPr>
            <a:r>
              <a:rPr lang="en" sz="1600">
                <a:solidFill>
                  <a:schemeClr val="dk1"/>
                </a:solidFill>
                <a:latin typeface="Comfortaa"/>
                <a:ea typeface="Comfortaa"/>
                <a:cs typeface="Comfortaa"/>
                <a:sym typeface="Comfortaa"/>
              </a:rPr>
              <a:t>Teaching administrative and teaching staff strategies for neutralizing implicit bias in discipline decisions</a:t>
            </a:r>
            <a:endParaRPr sz="1600">
              <a:solidFill>
                <a:schemeClr val="dk1"/>
              </a:solidFill>
              <a:latin typeface="Comfortaa"/>
              <a:ea typeface="Comfortaa"/>
              <a:cs typeface="Comfortaa"/>
              <a:sym typeface="Comfortaa"/>
            </a:endParaRPr>
          </a:p>
        </p:txBody>
      </p:sp>
      <p:pic>
        <p:nvPicPr>
          <p:cNvPr id="536" name="Google Shape;536;p85" descr="Educating the mind without educating the heart is no education at all. - Aristotle"/>
          <p:cNvPicPr preferRelativeResize="0"/>
          <p:nvPr/>
        </p:nvPicPr>
        <p:blipFill>
          <a:blip r:embed="rId4">
            <a:alphaModFix/>
          </a:blip>
          <a:stretch>
            <a:fillRect/>
          </a:stretch>
        </p:blipFill>
        <p:spPr>
          <a:xfrm>
            <a:off x="6643775" y="2206550"/>
            <a:ext cx="2294250" cy="32098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30"/>
          <p:cNvSpPr txBox="1"/>
          <p:nvPr/>
        </p:nvSpPr>
        <p:spPr>
          <a:xfrm>
            <a:off x="69750" y="177325"/>
            <a:ext cx="8946900" cy="1177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dirty="0">
                <a:latin typeface="Bree Serif"/>
                <a:ea typeface="Bree Serif"/>
                <a:cs typeface="Bree Serif"/>
                <a:sym typeface="Bree Serif"/>
              </a:rPr>
              <a:t>$$ DISCOVERY DOLLARS $$</a:t>
            </a:r>
            <a:endParaRPr sz="5400" b="1" dirty="0">
              <a:latin typeface="Bree Serif"/>
              <a:ea typeface="Bree Serif"/>
              <a:cs typeface="Bree Serif"/>
              <a:sym typeface="Bree Serif"/>
            </a:endParaRPr>
          </a:p>
        </p:txBody>
      </p:sp>
      <p:sp>
        <p:nvSpPr>
          <p:cNvPr id="3" name="Title 2"/>
          <p:cNvSpPr>
            <a:spLocks noGrp="1"/>
          </p:cNvSpPr>
          <p:nvPr>
            <p:ph type="ctrTitle"/>
          </p:nvPr>
        </p:nvSpPr>
        <p:spPr/>
        <p:txBody>
          <a:bodyPr/>
          <a:lstStyle/>
          <a:p>
            <a:r>
              <a:rPr lang="en-US" sz="100" dirty="0" smtClean="0"/>
              <a:t>Discovery Dollars</a:t>
            </a:r>
            <a:endParaRPr lang="en-US" sz="100" dirty="0"/>
          </a:p>
        </p:txBody>
      </p:sp>
      <p:sp>
        <p:nvSpPr>
          <p:cNvPr id="893" name="Google Shape;893;p130"/>
          <p:cNvSpPr txBox="1"/>
          <p:nvPr/>
        </p:nvSpPr>
        <p:spPr>
          <a:xfrm>
            <a:off x="2626500" y="1492800"/>
            <a:ext cx="3891000" cy="3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Why save them?</a:t>
            </a:r>
            <a:endParaRPr sz="3000" dirty="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sz="1800" dirty="0">
              <a:latin typeface="Droid Sans"/>
              <a:ea typeface="Droid Sans"/>
              <a:cs typeface="Droid Sans"/>
              <a:sym typeface="Droid Sans"/>
            </a:endParaRPr>
          </a:p>
          <a:p>
            <a:pPr marL="457200" lvl="0" indent="-381000" algn="l" rtl="0">
              <a:spcBef>
                <a:spcPts val="0"/>
              </a:spcBef>
              <a:spcAft>
                <a:spcPts val="0"/>
              </a:spcAft>
              <a:buClr>
                <a:srgbClr val="FFFFFF"/>
              </a:buClr>
              <a:buSzPts val="2400"/>
              <a:buFont typeface="Droid Sans"/>
              <a:buChar char="-"/>
            </a:pPr>
            <a:r>
              <a:rPr lang="en" sz="2400" b="1" dirty="0">
                <a:solidFill>
                  <a:srgbClr val="FFFFFF"/>
                </a:solidFill>
                <a:latin typeface="Droid Sans"/>
                <a:ea typeface="Droid Sans"/>
                <a:cs typeface="Droid Sans"/>
                <a:sym typeface="Droid Sans"/>
              </a:rPr>
              <a:t>PBIS Reward Parties!</a:t>
            </a:r>
            <a:endParaRPr sz="2400" b="1" dirty="0">
              <a:solidFill>
                <a:srgbClr val="FFFFFF"/>
              </a:solidFill>
              <a:latin typeface="Droid Sans"/>
              <a:ea typeface="Droid Sans"/>
              <a:cs typeface="Droid Sans"/>
              <a:sym typeface="Droid Sans"/>
            </a:endParaRPr>
          </a:p>
          <a:p>
            <a:pPr marL="457200" lvl="0" indent="-381000" algn="l" rtl="0">
              <a:spcBef>
                <a:spcPts val="0"/>
              </a:spcBef>
              <a:spcAft>
                <a:spcPts val="0"/>
              </a:spcAft>
              <a:buClr>
                <a:srgbClr val="FFFFFF"/>
              </a:buClr>
              <a:buSzPts val="2400"/>
              <a:buFont typeface="Droid Sans"/>
              <a:buChar char="-"/>
            </a:pPr>
            <a:r>
              <a:rPr lang="en" sz="2400" b="1" dirty="0">
                <a:solidFill>
                  <a:srgbClr val="FFFFFF"/>
                </a:solidFill>
                <a:latin typeface="Droid Sans"/>
                <a:ea typeface="Droid Sans"/>
                <a:cs typeface="Droid Sans"/>
                <a:sym typeface="Droid Sans"/>
              </a:rPr>
              <a:t>PBIS Monthly Raffles!</a:t>
            </a:r>
            <a:endParaRPr sz="2400" b="1" dirty="0">
              <a:solidFill>
                <a:srgbClr val="FFFFFF"/>
              </a:solidFill>
              <a:latin typeface="Droid Sans"/>
              <a:ea typeface="Droid Sans"/>
              <a:cs typeface="Droid Sans"/>
              <a:sym typeface="Droid Sans"/>
            </a:endParaRPr>
          </a:p>
          <a:p>
            <a:pPr marL="457200" lvl="0" indent="-381000" algn="l" rtl="0">
              <a:spcBef>
                <a:spcPts val="0"/>
              </a:spcBef>
              <a:spcAft>
                <a:spcPts val="0"/>
              </a:spcAft>
              <a:buClr>
                <a:srgbClr val="FFFFFF"/>
              </a:buClr>
              <a:buSzPts val="2400"/>
              <a:buFont typeface="Droid Sans"/>
              <a:buChar char="-"/>
            </a:pPr>
            <a:r>
              <a:rPr lang="en" sz="2400" b="1" dirty="0">
                <a:solidFill>
                  <a:srgbClr val="FFFFFF"/>
                </a:solidFill>
                <a:latin typeface="Droid Sans"/>
                <a:ea typeface="Droid Sans"/>
                <a:cs typeface="Droid Sans"/>
                <a:sym typeface="Droid Sans"/>
              </a:rPr>
              <a:t>School Store!</a:t>
            </a:r>
            <a:endParaRPr sz="2400" b="1" dirty="0">
              <a:solidFill>
                <a:srgbClr val="FFFFFF"/>
              </a:solidFill>
              <a:latin typeface="Droid Sans"/>
              <a:ea typeface="Droid Sans"/>
              <a:cs typeface="Droid Sans"/>
              <a:sym typeface="Droid Sans"/>
            </a:endParaRPr>
          </a:p>
          <a:p>
            <a:pPr marL="457200" lvl="0" indent="-381000" algn="l" rtl="0">
              <a:spcBef>
                <a:spcPts val="0"/>
              </a:spcBef>
              <a:spcAft>
                <a:spcPts val="0"/>
              </a:spcAft>
              <a:buClr>
                <a:srgbClr val="FFFFFF"/>
              </a:buClr>
              <a:buSzPts val="2400"/>
              <a:buFont typeface="Droid Sans"/>
              <a:buChar char="-"/>
            </a:pPr>
            <a:r>
              <a:rPr lang="en" sz="2400" b="1" dirty="0">
                <a:solidFill>
                  <a:srgbClr val="FFFFFF"/>
                </a:solidFill>
                <a:latin typeface="Droid Sans"/>
                <a:ea typeface="Droid Sans"/>
                <a:cs typeface="Droid Sans"/>
                <a:sym typeface="Droid Sans"/>
              </a:rPr>
              <a:t>Classroom Rewards!</a:t>
            </a:r>
            <a:endParaRPr sz="2400" b="1" dirty="0">
              <a:solidFill>
                <a:srgbClr val="FFFFFF"/>
              </a:solidFill>
              <a:latin typeface="Droid Sans"/>
              <a:ea typeface="Droid Sans"/>
              <a:cs typeface="Droid Sans"/>
              <a:sym typeface="Droid Sans"/>
            </a:endParaRPr>
          </a:p>
        </p:txBody>
      </p:sp>
      <p:pic>
        <p:nvPicPr>
          <p:cNvPr id="894" name="Google Shape;894;p130" descr="alt=&quot;&quot;"/>
          <p:cNvPicPr preferRelativeResize="0"/>
          <p:nvPr/>
        </p:nvPicPr>
        <p:blipFill>
          <a:blip r:embed="rId3">
            <a:alphaModFix/>
          </a:blip>
          <a:stretch>
            <a:fillRect/>
          </a:stretch>
        </p:blipFill>
        <p:spPr>
          <a:xfrm rot="1565769">
            <a:off x="6628246" y="2235860"/>
            <a:ext cx="2219359" cy="1536580"/>
          </a:xfrm>
          <a:prstGeom prst="rect">
            <a:avLst/>
          </a:prstGeom>
          <a:noFill/>
          <a:ln>
            <a:noFill/>
          </a:ln>
        </p:spPr>
      </p:pic>
      <p:pic>
        <p:nvPicPr>
          <p:cNvPr id="895" name="Google Shape;895;p130" descr="alt=&quot;&quot;"/>
          <p:cNvPicPr preferRelativeResize="0"/>
          <p:nvPr/>
        </p:nvPicPr>
        <p:blipFill>
          <a:blip r:embed="rId3">
            <a:alphaModFix/>
          </a:blip>
          <a:stretch>
            <a:fillRect/>
          </a:stretch>
        </p:blipFill>
        <p:spPr>
          <a:xfrm rot="2751715">
            <a:off x="6659640" y="2448746"/>
            <a:ext cx="2412471" cy="1443309"/>
          </a:xfrm>
          <a:prstGeom prst="rect">
            <a:avLst/>
          </a:prstGeom>
          <a:noFill/>
          <a:ln>
            <a:noFill/>
          </a:ln>
        </p:spPr>
      </p:pic>
      <p:pic>
        <p:nvPicPr>
          <p:cNvPr id="896" name="Google Shape;896;p130" descr="alt=&quot;&quot;"/>
          <p:cNvPicPr preferRelativeResize="0"/>
          <p:nvPr/>
        </p:nvPicPr>
        <p:blipFill>
          <a:blip r:embed="rId3">
            <a:alphaModFix/>
          </a:blip>
          <a:stretch>
            <a:fillRect/>
          </a:stretch>
        </p:blipFill>
        <p:spPr>
          <a:xfrm rot="-2290379">
            <a:off x="251336" y="2335875"/>
            <a:ext cx="2326628" cy="1486451"/>
          </a:xfrm>
          <a:prstGeom prst="rect">
            <a:avLst/>
          </a:prstGeom>
          <a:noFill/>
          <a:ln>
            <a:noFill/>
          </a:ln>
        </p:spPr>
      </p:pic>
      <p:pic>
        <p:nvPicPr>
          <p:cNvPr id="897" name="Google Shape;897;p130" descr="alt=&quot;&quot;"/>
          <p:cNvPicPr preferRelativeResize="0"/>
          <p:nvPr/>
        </p:nvPicPr>
        <p:blipFill>
          <a:blip r:embed="rId3">
            <a:alphaModFix/>
          </a:blip>
          <a:stretch>
            <a:fillRect/>
          </a:stretch>
        </p:blipFill>
        <p:spPr>
          <a:xfrm rot="-1236403">
            <a:off x="338736" y="2394133"/>
            <a:ext cx="2183328" cy="1552534"/>
          </a:xfrm>
          <a:prstGeom prst="rect">
            <a:avLst/>
          </a:prstGeom>
          <a:noFill/>
          <a:ln>
            <a:noFill/>
          </a:ln>
        </p:spPr>
      </p:pic>
      <p:pic>
        <p:nvPicPr>
          <p:cNvPr id="898" name="Google Shape;898;p130" descr="alt=&quot;&quot;"/>
          <p:cNvPicPr preferRelativeResize="0"/>
          <p:nvPr/>
        </p:nvPicPr>
        <p:blipFill>
          <a:blip r:embed="rId4">
            <a:alphaModFix/>
          </a:blip>
          <a:stretch>
            <a:fillRect/>
          </a:stretch>
        </p:blipFill>
        <p:spPr>
          <a:xfrm>
            <a:off x="3360748" y="4477799"/>
            <a:ext cx="2364900" cy="2242701"/>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131" descr="Image result for Menchies"/>
          <p:cNvPicPr preferRelativeResize="0"/>
          <p:nvPr/>
        </p:nvPicPr>
        <p:blipFill>
          <a:blip r:embed="rId3">
            <a:alphaModFix/>
          </a:blip>
          <a:stretch>
            <a:fillRect/>
          </a:stretch>
        </p:blipFill>
        <p:spPr>
          <a:xfrm rot="-1671149">
            <a:off x="504957" y="3815549"/>
            <a:ext cx="1163385" cy="1430802"/>
          </a:xfrm>
          <a:prstGeom prst="rect">
            <a:avLst/>
          </a:prstGeom>
          <a:noFill/>
          <a:ln>
            <a:noFill/>
          </a:ln>
        </p:spPr>
      </p:pic>
      <p:pic>
        <p:nvPicPr>
          <p:cNvPr id="904" name="Google Shape;904;p131" descr="Image result for 7-11"/>
          <p:cNvPicPr preferRelativeResize="0"/>
          <p:nvPr/>
        </p:nvPicPr>
        <p:blipFill>
          <a:blip r:embed="rId4">
            <a:alphaModFix/>
          </a:blip>
          <a:stretch>
            <a:fillRect/>
          </a:stretch>
        </p:blipFill>
        <p:spPr>
          <a:xfrm rot="-1541084">
            <a:off x="2031575" y="3889169"/>
            <a:ext cx="935451" cy="907550"/>
          </a:xfrm>
          <a:prstGeom prst="rect">
            <a:avLst/>
          </a:prstGeom>
          <a:noFill/>
          <a:ln>
            <a:noFill/>
          </a:ln>
        </p:spPr>
      </p:pic>
      <p:pic>
        <p:nvPicPr>
          <p:cNvPr id="905" name="Google Shape;905;p131" descr="alt=&quot;&quot;"/>
          <p:cNvPicPr preferRelativeResize="0"/>
          <p:nvPr/>
        </p:nvPicPr>
        <p:blipFill rotWithShape="1">
          <a:blip r:embed="rId5">
            <a:alphaModFix/>
          </a:blip>
          <a:srcRect l="19415" t="11660" r="22522"/>
          <a:stretch/>
        </p:blipFill>
        <p:spPr>
          <a:xfrm rot="1745937">
            <a:off x="1463211" y="5304032"/>
            <a:ext cx="1017500" cy="1105469"/>
          </a:xfrm>
          <a:prstGeom prst="rect">
            <a:avLst/>
          </a:prstGeom>
          <a:noFill/>
          <a:ln>
            <a:noFill/>
          </a:ln>
        </p:spPr>
      </p:pic>
      <p:sp>
        <p:nvSpPr>
          <p:cNvPr id="906" name="Google Shape;906;p131"/>
          <p:cNvSpPr txBox="1">
            <a:spLocks noGrp="1"/>
          </p:cNvSpPr>
          <p:nvPr>
            <p:ph type="title"/>
          </p:nvPr>
        </p:nvSpPr>
        <p:spPr>
          <a:xfrm>
            <a:off x="457200" y="5488471"/>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PBIS RAFFLES</a:t>
            </a:r>
            <a:endParaRPr>
              <a:solidFill>
                <a:srgbClr val="FFFFFF"/>
              </a:solidFill>
              <a:latin typeface="Oswald"/>
              <a:ea typeface="Oswald"/>
              <a:cs typeface="Oswald"/>
              <a:sym typeface="Oswald"/>
            </a:endParaRPr>
          </a:p>
        </p:txBody>
      </p:sp>
      <p:sp>
        <p:nvSpPr>
          <p:cNvPr id="907" name="Google Shape;907;p131"/>
          <p:cNvSpPr txBox="1">
            <a:spLocks noGrp="1"/>
          </p:cNvSpPr>
          <p:nvPr>
            <p:ph type="body" idx="1"/>
          </p:nvPr>
        </p:nvSpPr>
        <p:spPr>
          <a:xfrm>
            <a:off x="457200" y="671526"/>
            <a:ext cx="8229600" cy="2369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latin typeface="Oswald"/>
              <a:ea typeface="Oswald"/>
              <a:cs typeface="Oswald"/>
              <a:sym typeface="Oswald"/>
            </a:endParaRPr>
          </a:p>
          <a:p>
            <a:pPr marL="0" lvl="0" indent="0" algn="l" rtl="0">
              <a:spcBef>
                <a:spcPts val="600"/>
              </a:spcBef>
              <a:spcAft>
                <a:spcPts val="0"/>
              </a:spcAft>
              <a:buNone/>
            </a:pPr>
            <a:r>
              <a:rPr lang="en">
                <a:latin typeface="Oswald"/>
                <a:ea typeface="Oswald"/>
                <a:cs typeface="Oswald"/>
                <a:sym typeface="Oswald"/>
              </a:rPr>
              <a:t>Save your </a:t>
            </a:r>
            <a:r>
              <a:rPr lang="en">
                <a:solidFill>
                  <a:srgbClr val="FFFFFF"/>
                </a:solidFill>
                <a:latin typeface="Chelsea Market"/>
                <a:ea typeface="Chelsea Market"/>
                <a:cs typeface="Chelsea Market"/>
                <a:sym typeface="Chelsea Market"/>
              </a:rPr>
              <a:t>Discovery Dollars</a:t>
            </a:r>
            <a:r>
              <a:rPr lang="en">
                <a:latin typeface="Oswald"/>
                <a:ea typeface="Oswald"/>
                <a:cs typeface="Oswald"/>
                <a:sym typeface="Oswald"/>
              </a:rPr>
              <a:t> for the </a:t>
            </a:r>
            <a:r>
              <a:rPr lang="en" u="sng">
                <a:latin typeface="Oswald"/>
                <a:ea typeface="Oswald"/>
                <a:cs typeface="Oswald"/>
                <a:sym typeface="Oswald"/>
              </a:rPr>
              <a:t>PBIS Raffles</a:t>
            </a:r>
            <a:r>
              <a:rPr lang="en">
                <a:latin typeface="Oswald"/>
                <a:ea typeface="Oswald"/>
                <a:cs typeface="Oswald"/>
                <a:sym typeface="Oswald"/>
              </a:rPr>
              <a:t> to:</a:t>
            </a:r>
            <a:endParaRPr sz="700">
              <a:latin typeface="Oswald"/>
              <a:ea typeface="Oswald"/>
              <a:cs typeface="Oswald"/>
              <a:sym typeface="Oswald"/>
            </a:endParaRPr>
          </a:p>
          <a:p>
            <a:pPr marL="457200" lvl="0" indent="-381000" algn="l" rtl="0">
              <a:spcBef>
                <a:spcPts val="600"/>
              </a:spcBef>
              <a:spcAft>
                <a:spcPts val="0"/>
              </a:spcAft>
              <a:buClr>
                <a:srgbClr val="FFFFFF"/>
              </a:buClr>
              <a:buSzPts val="2400"/>
              <a:buChar char="-"/>
            </a:pPr>
            <a:r>
              <a:rPr lang="en" sz="2400">
                <a:solidFill>
                  <a:srgbClr val="FFFFFF"/>
                </a:solidFill>
                <a:latin typeface="Oswald"/>
                <a:ea typeface="Oswald"/>
                <a:cs typeface="Oswald"/>
                <a:sym typeface="Oswald"/>
              </a:rPr>
              <a:t>Enter to win </a:t>
            </a:r>
            <a:r>
              <a:rPr lang="en" sz="2400" b="1">
                <a:solidFill>
                  <a:srgbClr val="FFFFFF"/>
                </a:solidFill>
                <a:latin typeface="Oswald"/>
                <a:ea typeface="Oswald"/>
                <a:cs typeface="Oswald"/>
                <a:sym typeface="Oswald"/>
              </a:rPr>
              <a:t>as many times as you want</a:t>
            </a:r>
            <a:r>
              <a:rPr lang="en" sz="2400">
                <a:solidFill>
                  <a:srgbClr val="FFFFFF"/>
                </a:solidFill>
                <a:latin typeface="Oswald"/>
                <a:ea typeface="Oswald"/>
                <a:cs typeface="Oswald"/>
                <a:sym typeface="Oswald"/>
              </a:rPr>
              <a:t> into each raffle during lunch!</a:t>
            </a:r>
            <a:endParaRPr sz="2400">
              <a:solidFill>
                <a:srgbClr val="FFFFFF"/>
              </a:solidFill>
              <a:latin typeface="Oswald"/>
              <a:ea typeface="Oswald"/>
              <a:cs typeface="Oswald"/>
              <a:sym typeface="Oswald"/>
            </a:endParaRPr>
          </a:p>
          <a:p>
            <a:pPr marL="457200" lvl="0" indent="-381000" algn="l" rtl="0">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You can win gift cards and other prizes MONTHLY!</a:t>
            </a:r>
            <a:endParaRPr sz="2400">
              <a:solidFill>
                <a:srgbClr val="FFFFFF"/>
              </a:solidFill>
              <a:latin typeface="Oswald"/>
              <a:ea typeface="Oswald"/>
              <a:cs typeface="Oswald"/>
              <a:sym typeface="Oswald"/>
            </a:endParaRPr>
          </a:p>
        </p:txBody>
      </p:sp>
      <p:sp>
        <p:nvSpPr>
          <p:cNvPr id="908" name="Google Shape;908;p131"/>
          <p:cNvSpPr txBox="1"/>
          <p:nvPr/>
        </p:nvSpPr>
        <p:spPr>
          <a:xfrm>
            <a:off x="3501675" y="2946000"/>
            <a:ext cx="5351400" cy="2630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FFFF"/>
                </a:solidFill>
                <a:latin typeface="Amatic SC"/>
                <a:ea typeface="Amatic SC"/>
                <a:cs typeface="Amatic SC"/>
                <a:sym typeface="Amatic SC"/>
              </a:rPr>
              <a:t>April and May’s Raffle will be drawn on </a:t>
            </a:r>
            <a:r>
              <a:rPr lang="en" sz="3000" b="1" u="sng">
                <a:solidFill>
                  <a:srgbClr val="FFFFFF"/>
                </a:solidFill>
                <a:latin typeface="Amatic SC"/>
                <a:ea typeface="Amatic SC"/>
                <a:cs typeface="Amatic SC"/>
                <a:sym typeface="Amatic SC"/>
              </a:rPr>
              <a:t>Friday, May 31st</a:t>
            </a:r>
            <a:r>
              <a:rPr lang="en" sz="3000" b="1">
                <a:solidFill>
                  <a:srgbClr val="FFFFFF"/>
                </a:solidFill>
                <a:latin typeface="Amatic SC"/>
                <a:ea typeface="Amatic SC"/>
                <a:cs typeface="Amatic SC"/>
                <a:sym typeface="Amatic SC"/>
              </a:rPr>
              <a:t>. </a:t>
            </a:r>
            <a:endParaRPr sz="3000" b="1">
              <a:solidFill>
                <a:srgbClr val="FFFFFF"/>
              </a:solidFill>
              <a:latin typeface="Amatic SC"/>
              <a:ea typeface="Amatic SC"/>
              <a:cs typeface="Amatic SC"/>
              <a:sym typeface="Amatic SC"/>
            </a:endParaRPr>
          </a:p>
          <a:p>
            <a:pPr marL="0" lvl="0" indent="0" algn="l" rtl="0">
              <a:spcBef>
                <a:spcPts val="0"/>
              </a:spcBef>
              <a:spcAft>
                <a:spcPts val="0"/>
              </a:spcAft>
              <a:buNone/>
            </a:pPr>
            <a:r>
              <a:rPr lang="en" sz="3000" b="1">
                <a:solidFill>
                  <a:srgbClr val="FFFFFF"/>
                </a:solidFill>
                <a:latin typeface="Amatic SC"/>
                <a:ea typeface="Amatic SC"/>
                <a:cs typeface="Amatic SC"/>
                <a:sym typeface="Amatic SC"/>
              </a:rPr>
              <a:t>You may enter at lunch starting </a:t>
            </a:r>
            <a:r>
              <a:rPr lang="en" sz="3000" b="1" i="1" u="sng">
                <a:solidFill>
                  <a:srgbClr val="FFFFFF"/>
                </a:solidFill>
                <a:latin typeface="Amatic SC"/>
                <a:ea typeface="Amatic SC"/>
                <a:cs typeface="Amatic SC"/>
                <a:sym typeface="Amatic SC"/>
              </a:rPr>
              <a:t>Tuesday, May 28th</a:t>
            </a:r>
            <a:r>
              <a:rPr lang="en" sz="3000" b="1">
                <a:solidFill>
                  <a:srgbClr val="FFFFFF"/>
                </a:solidFill>
                <a:latin typeface="Amatic SC"/>
                <a:ea typeface="Amatic SC"/>
                <a:cs typeface="Amatic SC"/>
                <a:sym typeface="Amatic SC"/>
              </a:rPr>
              <a:t>!</a:t>
            </a:r>
            <a:endParaRPr sz="3000" b="1">
              <a:solidFill>
                <a:srgbClr val="FFFFFF"/>
              </a:solidFill>
              <a:latin typeface="Amatic SC"/>
              <a:ea typeface="Amatic SC"/>
              <a:cs typeface="Amatic SC"/>
              <a:sym typeface="Amatic SC"/>
            </a:endParaRPr>
          </a:p>
        </p:txBody>
      </p:sp>
      <p:pic>
        <p:nvPicPr>
          <p:cNvPr id="909" name="Google Shape;909;p131" descr="alt=&quot;&quot;"/>
          <p:cNvPicPr preferRelativeResize="0"/>
          <p:nvPr/>
        </p:nvPicPr>
        <p:blipFill>
          <a:blip r:embed="rId6">
            <a:alphaModFix/>
          </a:blip>
          <a:stretch>
            <a:fillRect/>
          </a:stretch>
        </p:blipFill>
        <p:spPr>
          <a:xfrm rot="1845578">
            <a:off x="6803043" y="5248160"/>
            <a:ext cx="1007389" cy="1217211"/>
          </a:xfrm>
          <a:prstGeom prst="rect">
            <a:avLst/>
          </a:prstGeom>
          <a:noFill/>
          <a:ln>
            <a:noFill/>
          </a:ln>
        </p:spPr>
      </p:pic>
      <p:pic>
        <p:nvPicPr>
          <p:cNvPr id="910" name="Google Shape;910;p131" descr="alt=&quot;&quot;"/>
          <p:cNvPicPr preferRelativeResize="0"/>
          <p:nvPr/>
        </p:nvPicPr>
        <p:blipFill>
          <a:blip r:embed="rId7">
            <a:alphaModFix/>
          </a:blip>
          <a:stretch>
            <a:fillRect/>
          </a:stretch>
        </p:blipFill>
        <p:spPr>
          <a:xfrm rot="1572411">
            <a:off x="79825" y="5166017"/>
            <a:ext cx="1236350" cy="1236350"/>
          </a:xfrm>
          <a:prstGeom prst="rect">
            <a:avLst/>
          </a:prstGeom>
          <a:noFill/>
          <a:ln>
            <a:noFill/>
          </a:ln>
        </p:spPr>
      </p:pic>
      <p:pic>
        <p:nvPicPr>
          <p:cNvPr id="911" name="Google Shape;911;p131" descr="alt=&quot;&quot;"/>
          <p:cNvPicPr preferRelativeResize="0"/>
          <p:nvPr/>
        </p:nvPicPr>
        <p:blipFill>
          <a:blip r:embed="rId8">
            <a:alphaModFix/>
          </a:blip>
          <a:stretch>
            <a:fillRect/>
          </a:stretch>
        </p:blipFill>
        <p:spPr>
          <a:xfrm rot="-1598173">
            <a:off x="7901616" y="4566824"/>
            <a:ext cx="970369" cy="970369"/>
          </a:xfrm>
          <a:prstGeom prst="rect">
            <a:avLst/>
          </a:prstGeom>
          <a:noFill/>
          <a:ln>
            <a:noFill/>
          </a:ln>
        </p:spPr>
      </p:pic>
      <p:pic>
        <p:nvPicPr>
          <p:cNvPr id="912" name="Google Shape;912;p131" descr="alt=&quot;&quot;"/>
          <p:cNvPicPr preferRelativeResize="0"/>
          <p:nvPr/>
        </p:nvPicPr>
        <p:blipFill>
          <a:blip r:embed="rId9">
            <a:alphaModFix/>
          </a:blip>
          <a:stretch>
            <a:fillRect/>
          </a:stretch>
        </p:blipFill>
        <p:spPr>
          <a:xfrm rot="-1212280">
            <a:off x="7883101" y="5995237"/>
            <a:ext cx="1007376" cy="537264"/>
          </a:xfrm>
          <a:prstGeom prst="rect">
            <a:avLst/>
          </a:prstGeom>
          <a:noFill/>
          <a:ln>
            <a:noFill/>
          </a:ln>
        </p:spPr>
      </p:pic>
      <p:pic>
        <p:nvPicPr>
          <p:cNvPr id="913" name="Google Shape;913;p131" descr="alt=&quot;&quot;"/>
          <p:cNvPicPr preferRelativeResize="0"/>
          <p:nvPr/>
        </p:nvPicPr>
        <p:blipFill>
          <a:blip r:embed="rId10">
            <a:alphaModFix/>
          </a:blip>
          <a:stretch>
            <a:fillRect/>
          </a:stretch>
        </p:blipFill>
        <p:spPr>
          <a:xfrm>
            <a:off x="223200" y="131931"/>
            <a:ext cx="1302425" cy="1235133"/>
          </a:xfrm>
          <a:prstGeom prst="rect">
            <a:avLst/>
          </a:prstGeom>
          <a:noFill/>
          <a:ln>
            <a:noFill/>
          </a:ln>
        </p:spPr>
      </p:pic>
      <p:sp>
        <p:nvSpPr>
          <p:cNvPr id="914" name="Google Shape;914;p131"/>
          <p:cNvSpPr txBox="1"/>
          <p:nvPr/>
        </p:nvSpPr>
        <p:spPr>
          <a:xfrm>
            <a:off x="1525625" y="131925"/>
            <a:ext cx="7238700" cy="1235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7000" b="1">
                <a:solidFill>
                  <a:schemeClr val="dk1"/>
                </a:solidFill>
                <a:latin typeface="Bree Serif"/>
                <a:ea typeface="Bree Serif"/>
                <a:cs typeface="Bree Serif"/>
                <a:sym typeface="Bree Serif"/>
              </a:rPr>
              <a:t>Student Raffles</a:t>
            </a:r>
            <a:endParaRPr sz="7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32"/>
          <p:cNvSpPr txBox="1">
            <a:spLocks noGrp="1"/>
          </p:cNvSpPr>
          <p:nvPr>
            <p:ph type="title"/>
          </p:nvPr>
        </p:nvSpPr>
        <p:spPr>
          <a:xfrm>
            <a:off x="457200" y="5714696"/>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SCHOOL STORE</a:t>
            </a:r>
            <a:endParaRPr>
              <a:solidFill>
                <a:srgbClr val="FFFFFF"/>
              </a:solidFill>
              <a:latin typeface="Oswald"/>
              <a:ea typeface="Oswald"/>
              <a:cs typeface="Oswald"/>
              <a:sym typeface="Oswald"/>
            </a:endParaRPr>
          </a:p>
        </p:txBody>
      </p:sp>
      <p:sp>
        <p:nvSpPr>
          <p:cNvPr id="920" name="Google Shape;920;p132"/>
          <p:cNvSpPr txBox="1">
            <a:spLocks noGrp="1"/>
          </p:cNvSpPr>
          <p:nvPr>
            <p:ph type="body" idx="1"/>
          </p:nvPr>
        </p:nvSpPr>
        <p:spPr>
          <a:xfrm>
            <a:off x="0" y="-46500"/>
            <a:ext cx="9144000" cy="12093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600"/>
              </a:spcBef>
              <a:spcAft>
                <a:spcPts val="0"/>
              </a:spcAft>
              <a:buNone/>
            </a:pPr>
            <a:r>
              <a:rPr lang="en" sz="6000" b="1">
                <a:solidFill>
                  <a:srgbClr val="000000"/>
                </a:solidFill>
                <a:latin typeface="Bree Serif"/>
                <a:ea typeface="Bree Serif"/>
                <a:cs typeface="Bree Serif"/>
                <a:sym typeface="Bree Serif"/>
              </a:rPr>
              <a:t>     Eagles Nest Menu</a:t>
            </a:r>
            <a:endParaRPr sz="6000" b="1">
              <a:solidFill>
                <a:srgbClr val="000000"/>
              </a:solidFill>
              <a:latin typeface="Bree Serif"/>
              <a:ea typeface="Bree Serif"/>
              <a:cs typeface="Bree Serif"/>
              <a:sym typeface="Bree Serif"/>
            </a:endParaRPr>
          </a:p>
          <a:p>
            <a:pPr marL="0" lvl="0" indent="0" algn="l" rtl="0">
              <a:spcBef>
                <a:spcPts val="600"/>
              </a:spcBef>
              <a:spcAft>
                <a:spcPts val="0"/>
              </a:spcAft>
              <a:buNone/>
            </a:pPr>
            <a:endParaRPr sz="700">
              <a:latin typeface="Oswald"/>
              <a:ea typeface="Oswald"/>
              <a:cs typeface="Oswald"/>
              <a:sym typeface="Oswald"/>
            </a:endParaRPr>
          </a:p>
          <a:p>
            <a:pPr marL="457200" lvl="0" indent="0" algn="l" rtl="0">
              <a:spcBef>
                <a:spcPts val="600"/>
              </a:spcBef>
              <a:spcAft>
                <a:spcPts val="0"/>
              </a:spcAft>
              <a:buNone/>
            </a:pPr>
            <a:endParaRPr>
              <a:solidFill>
                <a:srgbClr val="FFFFFF"/>
              </a:solidFill>
              <a:latin typeface="Oswald"/>
              <a:ea typeface="Oswald"/>
              <a:cs typeface="Oswald"/>
              <a:sym typeface="Oswald"/>
            </a:endParaRPr>
          </a:p>
        </p:txBody>
      </p:sp>
      <p:pic>
        <p:nvPicPr>
          <p:cNvPr id="921" name="Google Shape;921;p132" title="Eagle's Nest Menu"/>
          <p:cNvPicPr preferRelativeResize="0"/>
          <p:nvPr/>
        </p:nvPicPr>
        <p:blipFill rotWithShape="1">
          <a:blip r:embed="rId3">
            <a:alphaModFix/>
          </a:blip>
          <a:srcRect l="4397" r="13413"/>
          <a:stretch/>
        </p:blipFill>
        <p:spPr>
          <a:xfrm>
            <a:off x="6137100" y="1162800"/>
            <a:ext cx="3006900" cy="4415552"/>
          </a:xfrm>
          <a:prstGeom prst="rect">
            <a:avLst/>
          </a:prstGeom>
          <a:noFill/>
          <a:ln>
            <a:noFill/>
          </a:ln>
        </p:spPr>
      </p:pic>
      <p:pic>
        <p:nvPicPr>
          <p:cNvPr id="922" name="Google Shape;922;p132" title="Eagle's Nest Menu"/>
          <p:cNvPicPr preferRelativeResize="0"/>
          <p:nvPr/>
        </p:nvPicPr>
        <p:blipFill rotWithShape="1">
          <a:blip r:embed="rId4">
            <a:alphaModFix/>
          </a:blip>
          <a:srcRect l="4378" r="5156"/>
          <a:stretch/>
        </p:blipFill>
        <p:spPr>
          <a:xfrm>
            <a:off x="0" y="1159175"/>
            <a:ext cx="3284675" cy="4422802"/>
          </a:xfrm>
          <a:prstGeom prst="rect">
            <a:avLst/>
          </a:prstGeom>
          <a:noFill/>
          <a:ln>
            <a:noFill/>
          </a:ln>
        </p:spPr>
      </p:pic>
      <p:pic>
        <p:nvPicPr>
          <p:cNvPr id="923" name="Google Shape;923;p132" descr="alt=&quot;&quot;"/>
          <p:cNvPicPr preferRelativeResize="0"/>
          <p:nvPr/>
        </p:nvPicPr>
        <p:blipFill rotWithShape="1">
          <a:blip r:embed="rId5">
            <a:alphaModFix/>
          </a:blip>
          <a:srcRect b="11808"/>
          <a:stretch/>
        </p:blipFill>
        <p:spPr>
          <a:xfrm>
            <a:off x="3493900" y="1356088"/>
            <a:ext cx="2433976" cy="3392026"/>
          </a:xfrm>
          <a:prstGeom prst="rect">
            <a:avLst/>
          </a:prstGeom>
          <a:noFill/>
          <a:ln w="9525" cap="flat" cmpd="sng">
            <a:solidFill>
              <a:srgbClr val="000000"/>
            </a:solidFill>
            <a:prstDash val="solid"/>
            <a:round/>
            <a:headEnd type="none" w="sm" len="sm"/>
            <a:tailEnd type="none" w="sm" len="sm"/>
          </a:ln>
        </p:spPr>
      </p:pic>
      <p:pic>
        <p:nvPicPr>
          <p:cNvPr id="924" name="Google Shape;924;p132" descr="alt=&quot;&quot;"/>
          <p:cNvPicPr preferRelativeResize="0"/>
          <p:nvPr/>
        </p:nvPicPr>
        <p:blipFill>
          <a:blip r:embed="rId6">
            <a:alphaModFix/>
          </a:blip>
          <a:stretch>
            <a:fillRect/>
          </a:stretch>
        </p:blipFill>
        <p:spPr>
          <a:xfrm>
            <a:off x="127875" y="-59425"/>
            <a:ext cx="1302425" cy="123513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33"/>
          <p:cNvSpPr txBox="1">
            <a:spLocks noGrp="1"/>
          </p:cNvSpPr>
          <p:nvPr>
            <p:ph type="ctrTitle" idx="4294967295"/>
          </p:nvPr>
        </p:nvSpPr>
        <p:spPr>
          <a:xfrm>
            <a:off x="168800" y="101750"/>
            <a:ext cx="8894400" cy="40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500" b="1">
                <a:latin typeface="Amatic SC"/>
                <a:ea typeface="Amatic SC"/>
                <a:cs typeface="Amatic SC"/>
                <a:sym typeface="Amatic SC"/>
              </a:rPr>
              <a:t> </a:t>
            </a:r>
            <a:endParaRPr sz="6500" b="1">
              <a:latin typeface="Amatic SC"/>
              <a:ea typeface="Amatic SC"/>
              <a:cs typeface="Amatic SC"/>
              <a:sym typeface="Amatic SC"/>
            </a:endParaRPr>
          </a:p>
          <a:p>
            <a:pPr marL="0" lvl="0" indent="0" algn="ctr" rtl="0">
              <a:spcBef>
                <a:spcPts val="0"/>
              </a:spcBef>
              <a:spcAft>
                <a:spcPts val="0"/>
              </a:spcAft>
              <a:buNone/>
            </a:pPr>
            <a:r>
              <a:rPr lang="en" sz="6700" b="1">
                <a:solidFill>
                  <a:srgbClr val="000000"/>
                </a:solidFill>
                <a:latin typeface="Bree Serif"/>
                <a:ea typeface="Bree Serif"/>
                <a:cs typeface="Bree Serif"/>
                <a:sym typeface="Bree Serif"/>
              </a:rPr>
              <a:t>Pioneer Middle School</a:t>
            </a:r>
            <a:endParaRPr sz="6700" b="1">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4000" b="1">
                <a:solidFill>
                  <a:srgbClr val="000000"/>
                </a:solidFill>
                <a:latin typeface="Bree Serif"/>
                <a:ea typeface="Bree Serif"/>
                <a:cs typeface="Bree Serif"/>
                <a:sym typeface="Bree Serif"/>
              </a:rPr>
              <a:t>Chris Moore</a:t>
            </a:r>
            <a:endParaRPr sz="4000" b="1">
              <a:solidFill>
                <a:srgbClr val="000000"/>
              </a:solidFill>
              <a:latin typeface="Bree Serif"/>
              <a:ea typeface="Bree Serif"/>
              <a:cs typeface="Bree Serif"/>
              <a:sym typeface="Bree Serif"/>
            </a:endParaRPr>
          </a:p>
          <a:p>
            <a:pPr marL="0" lvl="0" indent="0" algn="ctr" rtl="0">
              <a:spcBef>
                <a:spcPts val="0"/>
              </a:spcBef>
              <a:spcAft>
                <a:spcPts val="0"/>
              </a:spcAft>
              <a:buNone/>
            </a:pPr>
            <a:endParaRPr sz="4000" b="1">
              <a:solidFill>
                <a:srgbClr val="1155CC"/>
              </a:solidFill>
              <a:latin typeface="Bree Serif"/>
              <a:ea typeface="Bree Serif"/>
              <a:cs typeface="Bree Serif"/>
              <a:sym typeface="Bree Serif"/>
            </a:endParaRPr>
          </a:p>
        </p:txBody>
      </p:sp>
      <p:sp>
        <p:nvSpPr>
          <p:cNvPr id="930" name="Google Shape;930;p133" descr="alt=&quot;&quot;"/>
          <p:cNvSpPr txBox="1"/>
          <p:nvPr/>
        </p:nvSpPr>
        <p:spPr>
          <a:xfrm>
            <a:off x="-75" y="0"/>
            <a:ext cx="9144000" cy="1137000"/>
          </a:xfrm>
          <a:prstGeom prst="rect">
            <a:avLst/>
          </a:prstGeom>
          <a:solidFill>
            <a:srgbClr val="666666"/>
          </a:solidFill>
          <a:ln w="762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1" name="Google Shape;931;p133" descr="alt=&quot;&quot;"/>
          <p:cNvSpPr txBox="1"/>
          <p:nvPr/>
        </p:nvSpPr>
        <p:spPr>
          <a:xfrm>
            <a:off x="0" y="5720975"/>
            <a:ext cx="9144000" cy="1137000"/>
          </a:xfrm>
          <a:prstGeom prst="rect">
            <a:avLst/>
          </a:prstGeom>
          <a:solidFill>
            <a:srgbClr val="434343"/>
          </a:solidFill>
          <a:ln w="762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32" name="Google Shape;932;p133" descr="alt=&quot;&quot;"/>
          <p:cNvPicPr preferRelativeResize="0"/>
          <p:nvPr/>
        </p:nvPicPr>
        <p:blipFill>
          <a:blip r:embed="rId3">
            <a:alphaModFix/>
          </a:blip>
          <a:stretch>
            <a:fillRect/>
          </a:stretch>
        </p:blipFill>
        <p:spPr>
          <a:xfrm>
            <a:off x="2960048" y="3097725"/>
            <a:ext cx="3074275" cy="2368875"/>
          </a:xfrm>
          <a:prstGeom prst="rect">
            <a:avLst/>
          </a:prstGeom>
          <a:noFill/>
          <a:ln w="76200" cap="flat" cmpd="sng">
            <a:solidFill>
              <a:srgbClr val="00FF00"/>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34"/>
          <p:cNvSpPr txBox="1">
            <a:spLocks noGrp="1"/>
          </p:cNvSpPr>
          <p:nvPr>
            <p:ph type="title"/>
          </p:nvPr>
        </p:nvSpPr>
        <p:spPr>
          <a:xfrm>
            <a:off x="1878175" y="186175"/>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5000" b="1">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5000" b="1">
                <a:solidFill>
                  <a:srgbClr val="000000"/>
                </a:solidFill>
                <a:latin typeface="Bree Serif"/>
                <a:ea typeface="Bree Serif"/>
                <a:cs typeface="Bree Serif"/>
                <a:sym typeface="Bree Serif"/>
              </a:rPr>
              <a:t>Pioneer Middle School</a:t>
            </a:r>
            <a:endParaRPr sz="5000" b="1">
              <a:solidFill>
                <a:srgbClr val="000000"/>
              </a:solidFill>
              <a:latin typeface="Bree Serif"/>
              <a:ea typeface="Bree Serif"/>
              <a:cs typeface="Bree Serif"/>
              <a:sym typeface="Bree Serif"/>
            </a:endParaRPr>
          </a:p>
        </p:txBody>
      </p:sp>
      <p:sp>
        <p:nvSpPr>
          <p:cNvPr id="938" name="Google Shape;938;p134"/>
          <p:cNvSpPr txBox="1">
            <a:spLocks noGrp="1"/>
          </p:cNvSpPr>
          <p:nvPr>
            <p:ph type="body" idx="1"/>
          </p:nvPr>
        </p:nvSpPr>
        <p:spPr>
          <a:xfrm>
            <a:off x="383275" y="1817300"/>
            <a:ext cx="8637900" cy="4587300"/>
          </a:xfrm>
          <a:prstGeom prst="rect">
            <a:avLst/>
          </a:prstGeom>
        </p:spPr>
        <p:txBody>
          <a:bodyPr spcFirstLastPara="1" wrap="square" lIns="91425" tIns="91425" rIns="91425" bIns="91425" anchor="t" anchorCtr="0">
            <a:noAutofit/>
          </a:bodyPr>
          <a:lstStyle/>
          <a:p>
            <a:pPr marL="274320" marR="0" lvl="0" indent="0" algn="l" rtl="0">
              <a:lnSpc>
                <a:spcPct val="100000"/>
              </a:lnSpc>
              <a:spcBef>
                <a:spcPts val="580"/>
              </a:spcBef>
              <a:spcAft>
                <a:spcPts val="0"/>
              </a:spcAft>
              <a:buNone/>
            </a:pPr>
            <a:endParaRPr sz="700">
              <a:solidFill>
                <a:srgbClr val="000000"/>
              </a:solidFill>
              <a:latin typeface="Comfortaa"/>
              <a:ea typeface="Comfortaa"/>
              <a:cs typeface="Comfortaa"/>
              <a:sym typeface="Comfortaa"/>
            </a:endParaRPr>
          </a:p>
          <a:p>
            <a:pPr marL="0" lvl="0" indent="0" algn="l" rtl="0">
              <a:spcBef>
                <a:spcPts val="0"/>
              </a:spcBef>
              <a:spcAft>
                <a:spcPts val="0"/>
              </a:spcAft>
              <a:buNone/>
            </a:pPr>
            <a:r>
              <a:rPr lang="en" sz="3600">
                <a:solidFill>
                  <a:srgbClr val="000000"/>
                </a:solidFill>
                <a:latin typeface="Chelsea Market"/>
                <a:ea typeface="Chelsea Market"/>
                <a:cs typeface="Chelsea Market"/>
                <a:sym typeface="Chelsea Market"/>
              </a:rPr>
              <a:t>Homeroom Activities:</a:t>
            </a:r>
            <a:endParaRPr sz="36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Teach and Model Expectations</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Team Building </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Door Decorating</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Culturally Proficient Instruction</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Targeted Re-Teaching of Expectations</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Grade Level or Class Meetings</a:t>
            </a:r>
            <a:endParaRPr sz="3000">
              <a:solidFill>
                <a:srgbClr val="000000"/>
              </a:solidFill>
              <a:latin typeface="Chelsea Market"/>
              <a:ea typeface="Chelsea Market"/>
              <a:cs typeface="Chelsea Market"/>
              <a:sym typeface="Chelsea Market"/>
            </a:endParaRPr>
          </a:p>
          <a:p>
            <a:pPr marL="457200" lvl="0" indent="-419100" algn="l" rtl="0">
              <a:spcBef>
                <a:spcPts val="0"/>
              </a:spcBef>
              <a:spcAft>
                <a:spcPts val="0"/>
              </a:spcAft>
              <a:buClr>
                <a:srgbClr val="000000"/>
              </a:buClr>
              <a:buSzPts val="3000"/>
              <a:buFont typeface="Chelsea Market"/>
              <a:buChar char="●"/>
            </a:pPr>
            <a:r>
              <a:rPr lang="en" sz="3000">
                <a:solidFill>
                  <a:srgbClr val="000000"/>
                </a:solidFill>
                <a:latin typeface="Chelsea Market"/>
                <a:ea typeface="Chelsea Market"/>
                <a:cs typeface="Chelsea Market"/>
                <a:sym typeface="Chelsea Market"/>
              </a:rPr>
              <a:t>Morning Games</a:t>
            </a:r>
            <a:endParaRPr sz="3000">
              <a:solidFill>
                <a:srgbClr val="000000"/>
              </a:solidFill>
              <a:latin typeface="Chelsea Market"/>
              <a:ea typeface="Chelsea Market"/>
              <a:cs typeface="Chelsea Market"/>
              <a:sym typeface="Chelsea Market"/>
            </a:endParaRPr>
          </a:p>
          <a:p>
            <a:pPr marL="914400" lvl="0" indent="0" algn="l" rtl="0">
              <a:spcBef>
                <a:spcPts val="0"/>
              </a:spcBef>
              <a:spcAft>
                <a:spcPts val="0"/>
              </a:spcAft>
              <a:buNone/>
            </a:pPr>
            <a:endParaRPr sz="3000">
              <a:solidFill>
                <a:srgbClr val="000000"/>
              </a:solidFill>
              <a:latin typeface="Chelsea Market"/>
              <a:ea typeface="Chelsea Market"/>
              <a:cs typeface="Chelsea Market"/>
              <a:sym typeface="Chelsea Market"/>
            </a:endParaRPr>
          </a:p>
          <a:p>
            <a:pPr marL="914400" lvl="0" indent="0" algn="l" rtl="0">
              <a:spcBef>
                <a:spcPts val="0"/>
              </a:spcBef>
              <a:spcAft>
                <a:spcPts val="0"/>
              </a:spcAft>
              <a:buNone/>
            </a:pPr>
            <a:endParaRPr sz="3000">
              <a:solidFill>
                <a:srgbClr val="000000"/>
              </a:solidFill>
              <a:latin typeface="Chelsea Market"/>
              <a:ea typeface="Chelsea Market"/>
              <a:cs typeface="Chelsea Market"/>
              <a:sym typeface="Chelsea Market"/>
            </a:endParaRPr>
          </a:p>
          <a:p>
            <a:pPr marL="457200" lvl="0" indent="0" algn="l" rtl="0">
              <a:spcBef>
                <a:spcPts val="580"/>
              </a:spcBef>
              <a:spcAft>
                <a:spcPts val="0"/>
              </a:spcAft>
              <a:buNone/>
            </a:pPr>
            <a:endParaRPr sz="2500">
              <a:solidFill>
                <a:srgbClr val="000000"/>
              </a:solidFill>
              <a:latin typeface="Comfortaa"/>
              <a:ea typeface="Comfortaa"/>
              <a:cs typeface="Comfortaa"/>
              <a:sym typeface="Comfortaa"/>
            </a:endParaRPr>
          </a:p>
        </p:txBody>
      </p:sp>
      <p:pic>
        <p:nvPicPr>
          <p:cNvPr id="939" name="Google Shape;939;p134" descr="alt=&quot;&quot;"/>
          <p:cNvPicPr preferRelativeResize="0"/>
          <p:nvPr/>
        </p:nvPicPr>
        <p:blipFill>
          <a:blip r:embed="rId3">
            <a:alphaModFix/>
          </a:blip>
          <a:stretch>
            <a:fillRect/>
          </a:stretch>
        </p:blipFill>
        <p:spPr>
          <a:xfrm>
            <a:off x="210625" y="186175"/>
            <a:ext cx="1888149" cy="1454926"/>
          </a:xfrm>
          <a:prstGeom prst="rect">
            <a:avLst/>
          </a:prstGeom>
          <a:noFill/>
          <a:ln w="28575" cap="flat" cmpd="sng">
            <a:solidFill>
              <a:srgbClr val="00FF00"/>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943"/>
        <p:cNvGrpSpPr/>
        <p:nvPr/>
      </p:nvGrpSpPr>
      <p:grpSpPr>
        <a:xfrm>
          <a:off x="0" y="0"/>
          <a:ext cx="0" cy="0"/>
          <a:chOff x="0" y="0"/>
          <a:chExt cx="0" cy="0"/>
        </a:xfrm>
      </p:grpSpPr>
      <p:sp>
        <p:nvSpPr>
          <p:cNvPr id="944" name="Google Shape;944;p135"/>
          <p:cNvSpPr txBox="1">
            <a:spLocks noGrp="1"/>
          </p:cNvSpPr>
          <p:nvPr>
            <p:ph type="title"/>
          </p:nvPr>
        </p:nvSpPr>
        <p:spPr>
          <a:xfrm>
            <a:off x="1878175" y="186175"/>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5000" b="1" dirty="0">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5000" b="1" dirty="0">
                <a:solidFill>
                  <a:srgbClr val="000000"/>
                </a:solidFill>
                <a:latin typeface="Bree Serif"/>
                <a:ea typeface="Bree Serif"/>
                <a:cs typeface="Bree Serif"/>
                <a:sym typeface="Bree Serif"/>
              </a:rPr>
              <a:t>Pioneer Middle </a:t>
            </a:r>
            <a:r>
              <a:rPr lang="en" sz="5000" b="1" dirty="0" smtClean="0">
                <a:solidFill>
                  <a:srgbClr val="000000"/>
                </a:solidFill>
                <a:latin typeface="Bree Serif"/>
                <a:ea typeface="Bree Serif"/>
                <a:cs typeface="Bree Serif"/>
                <a:sym typeface="Bree Serif"/>
              </a:rPr>
              <a:t>School</a:t>
            </a:r>
            <a:r>
              <a:rPr lang="en" sz="100" b="1" dirty="0" smtClean="0">
                <a:solidFill>
                  <a:srgbClr val="000000"/>
                </a:solidFill>
                <a:latin typeface="Bree Serif"/>
                <a:ea typeface="Bree Serif"/>
                <a:cs typeface="Bree Serif"/>
                <a:sym typeface="Bree Serif"/>
              </a:rPr>
              <a:t>2</a:t>
            </a:r>
            <a:endParaRPr sz="100" b="1" dirty="0">
              <a:solidFill>
                <a:srgbClr val="000000"/>
              </a:solidFill>
              <a:latin typeface="Bree Serif"/>
              <a:ea typeface="Bree Serif"/>
              <a:cs typeface="Bree Serif"/>
              <a:sym typeface="Bree Serif"/>
            </a:endParaRPr>
          </a:p>
        </p:txBody>
      </p:sp>
      <p:sp>
        <p:nvSpPr>
          <p:cNvPr id="945" name="Google Shape;945;p135"/>
          <p:cNvSpPr txBox="1">
            <a:spLocks noGrp="1"/>
          </p:cNvSpPr>
          <p:nvPr>
            <p:ph type="body" idx="1"/>
          </p:nvPr>
        </p:nvSpPr>
        <p:spPr>
          <a:xfrm>
            <a:off x="147738" y="1031700"/>
            <a:ext cx="8637900" cy="989700"/>
          </a:xfrm>
          <a:prstGeom prst="rect">
            <a:avLst/>
          </a:prstGeom>
        </p:spPr>
        <p:txBody>
          <a:bodyPr spcFirstLastPara="1" wrap="square" lIns="91425" tIns="91425" rIns="91425" bIns="91425" anchor="t" anchorCtr="0">
            <a:noAutofit/>
          </a:bodyPr>
          <a:lstStyle/>
          <a:p>
            <a:pPr marL="274320" marR="0" lvl="0" indent="0" algn="l" rtl="0">
              <a:lnSpc>
                <a:spcPct val="100000"/>
              </a:lnSpc>
              <a:spcBef>
                <a:spcPts val="580"/>
              </a:spcBef>
              <a:spcAft>
                <a:spcPts val="0"/>
              </a:spcAft>
              <a:buNone/>
            </a:pPr>
            <a:endParaRPr sz="700" dirty="0">
              <a:solidFill>
                <a:srgbClr val="000000"/>
              </a:solidFill>
              <a:latin typeface="Comfortaa"/>
              <a:ea typeface="Comfortaa"/>
              <a:cs typeface="Comfortaa"/>
              <a:sym typeface="Comfortaa"/>
            </a:endParaRPr>
          </a:p>
          <a:p>
            <a:pPr marL="0" lvl="0" indent="0" algn="ctr" rtl="0">
              <a:spcBef>
                <a:spcPts val="580"/>
              </a:spcBef>
              <a:spcAft>
                <a:spcPts val="0"/>
              </a:spcAft>
              <a:buNone/>
            </a:pPr>
            <a:r>
              <a:rPr lang="en" sz="3600" b="1" dirty="0">
                <a:solidFill>
                  <a:srgbClr val="000000"/>
                </a:solidFill>
                <a:latin typeface="Chelsea Market"/>
                <a:ea typeface="Chelsea Market"/>
                <a:cs typeface="Chelsea Market"/>
                <a:sym typeface="Chelsea Market"/>
              </a:rPr>
              <a:t>6th  </a:t>
            </a:r>
            <a:r>
              <a:rPr lang="en" sz="3600" b="1" dirty="0" smtClean="0">
                <a:solidFill>
                  <a:srgbClr val="000000"/>
                </a:solidFill>
                <a:latin typeface="Chelsea Market"/>
                <a:ea typeface="Chelsea Market"/>
                <a:cs typeface="Chelsea Market"/>
                <a:sym typeface="Chelsea Market"/>
              </a:rPr>
              <a:t>Grade</a:t>
            </a:r>
            <a:endParaRPr sz="3600" b="1" dirty="0">
              <a:solidFill>
                <a:srgbClr val="000000"/>
              </a:solidFill>
              <a:latin typeface="Chelsea Market"/>
              <a:ea typeface="Chelsea Market"/>
              <a:cs typeface="Chelsea Market"/>
              <a:sym typeface="Chelsea Market"/>
            </a:endParaRPr>
          </a:p>
          <a:p>
            <a:pPr marL="0" lvl="0" indent="0" algn="ctr" rtl="0">
              <a:spcBef>
                <a:spcPts val="580"/>
              </a:spcBef>
              <a:spcAft>
                <a:spcPts val="0"/>
              </a:spcAft>
              <a:buNone/>
            </a:pPr>
            <a:endParaRPr sz="3600" b="1" dirty="0">
              <a:solidFill>
                <a:srgbClr val="000000"/>
              </a:solidFill>
              <a:latin typeface="Chelsea Market"/>
              <a:ea typeface="Chelsea Market"/>
              <a:cs typeface="Chelsea Market"/>
              <a:sym typeface="Chelsea Market"/>
            </a:endParaRPr>
          </a:p>
        </p:txBody>
      </p:sp>
      <p:pic>
        <p:nvPicPr>
          <p:cNvPr id="946" name="Google Shape;946;p135" descr="alt=&quot;&quot;"/>
          <p:cNvPicPr preferRelativeResize="0"/>
          <p:nvPr/>
        </p:nvPicPr>
        <p:blipFill>
          <a:blip r:embed="rId3">
            <a:alphaModFix/>
          </a:blip>
          <a:stretch>
            <a:fillRect/>
          </a:stretch>
        </p:blipFill>
        <p:spPr>
          <a:xfrm>
            <a:off x="210625" y="186175"/>
            <a:ext cx="1888149" cy="1454926"/>
          </a:xfrm>
          <a:prstGeom prst="rect">
            <a:avLst/>
          </a:prstGeom>
          <a:noFill/>
          <a:ln w="28575" cap="flat" cmpd="sng">
            <a:solidFill>
              <a:srgbClr val="00FF00"/>
            </a:solidFill>
            <a:prstDash val="solid"/>
            <a:round/>
            <a:headEnd type="none" w="sm" len="sm"/>
            <a:tailEnd type="none" w="sm" len="sm"/>
          </a:ln>
        </p:spPr>
      </p:pic>
      <p:sp>
        <p:nvSpPr>
          <p:cNvPr id="947" name="Google Shape;947;p135"/>
          <p:cNvSpPr/>
          <p:nvPr/>
        </p:nvSpPr>
        <p:spPr>
          <a:xfrm>
            <a:off x="541900" y="2095025"/>
            <a:ext cx="8060224" cy="436767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BE RESPECTFUL  </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BE RESPONSIBLE</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BE SAFE</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DEMONSTRATE PERSEVERANCE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951"/>
        <p:cNvGrpSpPr/>
        <p:nvPr/>
      </p:nvGrpSpPr>
      <p:grpSpPr>
        <a:xfrm>
          <a:off x="0" y="0"/>
          <a:ext cx="0" cy="0"/>
          <a:chOff x="0" y="0"/>
          <a:chExt cx="0" cy="0"/>
        </a:xfrm>
      </p:grpSpPr>
      <p:sp>
        <p:nvSpPr>
          <p:cNvPr id="952" name="Google Shape;952;p136"/>
          <p:cNvSpPr txBox="1">
            <a:spLocks noGrp="1"/>
          </p:cNvSpPr>
          <p:nvPr>
            <p:ph type="title"/>
          </p:nvPr>
        </p:nvSpPr>
        <p:spPr>
          <a:xfrm>
            <a:off x="1878175" y="186175"/>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5000" b="1" dirty="0">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5000" b="1" dirty="0">
                <a:solidFill>
                  <a:srgbClr val="000000"/>
                </a:solidFill>
                <a:latin typeface="Bree Serif"/>
                <a:ea typeface="Bree Serif"/>
                <a:cs typeface="Bree Serif"/>
                <a:sym typeface="Bree Serif"/>
              </a:rPr>
              <a:t>Pioneer Middle </a:t>
            </a:r>
            <a:r>
              <a:rPr lang="en" sz="5000" b="1" dirty="0" smtClean="0">
                <a:solidFill>
                  <a:srgbClr val="000000"/>
                </a:solidFill>
                <a:latin typeface="Bree Serif"/>
                <a:ea typeface="Bree Serif"/>
                <a:cs typeface="Bree Serif"/>
                <a:sym typeface="Bree Serif"/>
              </a:rPr>
              <a:t>School</a:t>
            </a:r>
            <a:r>
              <a:rPr lang="en" sz="100" b="1" dirty="0" smtClean="0">
                <a:solidFill>
                  <a:srgbClr val="000000"/>
                </a:solidFill>
                <a:latin typeface="Bree Serif"/>
                <a:ea typeface="Bree Serif"/>
                <a:cs typeface="Bree Serif"/>
                <a:sym typeface="Bree Serif"/>
              </a:rPr>
              <a:t>3</a:t>
            </a:r>
            <a:endParaRPr sz="100" b="1" dirty="0">
              <a:solidFill>
                <a:srgbClr val="000000"/>
              </a:solidFill>
              <a:latin typeface="Bree Serif"/>
              <a:ea typeface="Bree Serif"/>
              <a:cs typeface="Bree Serif"/>
              <a:sym typeface="Bree Serif"/>
            </a:endParaRPr>
          </a:p>
        </p:txBody>
      </p:sp>
      <p:sp>
        <p:nvSpPr>
          <p:cNvPr id="953" name="Google Shape;953;p136"/>
          <p:cNvSpPr txBox="1">
            <a:spLocks noGrp="1"/>
          </p:cNvSpPr>
          <p:nvPr>
            <p:ph type="body" idx="1"/>
          </p:nvPr>
        </p:nvSpPr>
        <p:spPr>
          <a:xfrm>
            <a:off x="383275" y="1002275"/>
            <a:ext cx="8637900" cy="4587300"/>
          </a:xfrm>
          <a:prstGeom prst="rect">
            <a:avLst/>
          </a:prstGeom>
        </p:spPr>
        <p:txBody>
          <a:bodyPr spcFirstLastPara="1" wrap="square" lIns="91425" tIns="91425" rIns="91425" bIns="91425" anchor="t" anchorCtr="0">
            <a:noAutofit/>
          </a:bodyPr>
          <a:lstStyle/>
          <a:p>
            <a:pPr marL="274320" marR="0" lvl="0" indent="0" algn="l" rtl="0">
              <a:lnSpc>
                <a:spcPct val="100000"/>
              </a:lnSpc>
              <a:spcBef>
                <a:spcPts val="580"/>
              </a:spcBef>
              <a:spcAft>
                <a:spcPts val="0"/>
              </a:spcAft>
              <a:buNone/>
            </a:pPr>
            <a:endParaRPr sz="700">
              <a:solidFill>
                <a:srgbClr val="000000"/>
              </a:solidFill>
              <a:latin typeface="Comfortaa"/>
              <a:ea typeface="Comfortaa"/>
              <a:cs typeface="Comfortaa"/>
              <a:sym typeface="Comfortaa"/>
            </a:endParaRPr>
          </a:p>
          <a:p>
            <a:pPr marL="0" lvl="0" indent="0" algn="ctr" rtl="0">
              <a:spcBef>
                <a:spcPts val="580"/>
              </a:spcBef>
              <a:spcAft>
                <a:spcPts val="0"/>
              </a:spcAft>
              <a:buNone/>
            </a:pPr>
            <a:r>
              <a:rPr lang="en" sz="3600" b="1">
                <a:solidFill>
                  <a:srgbClr val="000000"/>
                </a:solidFill>
                <a:latin typeface="Chelsea Market"/>
                <a:ea typeface="Chelsea Market"/>
                <a:cs typeface="Chelsea Market"/>
                <a:sym typeface="Chelsea Market"/>
              </a:rPr>
              <a:t>7th  Grade</a:t>
            </a:r>
            <a:endParaRPr sz="3600" b="1">
              <a:solidFill>
                <a:srgbClr val="000000"/>
              </a:solidFill>
              <a:latin typeface="Chelsea Market"/>
              <a:ea typeface="Chelsea Market"/>
              <a:cs typeface="Chelsea Market"/>
              <a:sym typeface="Chelsea Market"/>
            </a:endParaRPr>
          </a:p>
          <a:p>
            <a:pPr marL="0" lvl="0" indent="0" algn="ctr" rtl="0">
              <a:spcBef>
                <a:spcPts val="580"/>
              </a:spcBef>
              <a:spcAft>
                <a:spcPts val="0"/>
              </a:spcAft>
              <a:buNone/>
            </a:pPr>
            <a:endParaRPr sz="3600" b="1">
              <a:solidFill>
                <a:srgbClr val="000000"/>
              </a:solidFill>
              <a:latin typeface="Chelsea Market"/>
              <a:ea typeface="Chelsea Market"/>
              <a:cs typeface="Chelsea Market"/>
              <a:sym typeface="Chelsea Market"/>
            </a:endParaRPr>
          </a:p>
        </p:txBody>
      </p:sp>
      <p:pic>
        <p:nvPicPr>
          <p:cNvPr id="954" name="Google Shape;954;p136" descr="alt=&quot;&quot;"/>
          <p:cNvPicPr preferRelativeResize="0"/>
          <p:nvPr/>
        </p:nvPicPr>
        <p:blipFill>
          <a:blip r:embed="rId3">
            <a:alphaModFix/>
          </a:blip>
          <a:stretch>
            <a:fillRect/>
          </a:stretch>
        </p:blipFill>
        <p:spPr>
          <a:xfrm>
            <a:off x="3013577" y="2162500"/>
            <a:ext cx="3377300" cy="2533000"/>
          </a:xfrm>
          <a:prstGeom prst="rect">
            <a:avLst/>
          </a:prstGeom>
          <a:noFill/>
          <a:ln w="76200" cap="flat" cmpd="sng">
            <a:solidFill>
              <a:srgbClr val="38761D"/>
            </a:solidFill>
            <a:prstDash val="solid"/>
            <a:round/>
            <a:headEnd type="none" w="sm" len="sm"/>
            <a:tailEnd type="none" w="sm" len="sm"/>
          </a:ln>
        </p:spPr>
      </p:pic>
      <p:pic>
        <p:nvPicPr>
          <p:cNvPr id="955" name="Google Shape;955;p136" descr="alt=&quot;&quot;"/>
          <p:cNvPicPr preferRelativeResize="0"/>
          <p:nvPr/>
        </p:nvPicPr>
        <p:blipFill>
          <a:blip r:embed="rId4">
            <a:alphaModFix/>
          </a:blip>
          <a:stretch>
            <a:fillRect/>
          </a:stretch>
        </p:blipFill>
        <p:spPr>
          <a:xfrm>
            <a:off x="210625" y="186175"/>
            <a:ext cx="1888149" cy="1454926"/>
          </a:xfrm>
          <a:prstGeom prst="rect">
            <a:avLst/>
          </a:prstGeom>
          <a:noFill/>
          <a:ln w="28575" cap="flat" cmpd="sng">
            <a:solidFill>
              <a:srgbClr val="00FF00"/>
            </a:solidFill>
            <a:prstDash val="solid"/>
            <a:round/>
            <a:headEnd type="none" w="sm" len="sm"/>
            <a:tailEnd type="none" w="sm" len="sm"/>
          </a:ln>
        </p:spPr>
      </p:pic>
      <p:pic>
        <p:nvPicPr>
          <p:cNvPr id="956" name="Google Shape;956;p136" descr="alt=&quot;&quot;"/>
          <p:cNvPicPr preferRelativeResize="0"/>
          <p:nvPr/>
        </p:nvPicPr>
        <p:blipFill>
          <a:blip r:embed="rId5">
            <a:alphaModFix/>
          </a:blip>
          <a:stretch>
            <a:fillRect/>
          </a:stretch>
        </p:blipFill>
        <p:spPr>
          <a:xfrm>
            <a:off x="646900" y="4297663"/>
            <a:ext cx="2888800" cy="2286000"/>
          </a:xfrm>
          <a:prstGeom prst="rect">
            <a:avLst/>
          </a:prstGeom>
          <a:noFill/>
          <a:ln w="76200" cap="flat" cmpd="sng">
            <a:solidFill>
              <a:srgbClr val="000000"/>
            </a:solidFill>
            <a:prstDash val="solid"/>
            <a:round/>
            <a:headEnd type="none" w="sm" len="sm"/>
            <a:tailEnd type="none" w="sm" len="sm"/>
          </a:ln>
        </p:spPr>
      </p:pic>
      <p:pic>
        <p:nvPicPr>
          <p:cNvPr id="957" name="Google Shape;957;p136" descr="alt=&quot;&quot;"/>
          <p:cNvPicPr preferRelativeResize="0"/>
          <p:nvPr/>
        </p:nvPicPr>
        <p:blipFill>
          <a:blip r:embed="rId6">
            <a:alphaModFix/>
          </a:blip>
          <a:stretch>
            <a:fillRect/>
          </a:stretch>
        </p:blipFill>
        <p:spPr>
          <a:xfrm>
            <a:off x="5592216" y="4327525"/>
            <a:ext cx="2680859" cy="2226300"/>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37"/>
          <p:cNvSpPr txBox="1">
            <a:spLocks noGrp="1"/>
          </p:cNvSpPr>
          <p:nvPr>
            <p:ph type="title"/>
          </p:nvPr>
        </p:nvSpPr>
        <p:spPr>
          <a:xfrm>
            <a:off x="1878175" y="186175"/>
            <a:ext cx="71430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5000" b="1" dirty="0">
              <a:solidFill>
                <a:srgbClr val="000000"/>
              </a:solidFill>
              <a:latin typeface="Bree Serif"/>
              <a:ea typeface="Bree Serif"/>
              <a:cs typeface="Bree Serif"/>
              <a:sym typeface="Bree Serif"/>
            </a:endParaRPr>
          </a:p>
          <a:p>
            <a:pPr marL="0" lvl="0" indent="0" algn="ctr" rtl="0">
              <a:spcBef>
                <a:spcPts val="0"/>
              </a:spcBef>
              <a:spcAft>
                <a:spcPts val="0"/>
              </a:spcAft>
              <a:buNone/>
            </a:pPr>
            <a:r>
              <a:rPr lang="en" sz="5000" b="1" dirty="0">
                <a:solidFill>
                  <a:srgbClr val="000000"/>
                </a:solidFill>
                <a:latin typeface="Bree Serif"/>
                <a:ea typeface="Bree Serif"/>
                <a:cs typeface="Bree Serif"/>
                <a:sym typeface="Bree Serif"/>
              </a:rPr>
              <a:t>Pioneer Middle </a:t>
            </a:r>
            <a:r>
              <a:rPr lang="en" sz="5000" b="1" dirty="0" smtClean="0">
                <a:solidFill>
                  <a:srgbClr val="000000"/>
                </a:solidFill>
                <a:latin typeface="Bree Serif"/>
                <a:ea typeface="Bree Serif"/>
                <a:cs typeface="Bree Serif"/>
                <a:sym typeface="Bree Serif"/>
              </a:rPr>
              <a:t>School</a:t>
            </a:r>
            <a:r>
              <a:rPr lang="en" sz="100" b="1" dirty="0" smtClean="0">
                <a:solidFill>
                  <a:srgbClr val="000000"/>
                </a:solidFill>
                <a:latin typeface="Bree Serif"/>
                <a:ea typeface="Bree Serif"/>
                <a:cs typeface="Bree Serif"/>
                <a:sym typeface="Bree Serif"/>
              </a:rPr>
              <a:t>4</a:t>
            </a:r>
            <a:endParaRPr sz="100" b="1" dirty="0">
              <a:solidFill>
                <a:srgbClr val="000000"/>
              </a:solidFill>
              <a:latin typeface="Bree Serif"/>
              <a:ea typeface="Bree Serif"/>
              <a:cs typeface="Bree Serif"/>
              <a:sym typeface="Bree Serif"/>
            </a:endParaRPr>
          </a:p>
        </p:txBody>
      </p:sp>
      <p:sp>
        <p:nvSpPr>
          <p:cNvPr id="963" name="Google Shape;963;p137"/>
          <p:cNvSpPr txBox="1">
            <a:spLocks noGrp="1"/>
          </p:cNvSpPr>
          <p:nvPr>
            <p:ph type="body" idx="1"/>
          </p:nvPr>
        </p:nvSpPr>
        <p:spPr>
          <a:xfrm>
            <a:off x="383275" y="984825"/>
            <a:ext cx="8637900" cy="4587300"/>
          </a:xfrm>
          <a:prstGeom prst="rect">
            <a:avLst/>
          </a:prstGeom>
        </p:spPr>
        <p:txBody>
          <a:bodyPr spcFirstLastPara="1" wrap="square" lIns="91425" tIns="91425" rIns="91425" bIns="91425" anchor="t" anchorCtr="0">
            <a:noAutofit/>
          </a:bodyPr>
          <a:lstStyle/>
          <a:p>
            <a:pPr marL="274320" marR="0" lvl="0" indent="0" algn="l" rtl="0">
              <a:lnSpc>
                <a:spcPct val="100000"/>
              </a:lnSpc>
              <a:spcBef>
                <a:spcPts val="580"/>
              </a:spcBef>
              <a:spcAft>
                <a:spcPts val="0"/>
              </a:spcAft>
              <a:buNone/>
            </a:pPr>
            <a:endParaRPr sz="700">
              <a:solidFill>
                <a:srgbClr val="000000"/>
              </a:solidFill>
              <a:latin typeface="Comfortaa"/>
              <a:ea typeface="Comfortaa"/>
              <a:cs typeface="Comfortaa"/>
              <a:sym typeface="Comfortaa"/>
            </a:endParaRPr>
          </a:p>
          <a:p>
            <a:pPr marL="0" lvl="0" indent="0" algn="ctr" rtl="0">
              <a:spcBef>
                <a:spcPts val="580"/>
              </a:spcBef>
              <a:spcAft>
                <a:spcPts val="0"/>
              </a:spcAft>
              <a:buNone/>
            </a:pPr>
            <a:r>
              <a:rPr lang="en" sz="3600" b="1">
                <a:solidFill>
                  <a:srgbClr val="000000"/>
                </a:solidFill>
                <a:latin typeface="Chelsea Market"/>
                <a:ea typeface="Chelsea Market"/>
                <a:cs typeface="Chelsea Market"/>
                <a:sym typeface="Chelsea Market"/>
              </a:rPr>
              <a:t>8th  Grade</a:t>
            </a:r>
            <a:endParaRPr sz="3600" b="1">
              <a:solidFill>
                <a:srgbClr val="000000"/>
              </a:solidFill>
              <a:latin typeface="Chelsea Market"/>
              <a:ea typeface="Chelsea Market"/>
              <a:cs typeface="Chelsea Market"/>
              <a:sym typeface="Chelsea Market"/>
            </a:endParaRPr>
          </a:p>
          <a:p>
            <a:pPr marL="0" lvl="0" indent="0" algn="ctr" rtl="0">
              <a:spcBef>
                <a:spcPts val="580"/>
              </a:spcBef>
              <a:spcAft>
                <a:spcPts val="0"/>
              </a:spcAft>
              <a:buNone/>
            </a:pPr>
            <a:endParaRPr sz="3600" b="1">
              <a:solidFill>
                <a:srgbClr val="000000"/>
              </a:solidFill>
              <a:latin typeface="Chelsea Market"/>
              <a:ea typeface="Chelsea Market"/>
              <a:cs typeface="Chelsea Market"/>
              <a:sym typeface="Chelsea Market"/>
            </a:endParaRPr>
          </a:p>
        </p:txBody>
      </p:sp>
      <p:pic>
        <p:nvPicPr>
          <p:cNvPr id="964" name="Google Shape;964;p137" descr="alt=&quot;&quot;"/>
          <p:cNvPicPr preferRelativeResize="0"/>
          <p:nvPr/>
        </p:nvPicPr>
        <p:blipFill>
          <a:blip r:embed="rId3">
            <a:alphaModFix/>
          </a:blip>
          <a:stretch>
            <a:fillRect/>
          </a:stretch>
        </p:blipFill>
        <p:spPr>
          <a:xfrm>
            <a:off x="210625" y="186175"/>
            <a:ext cx="1888149" cy="1454926"/>
          </a:xfrm>
          <a:prstGeom prst="rect">
            <a:avLst/>
          </a:prstGeom>
          <a:noFill/>
          <a:ln w="28575" cap="flat" cmpd="sng">
            <a:solidFill>
              <a:srgbClr val="00FF00"/>
            </a:solidFill>
            <a:prstDash val="solid"/>
            <a:round/>
            <a:headEnd type="none" w="sm" len="sm"/>
            <a:tailEnd type="none" w="sm" len="sm"/>
          </a:ln>
        </p:spPr>
      </p:pic>
      <p:pic>
        <p:nvPicPr>
          <p:cNvPr id="965" name="Google Shape;965;p137" descr="alt=&quot;&quot;"/>
          <p:cNvPicPr preferRelativeResize="0"/>
          <p:nvPr/>
        </p:nvPicPr>
        <p:blipFill>
          <a:blip r:embed="rId4">
            <a:alphaModFix/>
          </a:blip>
          <a:stretch>
            <a:fillRect/>
          </a:stretch>
        </p:blipFill>
        <p:spPr>
          <a:xfrm>
            <a:off x="286242" y="2482475"/>
            <a:ext cx="4030434" cy="3022825"/>
          </a:xfrm>
          <a:prstGeom prst="rect">
            <a:avLst/>
          </a:prstGeom>
          <a:noFill/>
          <a:ln w="76200" cap="flat" cmpd="sng">
            <a:solidFill>
              <a:srgbClr val="38761D"/>
            </a:solidFill>
            <a:prstDash val="solid"/>
            <a:round/>
            <a:headEnd type="none" w="sm" len="sm"/>
            <a:tailEnd type="none" w="sm" len="sm"/>
          </a:ln>
        </p:spPr>
      </p:pic>
      <p:pic>
        <p:nvPicPr>
          <p:cNvPr id="966" name="Google Shape;966;p137" descr="alt=&quot;&quot;"/>
          <p:cNvPicPr preferRelativeResize="0"/>
          <p:nvPr/>
        </p:nvPicPr>
        <p:blipFill>
          <a:blip r:embed="rId5">
            <a:alphaModFix/>
          </a:blip>
          <a:stretch>
            <a:fillRect/>
          </a:stretch>
        </p:blipFill>
        <p:spPr>
          <a:xfrm>
            <a:off x="4560064" y="2479500"/>
            <a:ext cx="4310361" cy="3022825"/>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2" name="Google Shape;972;p138" descr="alt=&quot;&quot;"/>
          <p:cNvPicPr preferRelativeResize="0"/>
          <p:nvPr/>
        </p:nvPicPr>
        <p:blipFill>
          <a:blip r:embed="rId3">
            <a:alphaModFix/>
          </a:blip>
          <a:stretch>
            <a:fillRect/>
          </a:stretch>
        </p:blipFill>
        <p:spPr>
          <a:xfrm>
            <a:off x="837050" y="1672577"/>
            <a:ext cx="3848401" cy="4965026"/>
          </a:xfrm>
          <a:prstGeom prst="rect">
            <a:avLst/>
          </a:prstGeom>
          <a:noFill/>
          <a:ln>
            <a:noFill/>
          </a:ln>
        </p:spPr>
      </p:pic>
      <p:pic>
        <p:nvPicPr>
          <p:cNvPr id="973" name="Google Shape;973;p138" descr="alt=&quot;&quot;"/>
          <p:cNvPicPr preferRelativeResize="0"/>
          <p:nvPr/>
        </p:nvPicPr>
        <p:blipFill>
          <a:blip r:embed="rId4">
            <a:alphaModFix/>
          </a:blip>
          <a:stretch>
            <a:fillRect/>
          </a:stretch>
        </p:blipFill>
        <p:spPr>
          <a:xfrm>
            <a:off x="4575825" y="1723125"/>
            <a:ext cx="3755450" cy="4914476"/>
          </a:xfrm>
          <a:prstGeom prst="rect">
            <a:avLst/>
          </a:prstGeom>
          <a:noFill/>
          <a:ln>
            <a:noFill/>
          </a:ln>
        </p:spPr>
      </p:pic>
      <p:sp>
        <p:nvSpPr>
          <p:cNvPr id="974" name="Google Shape;974;p138"/>
          <p:cNvSpPr txBox="1">
            <a:spLocks noGrp="1"/>
          </p:cNvSpPr>
          <p:nvPr>
            <p:ph type="title"/>
          </p:nvPr>
        </p:nvSpPr>
        <p:spPr>
          <a:xfrm>
            <a:off x="172200" y="393250"/>
            <a:ext cx="8799600" cy="109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000000"/>
                </a:solidFill>
                <a:latin typeface="Bree Serif"/>
                <a:ea typeface="Bree Serif"/>
                <a:cs typeface="Bree Serif"/>
                <a:sym typeface="Bree Serif"/>
              </a:rPr>
              <a:t>Away for the Day</a:t>
            </a:r>
            <a:endParaRPr sz="6000" b="1">
              <a:solidFill>
                <a:srgbClr val="000000"/>
              </a:solidFill>
              <a:latin typeface="Bree Serif"/>
              <a:ea typeface="Bree Serif"/>
              <a:cs typeface="Bree Serif"/>
              <a:sym typeface="Bree Serif"/>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p139" descr="Thank you"/>
          <p:cNvPicPr preferRelativeResize="0"/>
          <p:nvPr/>
        </p:nvPicPr>
        <p:blipFill>
          <a:blip r:embed="rId3">
            <a:alphaModFix/>
          </a:blip>
          <a:stretch>
            <a:fillRect/>
          </a:stretch>
        </p:blipFill>
        <p:spPr>
          <a:xfrm>
            <a:off x="990600" y="122175"/>
            <a:ext cx="7162800" cy="3915350"/>
          </a:xfrm>
          <a:prstGeom prst="rect">
            <a:avLst/>
          </a:prstGeom>
          <a:noFill/>
          <a:ln>
            <a:noFill/>
          </a:ln>
        </p:spPr>
      </p:pic>
      <p:pic>
        <p:nvPicPr>
          <p:cNvPr id="980" name="Google Shape;980;p139" descr="Any questions?"/>
          <p:cNvPicPr preferRelativeResize="0"/>
          <p:nvPr/>
        </p:nvPicPr>
        <p:blipFill>
          <a:blip r:embed="rId4">
            <a:alphaModFix/>
          </a:blip>
          <a:stretch>
            <a:fillRect/>
          </a:stretch>
        </p:blipFill>
        <p:spPr>
          <a:xfrm>
            <a:off x="2050725" y="4037525"/>
            <a:ext cx="5042550" cy="2521275"/>
          </a:xfrm>
          <a:prstGeom prst="rect">
            <a:avLst/>
          </a:prstGeom>
          <a:noFill/>
          <a:ln>
            <a:noFill/>
          </a:ln>
        </p:spPr>
      </p:pic>
      <p:sp>
        <p:nvSpPr>
          <p:cNvPr id="981" name="Google Shape;981;p139"/>
          <p:cNvSpPr txBox="1"/>
          <p:nvPr/>
        </p:nvSpPr>
        <p:spPr>
          <a:xfrm>
            <a:off x="1692675" y="2565200"/>
            <a:ext cx="6037800" cy="1239000"/>
          </a:xfrm>
          <a:prstGeom prst="rect">
            <a:avLst/>
          </a:prstGeom>
          <a:noFill/>
          <a:ln>
            <a:noFill/>
          </a:ln>
        </p:spPr>
        <p:txBody>
          <a:bodyPr spcFirstLastPara="1" wrap="square" lIns="91425" tIns="91425" rIns="64075" bIns="91425" anchor="t" anchorCtr="0">
            <a:noAutofit/>
          </a:bodyPr>
          <a:lstStyle/>
          <a:p>
            <a:pPr marL="0" lvl="0" indent="0" algn="ctr" rtl="0">
              <a:spcBef>
                <a:spcPts val="0"/>
              </a:spcBef>
              <a:spcAft>
                <a:spcPts val="0"/>
              </a:spcAft>
              <a:buNone/>
            </a:pPr>
            <a:r>
              <a:rPr lang="en" sz="2400">
                <a:latin typeface="Comfortaa"/>
                <a:ea typeface="Comfortaa"/>
                <a:cs typeface="Comfortaa"/>
                <a:sym typeface="Comfortaa"/>
              </a:rPr>
              <a:t>Contact</a:t>
            </a:r>
            <a:endParaRPr sz="2400">
              <a:latin typeface="Comfortaa"/>
              <a:ea typeface="Comfortaa"/>
              <a:cs typeface="Comfortaa"/>
              <a:sym typeface="Comfortaa"/>
            </a:endParaRPr>
          </a:p>
          <a:p>
            <a:pPr marL="0" lvl="0" indent="0" algn="ctr" rtl="0">
              <a:spcBef>
                <a:spcPts val="0"/>
              </a:spcBef>
              <a:spcAft>
                <a:spcPts val="0"/>
              </a:spcAft>
              <a:buNone/>
            </a:pPr>
            <a:r>
              <a:rPr lang="en" sz="2400" u="sng">
                <a:solidFill>
                  <a:schemeClr val="hlink"/>
                </a:solidFill>
                <a:latin typeface="Comfortaa"/>
                <a:ea typeface="Comfortaa"/>
                <a:cs typeface="Comfortaa"/>
                <a:sym typeface="Comfortaa"/>
                <a:hlinkClick r:id="rId5"/>
              </a:rPr>
              <a:t>Rania.Hammoud@pccsk12.com</a:t>
            </a:r>
            <a:endParaRPr sz="2400">
              <a:latin typeface="Comfortaa"/>
              <a:ea typeface="Comfortaa"/>
              <a:cs typeface="Comfortaa"/>
              <a:sym typeface="Comfortaa"/>
            </a:endParaRPr>
          </a:p>
          <a:p>
            <a:pPr marL="0" lvl="0" indent="0" algn="ctr" rtl="0">
              <a:spcBef>
                <a:spcPts val="0"/>
              </a:spcBef>
              <a:spcAft>
                <a:spcPts val="0"/>
              </a:spcAft>
              <a:buNone/>
            </a:pPr>
            <a:r>
              <a:rPr lang="en" sz="2400" u="sng">
                <a:solidFill>
                  <a:schemeClr val="hlink"/>
                </a:solidFill>
                <a:latin typeface="Comfortaa"/>
                <a:ea typeface="Comfortaa"/>
                <a:cs typeface="Comfortaa"/>
                <a:sym typeface="Comfortaa"/>
                <a:hlinkClick r:id="rId6"/>
              </a:rPr>
              <a:t>Anthony.Ruela@pccsk12.com</a:t>
            </a:r>
            <a:r>
              <a:rPr lang="en" sz="2400">
                <a:latin typeface="Comfortaa"/>
                <a:ea typeface="Comfortaa"/>
                <a:cs typeface="Comfortaa"/>
                <a:sym typeface="Comfortaa"/>
              </a:rPr>
              <a:t> </a:t>
            </a:r>
            <a:endParaRPr sz="2400">
              <a:latin typeface="Comfortaa"/>
              <a:ea typeface="Comfortaa"/>
              <a:cs typeface="Comfortaa"/>
              <a:sym typeface="Comfortaa"/>
            </a:endParaRPr>
          </a:p>
        </p:txBody>
      </p:sp>
      <p:sp>
        <p:nvSpPr>
          <p:cNvPr id="2" name="Title 1"/>
          <p:cNvSpPr>
            <a:spLocks noGrp="1"/>
          </p:cNvSpPr>
          <p:nvPr>
            <p:ph type="title"/>
          </p:nvPr>
        </p:nvSpPr>
        <p:spPr/>
        <p:txBody>
          <a:bodyPr/>
          <a:lstStyle/>
          <a:p>
            <a:r>
              <a:rPr lang="en-US" sz="100" dirty="0" smtClean="0"/>
              <a:t>Thank you</a:t>
            </a:r>
            <a:endParaRPr lang="en-US" sz="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Restorative Practices</a:t>
            </a:r>
            <a:endParaRPr lang="en-US" dirty="0"/>
          </a:p>
        </p:txBody>
      </p:sp>
      <p:pic>
        <p:nvPicPr>
          <p:cNvPr id="541" name="Google Shape;541;p86" descr="1) Address and discuss the needs of the school community 2) Build healthy relationships between educators and students 3) Resolve conflict, hold individuals and groups accountable 4) Repair harm and restore positive relationships 5) Reduce, prevent, and improve harmful behavior" title="Restorative Practices"/>
          <p:cNvPicPr preferRelativeResize="0"/>
          <p:nvPr/>
        </p:nvPicPr>
        <p:blipFill>
          <a:blip r:embed="rId3">
            <a:alphaModFix/>
          </a:blip>
          <a:stretch>
            <a:fillRect/>
          </a:stretch>
        </p:blipFill>
        <p:spPr>
          <a:xfrm>
            <a:off x="1254750" y="449900"/>
            <a:ext cx="7430699" cy="5591675"/>
          </a:xfrm>
          <a:prstGeom prst="rect">
            <a:avLst/>
          </a:prstGeom>
          <a:noFill/>
          <a:ln>
            <a:noFill/>
          </a:ln>
        </p:spPr>
      </p:pic>
      <p:pic>
        <p:nvPicPr>
          <p:cNvPr id="542" name="Google Shape;542;p86" descr="PCCS Logo"/>
          <p:cNvPicPr preferRelativeResize="0"/>
          <p:nvPr/>
        </p:nvPicPr>
        <p:blipFill>
          <a:blip r:embed="rId4">
            <a:alphaModFix/>
          </a:blip>
          <a:stretch>
            <a:fillRect/>
          </a:stretch>
        </p:blipFill>
        <p:spPr>
          <a:xfrm>
            <a:off x="288825" y="125000"/>
            <a:ext cx="1693575" cy="1354200"/>
          </a:xfrm>
          <a:prstGeom prst="rect">
            <a:avLst/>
          </a:prstGeom>
          <a:noFill/>
          <a:ln>
            <a:noFill/>
          </a:ln>
        </p:spPr>
      </p:pic>
      <p:sp>
        <p:nvSpPr>
          <p:cNvPr id="543" name="Google Shape;543;p86"/>
          <p:cNvSpPr txBox="1"/>
          <p:nvPr/>
        </p:nvSpPr>
        <p:spPr>
          <a:xfrm>
            <a:off x="288825" y="6041575"/>
            <a:ext cx="89346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444444"/>
                </a:solidFill>
                <a:highlight>
                  <a:srgbClr val="FFFFFF"/>
                </a:highlight>
              </a:rPr>
              <a:t>Source: </a:t>
            </a:r>
            <a:r>
              <a:rPr lang="en" sz="1200" b="1" i="1">
                <a:solidFill>
                  <a:srgbClr val="444444"/>
                </a:solidFill>
              </a:rPr>
              <a:t>Restorative Practices: Fostering Healthy Relationships &amp; Promoting Positive Discipline in Schools​. 2014</a:t>
            </a:r>
            <a:r>
              <a:rPr lang="en" sz="900" i="1">
                <a:solidFill>
                  <a:srgbClr val="444444"/>
                </a:solidFill>
              </a:rPr>
              <a:t>​</a:t>
            </a:r>
            <a:r>
              <a:rPr lang="en" sz="900">
                <a:solidFill>
                  <a:schemeClr val="dk1"/>
                </a:solidFill>
                <a:highlight>
                  <a:srgbClr val="FFFFFF"/>
                </a:highlight>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7"/>
          <p:cNvSpPr txBox="1">
            <a:spLocks noGrp="1"/>
          </p:cNvSpPr>
          <p:nvPr>
            <p:ph type="title"/>
          </p:nvPr>
        </p:nvSpPr>
        <p:spPr>
          <a:xfrm>
            <a:off x="1660850" y="334375"/>
            <a:ext cx="6495300" cy="10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0000"/>
                </a:solidFill>
                <a:latin typeface="Bree Serif"/>
                <a:ea typeface="Bree Serif"/>
                <a:cs typeface="Bree Serif"/>
                <a:sym typeface="Bree Serif"/>
              </a:rPr>
              <a:t>Results</a:t>
            </a:r>
            <a:endParaRPr sz="7000" b="1">
              <a:solidFill>
                <a:srgbClr val="000000"/>
              </a:solidFill>
              <a:latin typeface="Bree Serif"/>
              <a:ea typeface="Bree Serif"/>
              <a:cs typeface="Bree Serif"/>
              <a:sym typeface="Bree Serif"/>
            </a:endParaRPr>
          </a:p>
        </p:txBody>
      </p:sp>
      <p:pic>
        <p:nvPicPr>
          <p:cNvPr id="549" name="Google Shape;549;p87"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sp>
        <p:nvSpPr>
          <p:cNvPr id="550" name="Google Shape;550;p87"/>
          <p:cNvSpPr txBox="1"/>
          <p:nvPr/>
        </p:nvSpPr>
        <p:spPr>
          <a:xfrm>
            <a:off x="1399100" y="1479200"/>
            <a:ext cx="7018800" cy="51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Comfortaa"/>
                <a:ea typeface="Comfortaa"/>
                <a:cs typeface="Comfortaa"/>
                <a:sym typeface="Comfortaa"/>
              </a:rPr>
              <a:t>10 Years Ago</a:t>
            </a:r>
            <a:endParaRPr sz="3000" b="1">
              <a:latin typeface="Comfortaa"/>
              <a:ea typeface="Comfortaa"/>
              <a:cs typeface="Comfortaa"/>
              <a:sym typeface="Comfortaa"/>
            </a:endParaRPr>
          </a:p>
          <a:p>
            <a:pPr marL="0" lvl="0" indent="0" algn="ctr" rtl="0">
              <a:spcBef>
                <a:spcPts val="0"/>
              </a:spcBef>
              <a:spcAft>
                <a:spcPts val="0"/>
              </a:spcAft>
              <a:buNone/>
            </a:pPr>
            <a:r>
              <a:rPr lang="en" sz="2200">
                <a:latin typeface="Comfortaa"/>
                <a:ea typeface="Comfortaa"/>
                <a:cs typeface="Comfortaa"/>
                <a:sym typeface="Comfortaa"/>
              </a:rPr>
              <a:t>A</a:t>
            </a:r>
            <a:r>
              <a:rPr lang="en" sz="2200">
                <a:solidFill>
                  <a:schemeClr val="dk1"/>
                </a:solidFill>
                <a:latin typeface="Comfortaa"/>
                <a:ea typeface="Comfortaa"/>
                <a:cs typeface="Comfortaa"/>
                <a:sym typeface="Comfortaa"/>
              </a:rPr>
              <a:t>veraging</a:t>
            </a:r>
            <a:r>
              <a:rPr lang="en" sz="2200">
                <a:latin typeface="Comfortaa"/>
                <a:ea typeface="Comfortaa"/>
                <a:cs typeface="Comfortaa"/>
                <a:sym typeface="Comfortaa"/>
              </a:rPr>
              <a:t> about 20 expulsions a year</a:t>
            </a: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r>
              <a:rPr lang="en" sz="3000" b="1">
                <a:latin typeface="Comfortaa"/>
                <a:ea typeface="Comfortaa"/>
                <a:cs typeface="Comfortaa"/>
                <a:sym typeface="Comfortaa"/>
              </a:rPr>
              <a:t>Past 5 years</a:t>
            </a:r>
            <a:endParaRPr sz="3000" b="1">
              <a:latin typeface="Comfortaa"/>
              <a:ea typeface="Comfortaa"/>
              <a:cs typeface="Comfortaa"/>
              <a:sym typeface="Comfortaa"/>
            </a:endParaRPr>
          </a:p>
          <a:p>
            <a:pPr marL="0" lvl="0" indent="0" algn="ctr" rtl="0">
              <a:spcBef>
                <a:spcPts val="0"/>
              </a:spcBef>
              <a:spcAft>
                <a:spcPts val="0"/>
              </a:spcAft>
              <a:buNone/>
            </a:pPr>
            <a:r>
              <a:rPr lang="en" sz="2200">
                <a:latin typeface="Comfortaa"/>
                <a:ea typeface="Comfortaa"/>
                <a:cs typeface="Comfortaa"/>
                <a:sym typeface="Comfortaa"/>
              </a:rPr>
              <a:t>Averaged 3 </a:t>
            </a:r>
            <a:r>
              <a:rPr lang="en" sz="2200">
                <a:solidFill>
                  <a:schemeClr val="dk1"/>
                </a:solidFill>
                <a:latin typeface="Comfortaa"/>
                <a:ea typeface="Comfortaa"/>
                <a:cs typeface="Comfortaa"/>
                <a:sym typeface="Comfortaa"/>
              </a:rPr>
              <a:t>expulsions </a:t>
            </a:r>
            <a:r>
              <a:rPr lang="en" sz="2200">
                <a:latin typeface="Comfortaa"/>
                <a:ea typeface="Comfortaa"/>
                <a:cs typeface="Comfortaa"/>
                <a:sym typeface="Comfortaa"/>
              </a:rPr>
              <a:t>per year</a:t>
            </a: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endParaRPr sz="2200">
              <a:latin typeface="Comfortaa"/>
              <a:ea typeface="Comfortaa"/>
              <a:cs typeface="Comfortaa"/>
              <a:sym typeface="Comfortaa"/>
            </a:endParaRPr>
          </a:p>
          <a:p>
            <a:pPr marL="0" lvl="0" indent="0" algn="ctr" rtl="0">
              <a:spcBef>
                <a:spcPts val="0"/>
              </a:spcBef>
              <a:spcAft>
                <a:spcPts val="0"/>
              </a:spcAft>
              <a:buNone/>
            </a:pPr>
            <a:r>
              <a:rPr lang="en" sz="3000" b="1">
                <a:latin typeface="Comfortaa"/>
                <a:ea typeface="Comfortaa"/>
                <a:cs typeface="Comfortaa"/>
                <a:sym typeface="Comfortaa"/>
              </a:rPr>
              <a:t>2018-19 School Year</a:t>
            </a:r>
            <a:endParaRPr sz="3000" b="1">
              <a:latin typeface="Comfortaa"/>
              <a:ea typeface="Comfortaa"/>
              <a:cs typeface="Comfortaa"/>
              <a:sym typeface="Comfortaa"/>
            </a:endParaRPr>
          </a:p>
          <a:p>
            <a:pPr marL="0" lvl="0" indent="0" algn="ctr" rtl="0">
              <a:spcBef>
                <a:spcPts val="0"/>
              </a:spcBef>
              <a:spcAft>
                <a:spcPts val="0"/>
              </a:spcAft>
              <a:buNone/>
            </a:pPr>
            <a:r>
              <a:rPr lang="en" sz="2200">
                <a:latin typeface="Comfortaa"/>
                <a:ea typeface="Comfortaa"/>
                <a:cs typeface="Comfortaa"/>
                <a:sym typeface="Comfortaa"/>
              </a:rPr>
              <a:t>0 expulsions</a:t>
            </a:r>
            <a:endParaRPr sz="2200">
              <a:latin typeface="Comfortaa"/>
              <a:ea typeface="Comfortaa"/>
              <a:cs typeface="Comfortaa"/>
              <a:sym typeface="Comfortaa"/>
            </a:endParaRPr>
          </a:p>
          <a:p>
            <a:pPr marL="0" lvl="0" indent="0" algn="l" rtl="0">
              <a:spcBef>
                <a:spcPts val="0"/>
              </a:spcBef>
              <a:spcAft>
                <a:spcPts val="0"/>
              </a:spcAft>
              <a:buNone/>
            </a:pPr>
            <a:endParaRPr sz="2200">
              <a:latin typeface="Comfortaa"/>
              <a:ea typeface="Comfortaa"/>
              <a:cs typeface="Comfortaa"/>
              <a:sym typeface="Comfortaa"/>
            </a:endParaRPr>
          </a:p>
        </p:txBody>
      </p:sp>
      <p:sp>
        <p:nvSpPr>
          <p:cNvPr id="551" name="Google Shape;551;p87" descr="alt=&quot;&quot;"/>
          <p:cNvSpPr/>
          <p:nvPr/>
        </p:nvSpPr>
        <p:spPr>
          <a:xfrm>
            <a:off x="4252400" y="2462550"/>
            <a:ext cx="1312200" cy="981600"/>
          </a:xfrm>
          <a:prstGeom prst="downArrow">
            <a:avLst>
              <a:gd name="adj1" fmla="val 50000"/>
              <a:gd name="adj2" fmla="val 50000"/>
            </a:avLst>
          </a:prstGeom>
          <a:solidFill>
            <a:srgbClr val="2581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7" descr="alt=&quot;&quot;"/>
          <p:cNvSpPr/>
          <p:nvPr/>
        </p:nvSpPr>
        <p:spPr>
          <a:xfrm>
            <a:off x="4252400" y="4662750"/>
            <a:ext cx="1312200" cy="981600"/>
          </a:xfrm>
          <a:prstGeom prst="downArrow">
            <a:avLst>
              <a:gd name="adj1" fmla="val 50000"/>
              <a:gd name="adj2" fmla="val 50000"/>
            </a:avLst>
          </a:prstGeom>
          <a:solidFill>
            <a:srgbClr val="2581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88"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sp>
        <p:nvSpPr>
          <p:cNvPr id="558" name="Google Shape;558;p88"/>
          <p:cNvSpPr txBox="1"/>
          <p:nvPr/>
        </p:nvSpPr>
        <p:spPr>
          <a:xfrm>
            <a:off x="359300" y="1771350"/>
            <a:ext cx="8661600" cy="433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latin typeface="Comfortaa"/>
                <a:ea typeface="Comfortaa"/>
                <a:cs typeface="Comfortaa"/>
                <a:sym typeface="Comfortaa"/>
              </a:rPr>
              <a:t>2019-20 School Year - </a:t>
            </a:r>
            <a:r>
              <a:rPr lang="en" sz="3000">
                <a:latin typeface="Comfortaa"/>
                <a:ea typeface="Comfortaa"/>
                <a:cs typeface="Comfortaa"/>
                <a:sym typeface="Comfortaa"/>
              </a:rPr>
              <a:t>17,491 students</a:t>
            </a:r>
            <a:endParaRPr sz="3000" b="1">
              <a:latin typeface="Comfortaa"/>
              <a:ea typeface="Comfortaa"/>
              <a:cs typeface="Comfortaa"/>
              <a:sym typeface="Comfortaa"/>
            </a:endParaRPr>
          </a:p>
          <a:p>
            <a:pPr marL="914400" lvl="1" indent="-419100" algn="l" rtl="0">
              <a:lnSpc>
                <a:spcPct val="115000"/>
              </a:lnSpc>
              <a:spcBef>
                <a:spcPts val="1000"/>
              </a:spcBef>
              <a:spcAft>
                <a:spcPts val="0"/>
              </a:spcAft>
              <a:buClr>
                <a:srgbClr val="2581BC"/>
              </a:buClr>
              <a:buSzPts val="3000"/>
              <a:buFont typeface="Comfortaa"/>
              <a:buChar char="●"/>
            </a:pPr>
            <a:r>
              <a:rPr lang="en" sz="3000" b="1">
                <a:latin typeface="Comfortaa"/>
                <a:ea typeface="Comfortaa"/>
                <a:cs typeface="Comfortaa"/>
                <a:sym typeface="Comfortaa"/>
              </a:rPr>
              <a:t>District suspensions </a:t>
            </a:r>
            <a:r>
              <a:rPr lang="en" sz="3000">
                <a:latin typeface="Comfortaa"/>
                <a:ea typeface="Comfortaa"/>
                <a:cs typeface="Comfortaa"/>
                <a:sym typeface="Comfortaa"/>
              </a:rPr>
              <a:t>- 986 </a:t>
            </a:r>
            <a:endParaRPr sz="3000">
              <a:latin typeface="Comfortaa"/>
              <a:ea typeface="Comfortaa"/>
              <a:cs typeface="Comfortaa"/>
              <a:sym typeface="Comfortaa"/>
            </a:endParaRPr>
          </a:p>
          <a:p>
            <a:pPr marL="1828800" marR="0" lvl="3" indent="-419100" algn="l" rtl="0">
              <a:lnSpc>
                <a:spcPct val="115000"/>
              </a:lnSpc>
              <a:spcBef>
                <a:spcPts val="1000"/>
              </a:spcBef>
              <a:spcAft>
                <a:spcPts val="0"/>
              </a:spcAft>
              <a:buClr>
                <a:srgbClr val="2581BC"/>
              </a:buClr>
              <a:buSzPts val="3000"/>
              <a:buFont typeface="Comfortaa"/>
              <a:buChar char="■"/>
            </a:pPr>
            <a:r>
              <a:rPr lang="en" sz="3000" b="1">
                <a:latin typeface="Comfortaa"/>
                <a:ea typeface="Comfortaa"/>
                <a:cs typeface="Comfortaa"/>
                <a:sym typeface="Comfortaa"/>
              </a:rPr>
              <a:t>ES  </a:t>
            </a:r>
            <a:r>
              <a:rPr lang="en" sz="3000">
                <a:latin typeface="Comfortaa"/>
                <a:ea typeface="Comfortaa"/>
                <a:cs typeface="Comfortaa"/>
                <a:sym typeface="Comfortaa"/>
              </a:rPr>
              <a:t>- 323 - &lt; 25 per building</a:t>
            </a:r>
            <a:endParaRPr sz="3000">
              <a:latin typeface="Comfortaa"/>
              <a:ea typeface="Comfortaa"/>
              <a:cs typeface="Comfortaa"/>
              <a:sym typeface="Comfortaa"/>
            </a:endParaRPr>
          </a:p>
          <a:p>
            <a:pPr marL="1828800" lvl="3" indent="-419100" algn="l" rtl="0">
              <a:lnSpc>
                <a:spcPct val="115000"/>
              </a:lnSpc>
              <a:spcBef>
                <a:spcPts val="1000"/>
              </a:spcBef>
              <a:spcAft>
                <a:spcPts val="0"/>
              </a:spcAft>
              <a:buClr>
                <a:srgbClr val="2581BC"/>
              </a:buClr>
              <a:buSzPts val="3000"/>
              <a:buFont typeface="Comfortaa"/>
              <a:buChar char="■"/>
            </a:pPr>
            <a:r>
              <a:rPr lang="en" sz="3000" b="1">
                <a:latin typeface="Comfortaa"/>
                <a:ea typeface="Comfortaa"/>
                <a:cs typeface="Comfortaa"/>
                <a:sym typeface="Comfortaa"/>
              </a:rPr>
              <a:t>MS</a:t>
            </a:r>
            <a:r>
              <a:rPr lang="en" sz="3000">
                <a:latin typeface="Comfortaa"/>
                <a:ea typeface="Comfortaa"/>
                <a:cs typeface="Comfortaa"/>
                <a:sym typeface="Comfortaa"/>
              </a:rPr>
              <a:t> - 304 - &lt; 60 per building</a:t>
            </a:r>
            <a:endParaRPr sz="3000">
              <a:latin typeface="Comfortaa"/>
              <a:ea typeface="Comfortaa"/>
              <a:cs typeface="Comfortaa"/>
              <a:sym typeface="Comfortaa"/>
            </a:endParaRPr>
          </a:p>
          <a:p>
            <a:pPr marL="1828800" lvl="3" indent="-419100" algn="l" rtl="0">
              <a:lnSpc>
                <a:spcPct val="115000"/>
              </a:lnSpc>
              <a:spcBef>
                <a:spcPts val="1000"/>
              </a:spcBef>
              <a:spcAft>
                <a:spcPts val="0"/>
              </a:spcAft>
              <a:buClr>
                <a:srgbClr val="2581BC"/>
              </a:buClr>
              <a:buSzPts val="3000"/>
              <a:buFont typeface="Comfortaa"/>
              <a:buChar char="■"/>
            </a:pPr>
            <a:r>
              <a:rPr lang="en" sz="3000" b="1">
                <a:latin typeface="Comfortaa"/>
                <a:ea typeface="Comfortaa"/>
                <a:cs typeface="Comfortaa"/>
                <a:sym typeface="Comfortaa"/>
              </a:rPr>
              <a:t>HS</a:t>
            </a:r>
            <a:r>
              <a:rPr lang="en" sz="3000">
                <a:latin typeface="Comfortaa"/>
                <a:ea typeface="Comfortaa"/>
                <a:cs typeface="Comfortaa"/>
                <a:sym typeface="Comfortaa"/>
              </a:rPr>
              <a:t> - 359 - &lt; 120 per building</a:t>
            </a:r>
            <a:endParaRPr sz="3000">
              <a:latin typeface="Comfortaa"/>
              <a:ea typeface="Comfortaa"/>
              <a:cs typeface="Comfortaa"/>
              <a:sym typeface="Comfortaa"/>
            </a:endParaRPr>
          </a:p>
          <a:p>
            <a:pPr marL="0" marR="0" lvl="0" indent="0" algn="l" rtl="0">
              <a:lnSpc>
                <a:spcPct val="100000"/>
              </a:lnSpc>
              <a:spcBef>
                <a:spcPts val="1000"/>
              </a:spcBef>
              <a:spcAft>
                <a:spcPts val="0"/>
              </a:spcAft>
              <a:buNone/>
            </a:pPr>
            <a:endParaRPr sz="2200">
              <a:latin typeface="Comfortaa"/>
              <a:ea typeface="Comfortaa"/>
              <a:cs typeface="Comfortaa"/>
              <a:sym typeface="Comfortaa"/>
            </a:endParaRPr>
          </a:p>
          <a:p>
            <a:pPr marL="914400" lvl="0" indent="0" algn="l" rtl="0">
              <a:spcBef>
                <a:spcPts val="0"/>
              </a:spcBef>
              <a:spcAft>
                <a:spcPts val="0"/>
              </a:spcAft>
              <a:buNone/>
            </a:pPr>
            <a:endParaRPr sz="2200">
              <a:latin typeface="Comfortaa"/>
              <a:ea typeface="Comfortaa"/>
              <a:cs typeface="Comfortaa"/>
              <a:sym typeface="Comfortaa"/>
            </a:endParaRPr>
          </a:p>
          <a:p>
            <a:pPr marL="0" lvl="0" indent="0" algn="l" rtl="0">
              <a:spcBef>
                <a:spcPts val="0"/>
              </a:spcBef>
              <a:spcAft>
                <a:spcPts val="0"/>
              </a:spcAft>
              <a:buNone/>
            </a:pPr>
            <a:endParaRPr sz="2200">
              <a:latin typeface="Comfortaa"/>
              <a:ea typeface="Comfortaa"/>
              <a:cs typeface="Comfortaa"/>
              <a:sym typeface="Comfortaa"/>
            </a:endParaRPr>
          </a:p>
        </p:txBody>
      </p:sp>
      <p:sp>
        <p:nvSpPr>
          <p:cNvPr id="559" name="Google Shape;559;p88"/>
          <p:cNvSpPr txBox="1">
            <a:spLocks noGrp="1"/>
          </p:cNvSpPr>
          <p:nvPr>
            <p:ph type="title"/>
          </p:nvPr>
        </p:nvSpPr>
        <p:spPr>
          <a:xfrm>
            <a:off x="1660850" y="334375"/>
            <a:ext cx="6495300" cy="10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smtClean="0">
                <a:solidFill>
                  <a:srgbClr val="000000"/>
                </a:solidFill>
                <a:latin typeface="Bree Serif"/>
                <a:ea typeface="Bree Serif"/>
                <a:cs typeface="Bree Serif"/>
                <a:sym typeface="Bree Serif"/>
              </a:rPr>
              <a:t>Results</a:t>
            </a:r>
            <a:r>
              <a:rPr lang="en" sz="100" b="1" dirty="0" smtClean="0">
                <a:solidFill>
                  <a:srgbClr val="000000"/>
                </a:solidFill>
                <a:latin typeface="Bree Serif"/>
                <a:ea typeface="Bree Serif"/>
                <a:cs typeface="Bree Serif"/>
                <a:sym typeface="Bree Serif"/>
              </a:rPr>
              <a:t>2</a:t>
            </a:r>
            <a:endParaRPr sz="100" b="1" dirty="0">
              <a:solidFill>
                <a:srgbClr val="000000"/>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89" descr="PCCS Logo"/>
          <p:cNvPicPr preferRelativeResize="0"/>
          <p:nvPr/>
        </p:nvPicPr>
        <p:blipFill>
          <a:blip r:embed="rId3">
            <a:alphaModFix/>
          </a:blip>
          <a:stretch>
            <a:fillRect/>
          </a:stretch>
        </p:blipFill>
        <p:spPr>
          <a:xfrm>
            <a:off x="288825" y="125000"/>
            <a:ext cx="1693575" cy="1354200"/>
          </a:xfrm>
          <a:prstGeom prst="rect">
            <a:avLst/>
          </a:prstGeom>
          <a:noFill/>
          <a:ln>
            <a:noFill/>
          </a:ln>
        </p:spPr>
      </p:pic>
      <p:sp>
        <p:nvSpPr>
          <p:cNvPr id="565" name="Google Shape;565;p89"/>
          <p:cNvSpPr txBox="1"/>
          <p:nvPr/>
        </p:nvSpPr>
        <p:spPr>
          <a:xfrm>
            <a:off x="359275" y="1709450"/>
            <a:ext cx="8661600" cy="46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chemeClr val="dk1"/>
                </a:solidFill>
                <a:latin typeface="Comfortaa"/>
                <a:ea typeface="Comfortaa"/>
                <a:cs typeface="Comfortaa"/>
                <a:sym typeface="Comfortaa"/>
              </a:rPr>
              <a:t>2019-20 School Year</a:t>
            </a:r>
            <a:endParaRPr sz="3000">
              <a:latin typeface="Comfortaa"/>
              <a:ea typeface="Comfortaa"/>
              <a:cs typeface="Comfortaa"/>
              <a:sym typeface="Comfortaa"/>
            </a:endParaRPr>
          </a:p>
          <a:p>
            <a:pPr marL="914400" lvl="1" indent="-419100" algn="l" rtl="0">
              <a:lnSpc>
                <a:spcPct val="115000"/>
              </a:lnSpc>
              <a:spcBef>
                <a:spcPts val="1000"/>
              </a:spcBef>
              <a:spcAft>
                <a:spcPts val="0"/>
              </a:spcAft>
              <a:buClr>
                <a:srgbClr val="2581BC"/>
              </a:buClr>
              <a:buSzPts val="3000"/>
              <a:buFont typeface="Comfortaa"/>
              <a:buChar char="●"/>
            </a:pPr>
            <a:r>
              <a:rPr lang="en" sz="3000">
                <a:latin typeface="Comfortaa"/>
                <a:ea typeface="Comfortaa"/>
                <a:cs typeface="Comfortaa"/>
                <a:sym typeface="Comfortaa"/>
              </a:rPr>
              <a:t>Percent of students receiving at least one suspension</a:t>
            </a:r>
            <a:endParaRPr sz="3000">
              <a:latin typeface="Comfortaa"/>
              <a:ea typeface="Comfortaa"/>
              <a:cs typeface="Comfortaa"/>
              <a:sym typeface="Comfortaa"/>
            </a:endParaRPr>
          </a:p>
          <a:p>
            <a:pPr marL="1828800" lvl="3" indent="-419100" algn="l" rtl="0">
              <a:lnSpc>
                <a:spcPct val="115000"/>
              </a:lnSpc>
              <a:spcBef>
                <a:spcPts val="0"/>
              </a:spcBef>
              <a:spcAft>
                <a:spcPts val="0"/>
              </a:spcAft>
              <a:buClr>
                <a:srgbClr val="2581BC"/>
              </a:buClr>
              <a:buSzPts val="3000"/>
              <a:buFont typeface="Comfortaa"/>
              <a:buChar char="■"/>
            </a:pPr>
            <a:r>
              <a:rPr lang="en" sz="3000">
                <a:latin typeface="Comfortaa"/>
                <a:ea typeface="Comfortaa"/>
                <a:cs typeface="Comfortaa"/>
                <a:sym typeface="Comfortaa"/>
              </a:rPr>
              <a:t>ES  - 1.3 % (7,100 students) </a:t>
            </a:r>
            <a:endParaRPr sz="3000">
              <a:latin typeface="Comfortaa"/>
              <a:ea typeface="Comfortaa"/>
              <a:cs typeface="Comfortaa"/>
              <a:sym typeface="Comfortaa"/>
            </a:endParaRPr>
          </a:p>
          <a:p>
            <a:pPr marL="1828800" lvl="3" indent="-419100" algn="l" rtl="0">
              <a:lnSpc>
                <a:spcPct val="115000"/>
              </a:lnSpc>
              <a:spcBef>
                <a:spcPts val="1000"/>
              </a:spcBef>
              <a:spcAft>
                <a:spcPts val="0"/>
              </a:spcAft>
              <a:buClr>
                <a:srgbClr val="2581BC"/>
              </a:buClr>
              <a:buSzPts val="3000"/>
              <a:buFont typeface="Comfortaa"/>
              <a:buChar char="■"/>
            </a:pPr>
            <a:r>
              <a:rPr lang="en" sz="3000">
                <a:latin typeface="Comfortaa"/>
                <a:ea typeface="Comfortaa"/>
                <a:cs typeface="Comfortaa"/>
                <a:sym typeface="Comfortaa"/>
              </a:rPr>
              <a:t>MS - 2.6% (4,022 students)</a:t>
            </a:r>
            <a:endParaRPr sz="3000">
              <a:latin typeface="Comfortaa"/>
              <a:ea typeface="Comfortaa"/>
              <a:cs typeface="Comfortaa"/>
              <a:sym typeface="Comfortaa"/>
            </a:endParaRPr>
          </a:p>
          <a:p>
            <a:pPr marL="1828800" lvl="3" indent="-419100" algn="l" rtl="0">
              <a:lnSpc>
                <a:spcPct val="115000"/>
              </a:lnSpc>
              <a:spcBef>
                <a:spcPts val="1000"/>
              </a:spcBef>
              <a:spcAft>
                <a:spcPts val="0"/>
              </a:spcAft>
              <a:buClr>
                <a:srgbClr val="2581BC"/>
              </a:buClr>
              <a:buSzPts val="3000"/>
              <a:buFont typeface="Comfortaa"/>
              <a:buChar char="■"/>
            </a:pPr>
            <a:r>
              <a:rPr lang="en" sz="3000">
                <a:latin typeface="Comfortaa"/>
                <a:ea typeface="Comfortaa"/>
                <a:cs typeface="Comfortaa"/>
                <a:sym typeface="Comfortaa"/>
              </a:rPr>
              <a:t>HS - 2.0% (6,458 students)</a:t>
            </a:r>
            <a:endParaRPr sz="3000">
              <a:latin typeface="Comfortaa"/>
              <a:ea typeface="Comfortaa"/>
              <a:cs typeface="Comfortaa"/>
              <a:sym typeface="Comfortaa"/>
            </a:endParaRPr>
          </a:p>
          <a:p>
            <a:pPr marL="914400" lvl="0" indent="0" algn="l" rtl="0">
              <a:spcBef>
                <a:spcPts val="1000"/>
              </a:spcBef>
              <a:spcAft>
                <a:spcPts val="0"/>
              </a:spcAft>
              <a:buNone/>
            </a:pPr>
            <a:endParaRPr sz="2200">
              <a:latin typeface="Comfortaa"/>
              <a:ea typeface="Comfortaa"/>
              <a:cs typeface="Comfortaa"/>
              <a:sym typeface="Comfortaa"/>
            </a:endParaRPr>
          </a:p>
          <a:p>
            <a:pPr marL="0" lvl="0" indent="0" algn="l" rtl="0">
              <a:spcBef>
                <a:spcPts val="0"/>
              </a:spcBef>
              <a:spcAft>
                <a:spcPts val="0"/>
              </a:spcAft>
              <a:buNone/>
            </a:pPr>
            <a:endParaRPr sz="2200">
              <a:latin typeface="Comfortaa"/>
              <a:ea typeface="Comfortaa"/>
              <a:cs typeface="Comfortaa"/>
              <a:sym typeface="Comfortaa"/>
            </a:endParaRPr>
          </a:p>
        </p:txBody>
      </p:sp>
      <p:sp>
        <p:nvSpPr>
          <p:cNvPr id="566" name="Google Shape;566;p89"/>
          <p:cNvSpPr txBox="1">
            <a:spLocks noGrp="1"/>
          </p:cNvSpPr>
          <p:nvPr>
            <p:ph type="title"/>
          </p:nvPr>
        </p:nvSpPr>
        <p:spPr>
          <a:xfrm>
            <a:off x="1660850" y="334375"/>
            <a:ext cx="6495300" cy="10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smtClean="0">
                <a:solidFill>
                  <a:srgbClr val="000000"/>
                </a:solidFill>
                <a:latin typeface="Bree Serif"/>
                <a:ea typeface="Bree Serif"/>
                <a:cs typeface="Bree Serif"/>
                <a:sym typeface="Bree Serif"/>
              </a:rPr>
              <a:t>Results</a:t>
            </a:r>
            <a:r>
              <a:rPr lang="en" sz="100" b="1" dirty="0" smtClean="0">
                <a:solidFill>
                  <a:srgbClr val="000000"/>
                </a:solidFill>
                <a:latin typeface="Bree Serif"/>
                <a:ea typeface="Bree Serif"/>
                <a:cs typeface="Bree Serif"/>
                <a:sym typeface="Bree Serif"/>
              </a:rPr>
              <a:t>3</a:t>
            </a:r>
            <a:endParaRPr sz="100" b="1" dirty="0">
              <a:solidFill>
                <a:srgbClr val="000000"/>
              </a:solidFill>
              <a:latin typeface="Bree Serif"/>
              <a:ea typeface="Bree Serif"/>
              <a:cs typeface="Bree Serif"/>
              <a:sym typeface="Bree Serif"/>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jango">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ORT Theme - Showee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2493</Words>
  <Application>Microsoft Office PowerPoint</Application>
  <PresentationFormat>On-screen Show (4:3)</PresentationFormat>
  <Paragraphs>465</Paragraphs>
  <Slides>59</Slides>
  <Notes>59</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59</vt:i4>
      </vt:variant>
    </vt:vector>
  </HeadingPairs>
  <TitlesOfParts>
    <vt:vector size="83" baseType="lpstr">
      <vt:lpstr>Calibri</vt:lpstr>
      <vt:lpstr>Holtwood One SC</vt:lpstr>
      <vt:lpstr>Comfortaa</vt:lpstr>
      <vt:lpstr>Bree Serif</vt:lpstr>
      <vt:lpstr>Chelsea Market</vt:lpstr>
      <vt:lpstr>Libre Baskerville</vt:lpstr>
      <vt:lpstr>Luckiest Guy</vt:lpstr>
      <vt:lpstr>Noto Sans Symbols</vt:lpstr>
      <vt:lpstr>Shadows Into Light</vt:lpstr>
      <vt:lpstr>Raleway</vt:lpstr>
      <vt:lpstr>Amatic SC</vt:lpstr>
      <vt:lpstr>Open Sans</vt:lpstr>
      <vt:lpstr>Smokum</vt:lpstr>
      <vt:lpstr>Roboto</vt:lpstr>
      <vt:lpstr>Schoolbell</vt:lpstr>
      <vt:lpstr>Droid Sans</vt:lpstr>
      <vt:lpstr>Arial</vt:lpstr>
      <vt:lpstr>Oswald</vt:lpstr>
      <vt:lpstr>Source Sans Pro</vt:lpstr>
      <vt:lpstr>Simple Light</vt:lpstr>
      <vt:lpstr>Equity</vt:lpstr>
      <vt:lpstr>Office Theme</vt:lpstr>
      <vt:lpstr>Django</vt:lpstr>
      <vt:lpstr>SPORT Theme - Showeet</vt:lpstr>
      <vt:lpstr>  PBIS @ P-CCS Wayne RESA  Middle School Forum </vt:lpstr>
      <vt:lpstr>Snapshot of P-CCS</vt:lpstr>
      <vt:lpstr>Snapshot of P-CCS2</vt:lpstr>
      <vt:lpstr>PBIS @ P-CCS</vt:lpstr>
      <vt:lpstr>Culturally Responsive PBIS</vt:lpstr>
      <vt:lpstr>Restorative Practices</vt:lpstr>
      <vt:lpstr>Results</vt:lpstr>
      <vt:lpstr>Results2</vt:lpstr>
      <vt:lpstr>Results3</vt:lpstr>
      <vt:lpstr>  East Middle School           Scott Burek   Kayline Jurmo               Ursula Mason </vt:lpstr>
      <vt:lpstr>Our PBIS History</vt:lpstr>
      <vt:lpstr>Our PBIS History2</vt:lpstr>
      <vt:lpstr>Separation of  PBIS &amp; Discipline</vt:lpstr>
      <vt:lpstr>Separation of  PBIS &amp; Discipline2</vt:lpstr>
      <vt:lpstr>     AST PBIS</vt:lpstr>
      <vt:lpstr>Rewarding Students for Demonstrating Positive Behavior</vt:lpstr>
      <vt:lpstr>Classroom &amp; Building Rewards</vt:lpstr>
      <vt:lpstr>Hallway Shakeup </vt:lpstr>
      <vt:lpstr>The Amazing Race </vt:lpstr>
      <vt:lpstr>The Amazing Race2 </vt:lpstr>
      <vt:lpstr>Classroom Coupons</vt:lpstr>
      <vt:lpstr>Rocket Points</vt:lpstr>
      <vt:lpstr>Choir Rocket Point Store</vt:lpstr>
      <vt:lpstr>  West Middle School Lauren Kulczycki   </vt:lpstr>
      <vt:lpstr>PBIS Class Meetings</vt:lpstr>
      <vt:lpstr>Supporting Students </vt:lpstr>
      <vt:lpstr>Middle School Vaping </vt:lpstr>
      <vt:lpstr>Caught You Being Awesome </vt:lpstr>
      <vt:lpstr>Bulldogs of the Week</vt:lpstr>
      <vt:lpstr>Promoting Staff Buy-In </vt:lpstr>
      <vt:lpstr>Providing Administrative Support </vt:lpstr>
      <vt:lpstr>PBIS Works When Implemented with Fidelity!</vt:lpstr>
      <vt:lpstr>  Liberty Middle School Jamie Wells  Leslie Anderson </vt:lpstr>
      <vt:lpstr>PBIS Rewards System</vt:lpstr>
      <vt:lpstr>Disclaimer...</vt:lpstr>
      <vt:lpstr>How does it Work?</vt:lpstr>
      <vt:lpstr>How does it Work?2</vt:lpstr>
      <vt:lpstr>WOW… What else?</vt:lpstr>
      <vt:lpstr>Stores</vt:lpstr>
      <vt:lpstr>Events</vt:lpstr>
      <vt:lpstr>Raffles</vt:lpstr>
      <vt:lpstr>Add ons</vt:lpstr>
      <vt:lpstr>Check in/Check Out</vt:lpstr>
      <vt:lpstr>  Discovery Middle School Alex Noroyan Meagen Hudson  </vt:lpstr>
      <vt:lpstr>Supporting Students Academically </vt:lpstr>
      <vt:lpstr>Eagles of the Week</vt:lpstr>
      <vt:lpstr>Lunch With The Administrators</vt:lpstr>
      <vt:lpstr>Quarterly Rewards</vt:lpstr>
      <vt:lpstr>BUILDING WIDE PBIS ACTIVITY</vt:lpstr>
      <vt:lpstr>Discovery Dollars</vt:lpstr>
      <vt:lpstr>PBIS RAFFLES</vt:lpstr>
      <vt:lpstr>SCHOOL STORE</vt:lpstr>
      <vt:lpstr>  Pioneer Middle School Chris Moore </vt:lpstr>
      <vt:lpstr> Pioneer Middle School</vt:lpstr>
      <vt:lpstr> Pioneer Middle School2</vt:lpstr>
      <vt:lpstr> Pioneer Middle School3</vt:lpstr>
      <vt:lpstr> Pioneer Middle School4</vt:lpstr>
      <vt:lpstr>Away for the Day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 @ P-CCS Wayne RESA  Middle School Forum</dc:title>
  <dc:creator>Lisa Farkas</dc:creator>
  <cp:lastModifiedBy>Lisa Farkas</cp:lastModifiedBy>
  <cp:revision>12</cp:revision>
  <dcterms:modified xsi:type="dcterms:W3CDTF">2019-11-26T18:54:47Z</dcterms:modified>
</cp:coreProperties>
</file>