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Merriweather" panose="020B0604020202020204" charset="0"/>
      <p:regular r:id="rId39"/>
      <p:bold r:id="rId40"/>
      <p:italic r:id="rId41"/>
      <p:boldItalic r:id="rId4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80ADF3D-7777-400F-A9E4-695A3A1C6B1E}">
  <a:tblStyle styleId="{F80ADF3D-7777-400F-A9E4-695A3A1C6B1E}"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147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sz="12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rgbClr val="000000"/>
                </a:solidFill>
                <a:latin typeface="Arial"/>
                <a:ea typeface="Arial"/>
                <a:cs typeface="Arial"/>
                <a:sym typeface="Arial"/>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8559923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2" name="Shape 162"/>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9" name="Shape 169"/>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6" name="Shape 176"/>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3" name="Shape 183"/>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0" name="Shape 190"/>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3" name="Shape 203"/>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0" name="Shape 210"/>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7" name="Shape 217"/>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5" name="Shape 225"/>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4" name="Shape 234"/>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1" name="Shape 241"/>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8" name="Shape 248"/>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4" name="Shape 254"/>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1" name="Shape 261"/>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8" name="Shape 268"/>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5" name="Shape 275"/>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2" name="Shape 282"/>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a:t>Demographics</a:t>
            </a:r>
          </a:p>
          <a:p>
            <a:pPr lvl="0" rtl="0">
              <a:spcBef>
                <a:spcPts val="0"/>
              </a:spcBef>
              <a:buClr>
                <a:schemeClr val="dk1"/>
              </a:buClr>
              <a:buSzPct val="100000"/>
              <a:buFont typeface="Arial"/>
              <a:buNone/>
            </a:pPr>
            <a:r>
              <a:rPr lang="en-US" sz="1100">
                <a:solidFill>
                  <a:schemeClr val="dk1"/>
                </a:solidFill>
              </a:rPr>
              <a:t>Senior class size                 	448</a:t>
            </a:r>
          </a:p>
          <a:p>
            <a:pPr lvl="0" rtl="0">
              <a:spcBef>
                <a:spcPts val="0"/>
              </a:spcBef>
              <a:buClr>
                <a:schemeClr val="dk1"/>
              </a:buClr>
              <a:buSzPct val="100000"/>
              <a:buFont typeface="Arial"/>
              <a:buNone/>
            </a:pPr>
            <a:r>
              <a:rPr lang="en-US" sz="1100">
                <a:solidFill>
                  <a:schemeClr val="dk1"/>
                </a:solidFill>
              </a:rPr>
              <a:t>Two year college                	 45%</a:t>
            </a:r>
          </a:p>
          <a:p>
            <a:pPr lvl="0" rtl="0">
              <a:spcBef>
                <a:spcPts val="0"/>
              </a:spcBef>
              <a:buClr>
                <a:schemeClr val="dk1"/>
              </a:buClr>
              <a:buSzPct val="100000"/>
              <a:buFont typeface="Arial"/>
              <a:buNone/>
            </a:pPr>
            <a:r>
              <a:rPr lang="en-US" sz="1100">
                <a:solidFill>
                  <a:schemeClr val="dk1"/>
                </a:solidFill>
              </a:rPr>
              <a:t>4 yr. college/university      	 35%</a:t>
            </a:r>
          </a:p>
          <a:p>
            <a:pPr lvl="0" rtl="0">
              <a:spcBef>
                <a:spcPts val="0"/>
              </a:spcBef>
              <a:buClr>
                <a:schemeClr val="dk1"/>
              </a:buClr>
              <a:buSzPct val="100000"/>
              <a:buFont typeface="Arial"/>
              <a:buNone/>
            </a:pPr>
            <a:r>
              <a:rPr lang="en-US" sz="1100">
                <a:solidFill>
                  <a:schemeClr val="dk1"/>
                </a:solidFill>
              </a:rPr>
              <a:t>Hispanic/Latin                    	   1%</a:t>
            </a:r>
          </a:p>
          <a:p>
            <a:pPr lvl="0" rtl="0">
              <a:spcBef>
                <a:spcPts val="0"/>
              </a:spcBef>
              <a:buClr>
                <a:schemeClr val="dk1"/>
              </a:buClr>
              <a:buSzPct val="100000"/>
              <a:buFont typeface="Arial"/>
              <a:buNone/>
            </a:pPr>
            <a:r>
              <a:rPr lang="en-US" sz="1100">
                <a:solidFill>
                  <a:schemeClr val="dk1"/>
                </a:solidFill>
              </a:rPr>
              <a:t>A.I. or Alaskan                   	  .08%</a:t>
            </a:r>
          </a:p>
          <a:p>
            <a:pPr lvl="0" rtl="0">
              <a:spcBef>
                <a:spcPts val="0"/>
              </a:spcBef>
              <a:buClr>
                <a:schemeClr val="dk1"/>
              </a:buClr>
              <a:buSzPct val="100000"/>
              <a:buFont typeface="Arial"/>
              <a:buNone/>
            </a:pPr>
            <a:r>
              <a:rPr lang="en-US" sz="1100">
                <a:solidFill>
                  <a:schemeClr val="dk1"/>
                </a:solidFill>
              </a:rPr>
              <a:t>Asian                                   	  .76%</a:t>
            </a:r>
          </a:p>
          <a:p>
            <a:pPr lvl="0" rtl="0">
              <a:spcBef>
                <a:spcPts val="0"/>
              </a:spcBef>
              <a:buClr>
                <a:schemeClr val="dk1"/>
              </a:buClr>
              <a:buSzPct val="100000"/>
              <a:buFont typeface="Arial"/>
              <a:buNone/>
            </a:pPr>
            <a:r>
              <a:rPr lang="en-US" sz="1100">
                <a:solidFill>
                  <a:schemeClr val="dk1"/>
                </a:solidFill>
              </a:rPr>
              <a:t>Black/African                     	1.52%</a:t>
            </a:r>
          </a:p>
          <a:p>
            <a:pPr lvl="0" rtl="0">
              <a:spcBef>
                <a:spcPts val="0"/>
              </a:spcBef>
              <a:buClr>
                <a:schemeClr val="dk1"/>
              </a:buClr>
              <a:buSzPct val="100000"/>
              <a:buFont typeface="Arial"/>
              <a:buNone/>
            </a:pPr>
            <a:r>
              <a:rPr lang="en-US" sz="1100">
                <a:solidFill>
                  <a:schemeClr val="dk1"/>
                </a:solidFill>
              </a:rPr>
              <a:t>Native American                	   .76%</a:t>
            </a:r>
          </a:p>
          <a:p>
            <a:pPr lvl="0" rtl="0">
              <a:spcBef>
                <a:spcPts val="0"/>
              </a:spcBef>
              <a:buClr>
                <a:schemeClr val="dk1"/>
              </a:buClr>
              <a:buSzPct val="100000"/>
              <a:buFont typeface="Arial"/>
              <a:buNone/>
            </a:pPr>
            <a:r>
              <a:rPr lang="en-US" sz="1100">
                <a:solidFill>
                  <a:schemeClr val="dk1"/>
                </a:solidFill>
              </a:rPr>
              <a:t>White                                  	96.54%</a:t>
            </a:r>
          </a:p>
          <a:p>
            <a:pPr lvl="0" rtl="0">
              <a:spcBef>
                <a:spcPts val="0"/>
              </a:spcBef>
              <a:buClr>
                <a:schemeClr val="dk1"/>
              </a:buClr>
              <a:buSzPct val="100000"/>
              <a:buFont typeface="Arial"/>
              <a:buNone/>
            </a:pPr>
            <a:r>
              <a:rPr lang="en-US" sz="1100">
                <a:solidFill>
                  <a:schemeClr val="dk1"/>
                </a:solidFill>
              </a:rPr>
              <a:t>1</a:t>
            </a:r>
            <a:r>
              <a:rPr lang="en-US" sz="1100" baseline="30000">
                <a:solidFill>
                  <a:schemeClr val="dk1"/>
                </a:solidFill>
              </a:rPr>
              <a:t>st</a:t>
            </a:r>
            <a:r>
              <a:rPr lang="en-US" sz="1100">
                <a:solidFill>
                  <a:schemeClr val="dk1"/>
                </a:solidFill>
              </a:rPr>
              <a:t> generation                      	   40%</a:t>
            </a:r>
          </a:p>
          <a:p>
            <a:pPr lvl="0" rtl="0">
              <a:spcBef>
                <a:spcPts val="0"/>
              </a:spcBef>
              <a:buClr>
                <a:schemeClr val="dk1"/>
              </a:buClr>
              <a:buSzPct val="100000"/>
              <a:buFont typeface="Arial"/>
              <a:buNone/>
            </a:pPr>
            <a:r>
              <a:rPr lang="en-US" sz="1100">
                <a:solidFill>
                  <a:schemeClr val="dk1"/>
                </a:solidFill>
              </a:rPr>
              <a:t>US Citizens                         		90%</a:t>
            </a:r>
          </a:p>
          <a:p>
            <a:pPr lvl="0" rtl="0">
              <a:spcBef>
                <a:spcPts val="0"/>
              </a:spcBef>
              <a:buClr>
                <a:schemeClr val="dk1"/>
              </a:buClr>
              <a:buSzPct val="100000"/>
              <a:buFont typeface="Arial"/>
              <a:buNone/>
            </a:pPr>
            <a:r>
              <a:rPr lang="en-US" sz="1100">
                <a:solidFill>
                  <a:schemeClr val="dk1"/>
                </a:solidFill>
              </a:rPr>
              <a:t>Non US Citizens                 	   10%</a:t>
            </a:r>
          </a:p>
          <a:p>
            <a:pPr lvl="0" rtl="0">
              <a:spcBef>
                <a:spcPts val="0"/>
              </a:spcBef>
              <a:buClr>
                <a:schemeClr val="dk1"/>
              </a:buClr>
              <a:buSzPct val="100000"/>
              <a:buFont typeface="Arial"/>
              <a:buNone/>
            </a:pPr>
            <a:r>
              <a:rPr lang="en-US" sz="1100">
                <a:solidFill>
                  <a:schemeClr val="dk1"/>
                </a:solidFill>
              </a:rPr>
              <a:t>Free/ Reduced Lunch         		82%</a:t>
            </a:r>
          </a:p>
          <a:p>
            <a:pPr lvl="0" rtl="0">
              <a:spcBef>
                <a:spcPts val="0"/>
              </a:spcBef>
              <a:buNone/>
            </a:pPr>
            <a:r>
              <a:rPr lang="en-US" sz="1200">
                <a:solidFill>
                  <a:schemeClr val="dk1"/>
                </a:solidFill>
                <a:latin typeface="Times New Roman"/>
                <a:ea typeface="Times New Roman"/>
                <a:cs typeface="Times New Roman"/>
                <a:sym typeface="Times New Roman"/>
              </a:rPr>
              <a:t>School setting                     	Suburban</a:t>
            </a:r>
          </a:p>
          <a:p>
            <a:pPr lvl="0" rtl="0">
              <a:spcBef>
                <a:spcPts val="0"/>
              </a:spcBef>
              <a:buNone/>
            </a:pPr>
            <a:endParaRPr sz="1200">
              <a:solidFill>
                <a:schemeClr val="dk1"/>
              </a:solidFill>
              <a:latin typeface="Times New Roman"/>
              <a:ea typeface="Times New Roman"/>
              <a:cs typeface="Times New Roman"/>
              <a:sym typeface="Times New Roman"/>
            </a:endParaRPr>
          </a:p>
        </p:txBody>
      </p:sp>
      <p:sp>
        <p:nvSpPr>
          <p:cNvPr id="118" name="Shape 118"/>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0" name="Shape 300"/>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6" name="Shape 306"/>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a:t>Demographics</a:t>
            </a:r>
          </a:p>
          <a:p>
            <a:pPr lvl="0" rtl="0">
              <a:spcBef>
                <a:spcPts val="0"/>
              </a:spcBef>
              <a:buClr>
                <a:schemeClr val="dk1"/>
              </a:buClr>
              <a:buSzPct val="100000"/>
              <a:buFont typeface="Arial"/>
              <a:buNone/>
            </a:pPr>
            <a:r>
              <a:rPr lang="en-US" sz="1100">
                <a:solidFill>
                  <a:schemeClr val="dk1"/>
                </a:solidFill>
              </a:rPr>
              <a:t>Senior class size                 	448</a:t>
            </a:r>
          </a:p>
          <a:p>
            <a:pPr lvl="0" rtl="0">
              <a:spcBef>
                <a:spcPts val="0"/>
              </a:spcBef>
              <a:buClr>
                <a:schemeClr val="dk1"/>
              </a:buClr>
              <a:buSzPct val="100000"/>
              <a:buFont typeface="Arial"/>
              <a:buNone/>
            </a:pPr>
            <a:r>
              <a:rPr lang="en-US" sz="1100">
                <a:solidFill>
                  <a:schemeClr val="dk1"/>
                </a:solidFill>
              </a:rPr>
              <a:t>Two year college                	 45%</a:t>
            </a:r>
          </a:p>
          <a:p>
            <a:pPr lvl="0" rtl="0">
              <a:spcBef>
                <a:spcPts val="0"/>
              </a:spcBef>
              <a:buClr>
                <a:schemeClr val="dk1"/>
              </a:buClr>
              <a:buSzPct val="100000"/>
              <a:buFont typeface="Arial"/>
              <a:buNone/>
            </a:pPr>
            <a:r>
              <a:rPr lang="en-US" sz="1100">
                <a:solidFill>
                  <a:schemeClr val="dk1"/>
                </a:solidFill>
              </a:rPr>
              <a:t>4 yr. college/university      	 35%</a:t>
            </a:r>
          </a:p>
          <a:p>
            <a:pPr lvl="0" rtl="0">
              <a:spcBef>
                <a:spcPts val="0"/>
              </a:spcBef>
              <a:buClr>
                <a:schemeClr val="dk1"/>
              </a:buClr>
              <a:buSzPct val="100000"/>
              <a:buFont typeface="Arial"/>
              <a:buNone/>
            </a:pPr>
            <a:r>
              <a:rPr lang="en-US" sz="1100">
                <a:solidFill>
                  <a:schemeClr val="dk1"/>
                </a:solidFill>
              </a:rPr>
              <a:t>Hispanic/Latin                    	   1%</a:t>
            </a:r>
          </a:p>
          <a:p>
            <a:pPr lvl="0" rtl="0">
              <a:spcBef>
                <a:spcPts val="0"/>
              </a:spcBef>
              <a:buClr>
                <a:schemeClr val="dk1"/>
              </a:buClr>
              <a:buSzPct val="100000"/>
              <a:buFont typeface="Arial"/>
              <a:buNone/>
            </a:pPr>
            <a:r>
              <a:rPr lang="en-US" sz="1100">
                <a:solidFill>
                  <a:schemeClr val="dk1"/>
                </a:solidFill>
              </a:rPr>
              <a:t>A.I. or Alaskan                   	  .08%</a:t>
            </a:r>
          </a:p>
          <a:p>
            <a:pPr lvl="0" rtl="0">
              <a:spcBef>
                <a:spcPts val="0"/>
              </a:spcBef>
              <a:buClr>
                <a:schemeClr val="dk1"/>
              </a:buClr>
              <a:buSzPct val="100000"/>
              <a:buFont typeface="Arial"/>
              <a:buNone/>
            </a:pPr>
            <a:r>
              <a:rPr lang="en-US" sz="1100">
                <a:solidFill>
                  <a:schemeClr val="dk1"/>
                </a:solidFill>
              </a:rPr>
              <a:t>Asian                                   	  .76%</a:t>
            </a:r>
          </a:p>
          <a:p>
            <a:pPr lvl="0" rtl="0">
              <a:spcBef>
                <a:spcPts val="0"/>
              </a:spcBef>
              <a:buClr>
                <a:schemeClr val="dk1"/>
              </a:buClr>
              <a:buSzPct val="100000"/>
              <a:buFont typeface="Arial"/>
              <a:buNone/>
            </a:pPr>
            <a:r>
              <a:rPr lang="en-US" sz="1100">
                <a:solidFill>
                  <a:schemeClr val="dk1"/>
                </a:solidFill>
              </a:rPr>
              <a:t>Black/African                     	1.52%</a:t>
            </a:r>
          </a:p>
          <a:p>
            <a:pPr lvl="0" rtl="0">
              <a:spcBef>
                <a:spcPts val="0"/>
              </a:spcBef>
              <a:buClr>
                <a:schemeClr val="dk1"/>
              </a:buClr>
              <a:buSzPct val="100000"/>
              <a:buFont typeface="Arial"/>
              <a:buNone/>
            </a:pPr>
            <a:r>
              <a:rPr lang="en-US" sz="1100">
                <a:solidFill>
                  <a:schemeClr val="dk1"/>
                </a:solidFill>
              </a:rPr>
              <a:t>Native American                	   .76%</a:t>
            </a:r>
          </a:p>
          <a:p>
            <a:pPr lvl="0" rtl="0">
              <a:spcBef>
                <a:spcPts val="0"/>
              </a:spcBef>
              <a:buClr>
                <a:schemeClr val="dk1"/>
              </a:buClr>
              <a:buSzPct val="100000"/>
              <a:buFont typeface="Arial"/>
              <a:buNone/>
            </a:pPr>
            <a:r>
              <a:rPr lang="en-US" sz="1100">
                <a:solidFill>
                  <a:schemeClr val="dk1"/>
                </a:solidFill>
              </a:rPr>
              <a:t>White                                  	96.54%</a:t>
            </a:r>
          </a:p>
          <a:p>
            <a:pPr lvl="0" rtl="0">
              <a:spcBef>
                <a:spcPts val="0"/>
              </a:spcBef>
              <a:buClr>
                <a:schemeClr val="dk1"/>
              </a:buClr>
              <a:buSzPct val="100000"/>
              <a:buFont typeface="Arial"/>
              <a:buNone/>
            </a:pPr>
            <a:r>
              <a:rPr lang="en-US" sz="1100">
                <a:solidFill>
                  <a:schemeClr val="dk1"/>
                </a:solidFill>
              </a:rPr>
              <a:t>1</a:t>
            </a:r>
            <a:r>
              <a:rPr lang="en-US" sz="1100" baseline="30000">
                <a:solidFill>
                  <a:schemeClr val="dk1"/>
                </a:solidFill>
              </a:rPr>
              <a:t>st</a:t>
            </a:r>
            <a:r>
              <a:rPr lang="en-US" sz="1100">
                <a:solidFill>
                  <a:schemeClr val="dk1"/>
                </a:solidFill>
              </a:rPr>
              <a:t> generation                      	   40%</a:t>
            </a:r>
          </a:p>
          <a:p>
            <a:pPr lvl="0" rtl="0">
              <a:spcBef>
                <a:spcPts val="0"/>
              </a:spcBef>
              <a:buClr>
                <a:schemeClr val="dk1"/>
              </a:buClr>
              <a:buSzPct val="100000"/>
              <a:buFont typeface="Arial"/>
              <a:buNone/>
            </a:pPr>
            <a:r>
              <a:rPr lang="en-US" sz="1100">
                <a:solidFill>
                  <a:schemeClr val="dk1"/>
                </a:solidFill>
              </a:rPr>
              <a:t>US Citizens                         		90%</a:t>
            </a:r>
          </a:p>
          <a:p>
            <a:pPr lvl="0" rtl="0">
              <a:spcBef>
                <a:spcPts val="0"/>
              </a:spcBef>
              <a:buClr>
                <a:schemeClr val="dk1"/>
              </a:buClr>
              <a:buSzPct val="100000"/>
              <a:buFont typeface="Arial"/>
              <a:buNone/>
            </a:pPr>
            <a:r>
              <a:rPr lang="en-US" sz="1100">
                <a:solidFill>
                  <a:schemeClr val="dk1"/>
                </a:solidFill>
              </a:rPr>
              <a:t>Non US Citizens                 	   10%</a:t>
            </a:r>
          </a:p>
          <a:p>
            <a:pPr lvl="0" rtl="0">
              <a:spcBef>
                <a:spcPts val="0"/>
              </a:spcBef>
              <a:buClr>
                <a:schemeClr val="dk1"/>
              </a:buClr>
              <a:buSzPct val="100000"/>
              <a:buFont typeface="Arial"/>
              <a:buNone/>
            </a:pPr>
            <a:r>
              <a:rPr lang="en-US" sz="1100">
                <a:solidFill>
                  <a:schemeClr val="dk1"/>
                </a:solidFill>
              </a:rPr>
              <a:t>Free/ Reduced Lunch         		82%</a:t>
            </a:r>
          </a:p>
          <a:p>
            <a:pPr rtl="0">
              <a:spcBef>
                <a:spcPts val="0"/>
              </a:spcBef>
              <a:buNone/>
            </a:pPr>
            <a:r>
              <a:rPr lang="en-US" sz="1200">
                <a:solidFill>
                  <a:schemeClr val="dk1"/>
                </a:solidFill>
                <a:latin typeface="Times New Roman"/>
                <a:ea typeface="Times New Roman"/>
                <a:cs typeface="Times New Roman"/>
                <a:sym typeface="Times New Roman"/>
              </a:rPr>
              <a:t>School setting                     	Suburban</a:t>
            </a:r>
          </a:p>
          <a:p>
            <a:pPr>
              <a:spcBef>
                <a:spcPts val="0"/>
              </a:spcBef>
              <a:buNone/>
            </a:pPr>
            <a:endParaRPr sz="1200">
              <a:solidFill>
                <a:schemeClr val="dk1"/>
              </a:solidFill>
              <a:latin typeface="Times New Roman"/>
              <a:ea typeface="Times New Roman"/>
              <a:cs typeface="Times New Roman"/>
              <a:sym typeface="Times New Roman"/>
            </a:endParaRPr>
          </a:p>
        </p:txBody>
      </p:sp>
      <p:sp>
        <p:nvSpPr>
          <p:cNvPr id="125" name="Shape 125"/>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a:t>Demographics</a:t>
            </a:r>
          </a:p>
          <a:p>
            <a:pPr lvl="0" rtl="0">
              <a:spcBef>
                <a:spcPts val="0"/>
              </a:spcBef>
              <a:buClr>
                <a:schemeClr val="dk1"/>
              </a:buClr>
              <a:buSzPct val="100000"/>
              <a:buFont typeface="Arial"/>
              <a:buNone/>
            </a:pPr>
            <a:r>
              <a:rPr lang="en-US" sz="1100">
                <a:solidFill>
                  <a:schemeClr val="dk1"/>
                </a:solidFill>
              </a:rPr>
              <a:t>Senior class size                 	448</a:t>
            </a:r>
          </a:p>
          <a:p>
            <a:pPr lvl="0" rtl="0">
              <a:spcBef>
                <a:spcPts val="0"/>
              </a:spcBef>
              <a:buClr>
                <a:schemeClr val="dk1"/>
              </a:buClr>
              <a:buSzPct val="100000"/>
              <a:buFont typeface="Arial"/>
              <a:buNone/>
            </a:pPr>
            <a:r>
              <a:rPr lang="en-US" sz="1100">
                <a:solidFill>
                  <a:schemeClr val="dk1"/>
                </a:solidFill>
              </a:rPr>
              <a:t>Two year college                	 45%</a:t>
            </a:r>
          </a:p>
          <a:p>
            <a:pPr lvl="0" rtl="0">
              <a:spcBef>
                <a:spcPts val="0"/>
              </a:spcBef>
              <a:buClr>
                <a:schemeClr val="dk1"/>
              </a:buClr>
              <a:buSzPct val="100000"/>
              <a:buFont typeface="Arial"/>
              <a:buNone/>
            </a:pPr>
            <a:r>
              <a:rPr lang="en-US" sz="1100">
                <a:solidFill>
                  <a:schemeClr val="dk1"/>
                </a:solidFill>
              </a:rPr>
              <a:t>4 yr. college/university      	 35%</a:t>
            </a:r>
          </a:p>
          <a:p>
            <a:pPr lvl="0" rtl="0">
              <a:spcBef>
                <a:spcPts val="0"/>
              </a:spcBef>
              <a:buClr>
                <a:schemeClr val="dk1"/>
              </a:buClr>
              <a:buSzPct val="100000"/>
              <a:buFont typeface="Arial"/>
              <a:buNone/>
            </a:pPr>
            <a:r>
              <a:rPr lang="en-US" sz="1100">
                <a:solidFill>
                  <a:schemeClr val="dk1"/>
                </a:solidFill>
              </a:rPr>
              <a:t>Hispanic/Latin                    	   1%</a:t>
            </a:r>
          </a:p>
          <a:p>
            <a:pPr lvl="0" rtl="0">
              <a:spcBef>
                <a:spcPts val="0"/>
              </a:spcBef>
              <a:buClr>
                <a:schemeClr val="dk1"/>
              </a:buClr>
              <a:buSzPct val="100000"/>
              <a:buFont typeface="Arial"/>
              <a:buNone/>
            </a:pPr>
            <a:r>
              <a:rPr lang="en-US" sz="1100">
                <a:solidFill>
                  <a:schemeClr val="dk1"/>
                </a:solidFill>
              </a:rPr>
              <a:t>A.I. or Alaskan                   	  .08%</a:t>
            </a:r>
          </a:p>
          <a:p>
            <a:pPr lvl="0" rtl="0">
              <a:spcBef>
                <a:spcPts val="0"/>
              </a:spcBef>
              <a:buClr>
                <a:schemeClr val="dk1"/>
              </a:buClr>
              <a:buSzPct val="100000"/>
              <a:buFont typeface="Arial"/>
              <a:buNone/>
            </a:pPr>
            <a:r>
              <a:rPr lang="en-US" sz="1100">
                <a:solidFill>
                  <a:schemeClr val="dk1"/>
                </a:solidFill>
              </a:rPr>
              <a:t>Asian                                   	  .76%</a:t>
            </a:r>
          </a:p>
          <a:p>
            <a:pPr lvl="0" rtl="0">
              <a:spcBef>
                <a:spcPts val="0"/>
              </a:spcBef>
              <a:buClr>
                <a:schemeClr val="dk1"/>
              </a:buClr>
              <a:buSzPct val="100000"/>
              <a:buFont typeface="Arial"/>
              <a:buNone/>
            </a:pPr>
            <a:r>
              <a:rPr lang="en-US" sz="1100">
                <a:solidFill>
                  <a:schemeClr val="dk1"/>
                </a:solidFill>
              </a:rPr>
              <a:t>Black/African                     	1.52%</a:t>
            </a:r>
          </a:p>
          <a:p>
            <a:pPr lvl="0" rtl="0">
              <a:spcBef>
                <a:spcPts val="0"/>
              </a:spcBef>
              <a:buClr>
                <a:schemeClr val="dk1"/>
              </a:buClr>
              <a:buSzPct val="100000"/>
              <a:buFont typeface="Arial"/>
              <a:buNone/>
            </a:pPr>
            <a:r>
              <a:rPr lang="en-US" sz="1100">
                <a:solidFill>
                  <a:schemeClr val="dk1"/>
                </a:solidFill>
              </a:rPr>
              <a:t>Native American                	   .76%</a:t>
            </a:r>
          </a:p>
          <a:p>
            <a:pPr lvl="0" rtl="0">
              <a:spcBef>
                <a:spcPts val="0"/>
              </a:spcBef>
              <a:buClr>
                <a:schemeClr val="dk1"/>
              </a:buClr>
              <a:buSzPct val="100000"/>
              <a:buFont typeface="Arial"/>
              <a:buNone/>
            </a:pPr>
            <a:r>
              <a:rPr lang="en-US" sz="1100">
                <a:solidFill>
                  <a:schemeClr val="dk1"/>
                </a:solidFill>
              </a:rPr>
              <a:t>White                                  	96.54%</a:t>
            </a:r>
          </a:p>
          <a:p>
            <a:pPr lvl="0" rtl="0">
              <a:spcBef>
                <a:spcPts val="0"/>
              </a:spcBef>
              <a:buClr>
                <a:schemeClr val="dk1"/>
              </a:buClr>
              <a:buSzPct val="100000"/>
              <a:buFont typeface="Arial"/>
              <a:buNone/>
            </a:pPr>
            <a:r>
              <a:rPr lang="en-US" sz="1100">
                <a:solidFill>
                  <a:schemeClr val="dk1"/>
                </a:solidFill>
              </a:rPr>
              <a:t>1</a:t>
            </a:r>
            <a:r>
              <a:rPr lang="en-US" sz="1100" baseline="30000">
                <a:solidFill>
                  <a:schemeClr val="dk1"/>
                </a:solidFill>
              </a:rPr>
              <a:t>st</a:t>
            </a:r>
            <a:r>
              <a:rPr lang="en-US" sz="1100">
                <a:solidFill>
                  <a:schemeClr val="dk1"/>
                </a:solidFill>
              </a:rPr>
              <a:t> generation                      	   40%</a:t>
            </a:r>
          </a:p>
          <a:p>
            <a:pPr lvl="0" rtl="0">
              <a:spcBef>
                <a:spcPts val="0"/>
              </a:spcBef>
              <a:buClr>
                <a:schemeClr val="dk1"/>
              </a:buClr>
              <a:buSzPct val="100000"/>
              <a:buFont typeface="Arial"/>
              <a:buNone/>
            </a:pPr>
            <a:r>
              <a:rPr lang="en-US" sz="1100">
                <a:solidFill>
                  <a:schemeClr val="dk1"/>
                </a:solidFill>
              </a:rPr>
              <a:t>US Citizens                         		90%</a:t>
            </a:r>
          </a:p>
          <a:p>
            <a:pPr lvl="0" rtl="0">
              <a:spcBef>
                <a:spcPts val="0"/>
              </a:spcBef>
              <a:buClr>
                <a:schemeClr val="dk1"/>
              </a:buClr>
              <a:buSzPct val="100000"/>
              <a:buFont typeface="Arial"/>
              <a:buNone/>
            </a:pPr>
            <a:r>
              <a:rPr lang="en-US" sz="1100">
                <a:solidFill>
                  <a:schemeClr val="dk1"/>
                </a:solidFill>
              </a:rPr>
              <a:t>Non US Citizens                 	   10%</a:t>
            </a:r>
          </a:p>
          <a:p>
            <a:pPr lvl="0" rtl="0">
              <a:spcBef>
                <a:spcPts val="0"/>
              </a:spcBef>
              <a:buClr>
                <a:schemeClr val="dk1"/>
              </a:buClr>
              <a:buSzPct val="100000"/>
              <a:buFont typeface="Arial"/>
              <a:buNone/>
            </a:pPr>
            <a:r>
              <a:rPr lang="en-US" sz="1100">
                <a:solidFill>
                  <a:schemeClr val="dk1"/>
                </a:solidFill>
              </a:rPr>
              <a:t>Free/ Reduced Lunch         		82%</a:t>
            </a:r>
          </a:p>
          <a:p>
            <a:pPr lvl="0" rtl="0">
              <a:spcBef>
                <a:spcPts val="0"/>
              </a:spcBef>
              <a:buNone/>
            </a:pPr>
            <a:r>
              <a:rPr lang="en-US" sz="1200">
                <a:solidFill>
                  <a:schemeClr val="dk1"/>
                </a:solidFill>
                <a:latin typeface="Times New Roman"/>
                <a:ea typeface="Times New Roman"/>
                <a:cs typeface="Times New Roman"/>
                <a:sym typeface="Times New Roman"/>
              </a:rPr>
              <a:t>School setting                     	Suburban</a:t>
            </a:r>
          </a:p>
          <a:p>
            <a:pPr lvl="0" rtl="0">
              <a:spcBef>
                <a:spcPts val="0"/>
              </a:spcBef>
              <a:buNone/>
            </a:pPr>
            <a:endParaRPr sz="1200">
              <a:solidFill>
                <a:schemeClr val="dk1"/>
              </a:solidFill>
              <a:latin typeface="Times New Roman"/>
              <a:ea typeface="Times New Roman"/>
              <a:cs typeface="Times New Roman"/>
              <a:sym typeface="Times New Roman"/>
            </a:endParaRPr>
          </a:p>
        </p:txBody>
      </p:sp>
      <p:sp>
        <p:nvSpPr>
          <p:cNvPr id="132" name="Shape 132"/>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3"/>
        <p:cNvGrpSpPr/>
        <p:nvPr/>
      </p:nvGrpSpPr>
      <p:grpSpPr>
        <a:xfrm>
          <a:off x="0" y="0"/>
          <a:ext cx="0" cy="0"/>
          <a:chOff x="0" y="0"/>
          <a:chExt cx="0" cy="0"/>
        </a:xfrm>
      </p:grpSpPr>
      <p:sp>
        <p:nvSpPr>
          <p:cNvPr id="24" name="Shape 24"/>
          <p:cNvSpPr txBox="1">
            <a:spLocks noGrp="1"/>
          </p:cNvSpPr>
          <p:nvPr>
            <p:ph type="ctrTitle"/>
          </p:nvPr>
        </p:nvSpPr>
        <p:spPr>
          <a:xfrm>
            <a:off x="533400" y="1371600"/>
            <a:ext cx="7851599" cy="1828800"/>
          </a:xfrm>
          <a:prstGeom prst="rect">
            <a:avLst/>
          </a:prstGeom>
          <a:noFill/>
          <a:ln>
            <a:noFill/>
          </a:ln>
        </p:spPr>
        <p:txBody>
          <a:bodyPr lIns="91425" tIns="91425" rIns="91425" bIns="91425" anchor="b" anchorCtr="0"/>
          <a:lstStyle>
            <a:lvl1pPr marL="0" marR="0" indent="0" algn="r" rtl="0">
              <a:spcBef>
                <a:spcPts val="0"/>
              </a:spcBef>
              <a:spcAft>
                <a:spcPts val="0"/>
              </a:spcAft>
              <a:buClr>
                <a:srgbClr val="4CE0EA"/>
              </a:buClr>
              <a:buFont typeface="Calibri"/>
              <a:buNone/>
              <a:defRPr sz="5600" b="1" i="0" u="none" strike="noStrike" cap="none" baseline="0">
                <a:solidFill>
                  <a:srgbClr val="4CE0EA"/>
                </a:solidFill>
                <a:latin typeface="Calibri"/>
                <a:ea typeface="Calibri"/>
                <a:cs typeface="Calibri"/>
                <a:sym typeface="Calibri"/>
              </a:defRPr>
            </a:lvl1pPr>
            <a:lvl2pPr marL="0" marR="0" indent="0" algn="l" rtl="0">
              <a:spcBef>
                <a:spcPts val="0"/>
              </a:spcBef>
              <a:spcAft>
                <a:spcPts val="0"/>
              </a:spcAft>
              <a:defRPr sz="5300" b="0" i="0" u="none" strike="noStrike" cap="none" baseline="0">
                <a:solidFill>
                  <a:schemeClr val="lt2"/>
                </a:solidFill>
                <a:latin typeface="Calibri"/>
                <a:ea typeface="Calibri"/>
                <a:cs typeface="Calibri"/>
                <a:sym typeface="Calibri"/>
              </a:defRPr>
            </a:lvl2pPr>
            <a:lvl3pPr marL="0" marR="0" indent="0" algn="l" rtl="0">
              <a:spcBef>
                <a:spcPts val="0"/>
              </a:spcBef>
              <a:spcAft>
                <a:spcPts val="0"/>
              </a:spcAft>
              <a:defRPr sz="5300" b="0" i="0" u="none" strike="noStrike" cap="none" baseline="0">
                <a:solidFill>
                  <a:schemeClr val="lt2"/>
                </a:solidFill>
                <a:latin typeface="Calibri"/>
                <a:ea typeface="Calibri"/>
                <a:cs typeface="Calibri"/>
                <a:sym typeface="Calibri"/>
              </a:defRPr>
            </a:lvl3pPr>
            <a:lvl4pPr marL="0" marR="0" indent="0" algn="l" rtl="0">
              <a:spcBef>
                <a:spcPts val="0"/>
              </a:spcBef>
              <a:spcAft>
                <a:spcPts val="0"/>
              </a:spcAft>
              <a:defRPr sz="5300" b="0" i="0" u="none" strike="noStrike" cap="none" baseline="0">
                <a:solidFill>
                  <a:schemeClr val="lt2"/>
                </a:solidFill>
                <a:latin typeface="Calibri"/>
                <a:ea typeface="Calibri"/>
                <a:cs typeface="Calibri"/>
                <a:sym typeface="Calibri"/>
              </a:defRPr>
            </a:lvl4pPr>
            <a:lvl5pPr marL="0" marR="0" indent="0" algn="l" rtl="0">
              <a:spcBef>
                <a:spcPts val="0"/>
              </a:spcBef>
              <a:spcAft>
                <a:spcPts val="0"/>
              </a:spcAft>
              <a:defRPr sz="5300" b="0" i="0" u="none" strike="noStrike" cap="none" baseline="0">
                <a:solidFill>
                  <a:schemeClr val="lt2"/>
                </a:solidFill>
                <a:latin typeface="Calibri"/>
                <a:ea typeface="Calibri"/>
                <a:cs typeface="Calibri"/>
                <a:sym typeface="Calibri"/>
              </a:defRPr>
            </a:lvl5pPr>
            <a:lvl6pPr marL="4572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6pPr>
            <a:lvl7pPr marL="9144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7pPr>
            <a:lvl8pPr marL="13716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8pPr>
            <a:lvl9pPr marL="18288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9pPr>
          </a:lstStyle>
          <a:p>
            <a:endParaRPr/>
          </a:p>
        </p:txBody>
      </p:sp>
      <p:sp>
        <p:nvSpPr>
          <p:cNvPr id="25" name="Shape 25"/>
          <p:cNvSpPr txBox="1">
            <a:spLocks noGrp="1"/>
          </p:cNvSpPr>
          <p:nvPr>
            <p:ph type="subTitle" idx="1"/>
          </p:nvPr>
        </p:nvSpPr>
        <p:spPr>
          <a:xfrm>
            <a:off x="533400" y="3228535"/>
            <a:ext cx="7854600" cy="1752600"/>
          </a:xfrm>
          <a:prstGeom prst="rect">
            <a:avLst/>
          </a:prstGeom>
          <a:noFill/>
          <a:ln>
            <a:noFill/>
          </a:ln>
        </p:spPr>
        <p:txBody>
          <a:bodyPr lIns="91425" tIns="91425" rIns="91425" bIns="91425" anchor="t" anchorCtr="0"/>
          <a:lstStyle>
            <a:lvl1pPr marL="0" marR="45720" indent="0" algn="r" rtl="0">
              <a:spcBef>
                <a:spcPts val="520"/>
              </a:spcBef>
              <a:spcAft>
                <a:spcPts val="0"/>
              </a:spcAft>
              <a:buClr>
                <a:srgbClr val="0BD0D9"/>
              </a:buClr>
              <a:buFont typeface="Noto Symbol"/>
              <a:buNone/>
              <a:defRPr sz="2600" b="0" i="0" u="none" strike="noStrike" cap="none" baseline="0">
                <a:solidFill>
                  <a:schemeClr val="lt1"/>
                </a:solidFill>
                <a:latin typeface="Merriweather"/>
                <a:ea typeface="Merriweather"/>
                <a:cs typeface="Merriweather"/>
                <a:sym typeface="Merriweather"/>
              </a:defRPr>
            </a:lvl1pPr>
            <a:lvl2pPr marL="457200" marR="0" indent="0" algn="ctr" rtl="0">
              <a:spcBef>
                <a:spcPts val="520"/>
              </a:spcBef>
              <a:spcAft>
                <a:spcPts val="0"/>
              </a:spcAft>
              <a:buClr>
                <a:schemeClr val="accent1"/>
              </a:buClr>
              <a:buFont typeface="Noto Symbol"/>
              <a:buNone/>
              <a:defRPr sz="2600" b="0" i="0" u="none" strike="noStrike" cap="none" baseline="0">
                <a:solidFill>
                  <a:schemeClr val="lt1"/>
                </a:solidFill>
                <a:latin typeface="Merriweather"/>
                <a:ea typeface="Merriweather"/>
                <a:cs typeface="Merriweather"/>
                <a:sym typeface="Merriweather"/>
              </a:defRPr>
            </a:lvl2pPr>
            <a:lvl3pPr marL="914400" marR="0" indent="0" algn="ctr" rtl="0">
              <a:spcBef>
                <a:spcPts val="360"/>
              </a:spcBef>
              <a:spcAft>
                <a:spcPts val="0"/>
              </a:spcAft>
              <a:buClr>
                <a:schemeClr val="accent2"/>
              </a:buClr>
              <a:buFont typeface="Noto Symbol"/>
              <a:buNone/>
              <a:defRPr sz="1800" b="0" i="0" u="none" strike="noStrike" cap="none" baseline="0">
                <a:solidFill>
                  <a:schemeClr val="lt1"/>
                </a:solidFill>
                <a:latin typeface="Merriweather"/>
                <a:ea typeface="Merriweather"/>
                <a:cs typeface="Merriweather"/>
                <a:sym typeface="Merriweather"/>
              </a:defRPr>
            </a:lvl3pPr>
            <a:lvl4pPr marL="1371600" marR="0" indent="0" algn="ctr" rtl="0">
              <a:spcBef>
                <a:spcPts val="360"/>
              </a:spcBef>
              <a:spcAft>
                <a:spcPts val="0"/>
              </a:spcAft>
              <a:buClr>
                <a:srgbClr val="0BD0D9"/>
              </a:buClr>
              <a:buFont typeface="Noto Symbol"/>
              <a:buNone/>
              <a:defRPr sz="1800" b="0" i="0" u="none" strike="noStrike" cap="none" baseline="0">
                <a:solidFill>
                  <a:schemeClr val="lt1"/>
                </a:solidFill>
                <a:latin typeface="Merriweather"/>
                <a:ea typeface="Merriweather"/>
                <a:cs typeface="Merriweather"/>
                <a:sym typeface="Merriweather"/>
              </a:defRPr>
            </a:lvl4pPr>
            <a:lvl5pPr marL="1828800" marR="0" indent="0" algn="ctr" rtl="0">
              <a:spcBef>
                <a:spcPts val="360"/>
              </a:spcBef>
              <a:spcAft>
                <a:spcPts val="0"/>
              </a:spcAft>
              <a:buClr>
                <a:srgbClr val="10CF9B"/>
              </a:buClr>
              <a:buFont typeface="Noto Symbol"/>
              <a:buNone/>
              <a:defRPr sz="1800" b="0" i="0" u="none" strike="noStrike" cap="none" baseline="0">
                <a:solidFill>
                  <a:schemeClr val="lt1"/>
                </a:solidFill>
                <a:latin typeface="Merriweather"/>
                <a:ea typeface="Merriweather"/>
                <a:cs typeface="Merriweather"/>
                <a:sym typeface="Merriweather"/>
              </a:defRPr>
            </a:lvl5pPr>
            <a:lvl6pPr marL="2286000" marR="0" indent="0" algn="ctr" rtl="0">
              <a:spcBef>
                <a:spcPts val="360"/>
              </a:spcBef>
              <a:buClr>
                <a:schemeClr val="accent5"/>
              </a:buClr>
              <a:buFont typeface="Noto Symbol"/>
              <a:buNone/>
              <a:defRPr sz="1800" b="0" i="0" u="none" strike="noStrike" cap="none" baseline="0">
                <a:solidFill>
                  <a:schemeClr val="lt1"/>
                </a:solidFill>
                <a:latin typeface="Merriweather"/>
                <a:ea typeface="Merriweather"/>
                <a:cs typeface="Merriweather"/>
                <a:sym typeface="Merriweather"/>
              </a:defRPr>
            </a:lvl6pPr>
            <a:lvl7pPr marL="2743200" marR="0" indent="0" algn="ctr" rtl="0">
              <a:spcBef>
                <a:spcPts val="320"/>
              </a:spcBef>
              <a:buClr>
                <a:schemeClr val="accent6"/>
              </a:buClr>
              <a:buFont typeface="Noto Symbol"/>
              <a:buNone/>
              <a:defRPr sz="1600" b="0" i="0" u="none" strike="noStrike" cap="none" baseline="0">
                <a:solidFill>
                  <a:schemeClr val="lt1"/>
                </a:solidFill>
                <a:latin typeface="Merriweather"/>
                <a:ea typeface="Merriweather"/>
                <a:cs typeface="Merriweather"/>
                <a:sym typeface="Merriweather"/>
              </a:defRPr>
            </a:lvl7pPr>
            <a:lvl8pPr marL="3200400" marR="0" indent="0" algn="ctr" rtl="0">
              <a:spcBef>
                <a:spcPts val="320"/>
              </a:spcBef>
              <a:buClr>
                <a:schemeClr val="lt2"/>
              </a:buClr>
              <a:buFont typeface="Merriweather"/>
              <a:buNone/>
              <a:defRPr sz="1600" b="0" i="0" u="none" strike="noStrike" cap="none" baseline="0">
                <a:solidFill>
                  <a:schemeClr val="lt1"/>
                </a:solidFill>
                <a:latin typeface="Merriweather"/>
                <a:ea typeface="Merriweather"/>
                <a:cs typeface="Merriweather"/>
                <a:sym typeface="Merriweather"/>
              </a:defRPr>
            </a:lvl8pPr>
            <a:lvl9pPr marL="3657600" marR="0" indent="0" algn="ctr" rtl="0">
              <a:spcBef>
                <a:spcPts val="280"/>
              </a:spcBef>
              <a:buClr>
                <a:schemeClr val="lt2"/>
              </a:buClr>
              <a:buFont typeface="Merriweather"/>
              <a:buNone/>
              <a:defRPr sz="1400" b="0" i="0" u="none" strike="noStrike" cap="none" baseline="0">
                <a:solidFill>
                  <a:schemeClr val="lt1"/>
                </a:solidFill>
                <a:latin typeface="Merriweather"/>
                <a:ea typeface="Merriweather"/>
                <a:cs typeface="Merriweather"/>
                <a:sym typeface="Merriweather"/>
              </a:defRPr>
            </a:lvl9pPr>
          </a:lstStyle>
          <a:p>
            <a:endParaRPr/>
          </a:p>
        </p:txBody>
      </p:sp>
      <p:sp>
        <p:nvSpPr>
          <p:cNvPr id="26" name="Shape 26"/>
          <p:cNvSpPr txBox="1">
            <a:spLocks noGrp="1"/>
          </p:cNvSpPr>
          <p:nvPr>
            <p:ph type="dt" idx="10"/>
          </p:nvPr>
        </p:nvSpPr>
        <p:spPr>
          <a:xfrm>
            <a:off x="460375" y="6357937"/>
            <a:ext cx="2127300" cy="369900"/>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D1EAEE"/>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 name="Shape 27"/>
          <p:cNvSpPr txBox="1">
            <a:spLocks noGrp="1"/>
          </p:cNvSpPr>
          <p:nvPr>
            <p:ph type="ftr" idx="11"/>
          </p:nvPr>
        </p:nvSpPr>
        <p:spPr>
          <a:xfrm>
            <a:off x="2667000" y="6357937"/>
            <a:ext cx="3349500" cy="3699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7921625" y="6357937"/>
            <a:ext cx="762000" cy="36990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D1EAEE"/>
              </a:buClr>
              <a:buSzPct val="25000"/>
              <a:buFont typeface="Merriweather"/>
              <a:buNone/>
            </a:pPr>
            <a:fld id="{00000000-1234-1234-1234-123412341234}" type="slidenum">
              <a:rPr lang="en-US" sz="900" b="0" i="0" u="none" strike="noStrike" cap="none" baseline="0">
                <a:solidFill>
                  <a:srgbClr val="D1EAEE"/>
                </a:solidFill>
                <a:latin typeface="Merriweather"/>
                <a:ea typeface="Merriweather"/>
                <a:cs typeface="Merriweather"/>
                <a:sym typeface="Merriweather"/>
              </a:rPr>
              <a:t>‹#›</a:t>
            </a:fld>
            <a:endParaRPr lang="en-US" sz="900" b="0" i="0" u="none" strike="noStrike" cap="none" baseline="0">
              <a:solidFill>
                <a:srgbClr val="D1EAEE"/>
              </a:solidFill>
              <a:latin typeface="Merriweather"/>
              <a:ea typeface="Merriweather"/>
              <a:cs typeface="Merriweather"/>
              <a:sym typeface="Merriweathe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algn="l" rtl="0">
              <a:spcBef>
                <a:spcPts val="0"/>
              </a:spcBef>
              <a:spcAft>
                <a:spcPts val="0"/>
              </a:spcAft>
              <a:defRPr sz="5300">
                <a:solidFill>
                  <a:schemeClr val="dk2"/>
                </a:solidFill>
                <a:latin typeface="Calibri"/>
                <a:ea typeface="Calibri"/>
                <a:cs typeface="Calibri"/>
                <a:sym typeface="Calibri"/>
              </a:defRPr>
            </a:lvl1pPr>
            <a:lvl2pPr algn="l" rtl="0">
              <a:spcBef>
                <a:spcPts val="0"/>
              </a:spcBef>
              <a:spcAft>
                <a:spcPts val="0"/>
              </a:spcAft>
              <a:defRPr sz="5300">
                <a:solidFill>
                  <a:schemeClr val="dk2"/>
                </a:solidFill>
                <a:latin typeface="Calibri"/>
                <a:ea typeface="Calibri"/>
                <a:cs typeface="Calibri"/>
                <a:sym typeface="Calibri"/>
              </a:defRPr>
            </a:lvl2pPr>
            <a:lvl3pPr algn="l" rtl="0">
              <a:spcBef>
                <a:spcPts val="0"/>
              </a:spcBef>
              <a:spcAft>
                <a:spcPts val="0"/>
              </a:spcAft>
              <a:defRPr sz="5300">
                <a:solidFill>
                  <a:schemeClr val="dk2"/>
                </a:solidFill>
                <a:latin typeface="Calibri"/>
                <a:ea typeface="Calibri"/>
                <a:cs typeface="Calibri"/>
                <a:sym typeface="Calibri"/>
              </a:defRPr>
            </a:lvl3pPr>
            <a:lvl4pPr algn="l" rtl="0">
              <a:spcBef>
                <a:spcPts val="0"/>
              </a:spcBef>
              <a:spcAft>
                <a:spcPts val="0"/>
              </a:spcAft>
              <a:defRPr sz="5300">
                <a:solidFill>
                  <a:schemeClr val="dk2"/>
                </a:solidFill>
                <a:latin typeface="Calibri"/>
                <a:ea typeface="Calibri"/>
                <a:cs typeface="Calibri"/>
                <a:sym typeface="Calibri"/>
              </a:defRPr>
            </a:lvl4pPr>
            <a:lvl5pPr algn="l" rtl="0">
              <a:spcBef>
                <a:spcPts val="0"/>
              </a:spcBef>
              <a:spcAft>
                <a:spcPts val="0"/>
              </a:spcAft>
              <a:defRPr sz="5300">
                <a:solidFill>
                  <a:schemeClr val="dk2"/>
                </a:solidFill>
                <a:latin typeface="Calibri"/>
                <a:ea typeface="Calibri"/>
                <a:cs typeface="Calibri"/>
                <a:sym typeface="Calibri"/>
              </a:defRPr>
            </a:lvl5pPr>
            <a:lvl6pPr marL="457200" algn="l" rtl="0">
              <a:spcBef>
                <a:spcPts val="0"/>
              </a:spcBef>
              <a:spcAft>
                <a:spcPts val="0"/>
              </a:spcAft>
              <a:defRPr sz="5000">
                <a:solidFill>
                  <a:schemeClr val="dk2"/>
                </a:solidFill>
                <a:latin typeface="Calibri"/>
                <a:ea typeface="Calibri"/>
                <a:cs typeface="Calibri"/>
                <a:sym typeface="Calibri"/>
              </a:defRPr>
            </a:lvl6pPr>
            <a:lvl7pPr marL="914400" algn="l" rtl="0">
              <a:spcBef>
                <a:spcPts val="0"/>
              </a:spcBef>
              <a:spcAft>
                <a:spcPts val="0"/>
              </a:spcAft>
              <a:defRPr sz="5000">
                <a:solidFill>
                  <a:schemeClr val="dk2"/>
                </a:solidFill>
                <a:latin typeface="Calibri"/>
                <a:ea typeface="Calibri"/>
                <a:cs typeface="Calibri"/>
                <a:sym typeface="Calibri"/>
              </a:defRPr>
            </a:lvl7pPr>
            <a:lvl8pPr marL="1371600" algn="l" rtl="0">
              <a:spcBef>
                <a:spcPts val="0"/>
              </a:spcBef>
              <a:spcAft>
                <a:spcPts val="0"/>
              </a:spcAft>
              <a:defRPr sz="5000">
                <a:solidFill>
                  <a:schemeClr val="dk2"/>
                </a:solidFill>
                <a:latin typeface="Calibri"/>
                <a:ea typeface="Calibri"/>
                <a:cs typeface="Calibri"/>
                <a:sym typeface="Calibri"/>
              </a:defRPr>
            </a:lvl8pPr>
            <a:lvl9pPr marL="1828800" algn="l" rtl="0">
              <a:spcBef>
                <a:spcPts val="0"/>
              </a:spcBef>
              <a:spcAft>
                <a:spcPts val="0"/>
              </a:spcAft>
              <a:defRPr sz="5000">
                <a:solidFill>
                  <a:schemeClr val="dk2"/>
                </a:solidFill>
                <a:latin typeface="Calibri"/>
                <a:ea typeface="Calibri"/>
                <a:cs typeface="Calibri"/>
                <a:sym typeface="Calibri"/>
              </a:defRPr>
            </a:lvl9pPr>
          </a:lstStyle>
          <a:p>
            <a:endParaRPr/>
          </a:p>
        </p:txBody>
      </p:sp>
      <p:sp>
        <p:nvSpPr>
          <p:cNvPr id="101" name="Shape 101"/>
          <p:cNvSpPr txBox="1">
            <a:spLocks noGrp="1"/>
          </p:cNvSpPr>
          <p:nvPr>
            <p:ph type="body" idx="1"/>
          </p:nvPr>
        </p:nvSpPr>
        <p:spPr>
          <a:xfrm>
            <a:off x="457200" y="1920084"/>
            <a:ext cx="4038599" cy="4434899"/>
          </a:xfrm>
          <a:prstGeom prst="rect">
            <a:avLst/>
          </a:prstGeom>
          <a:noFill/>
          <a:ln>
            <a:noFill/>
          </a:ln>
        </p:spPr>
        <p:txBody>
          <a:bodyPr lIns="91425" tIns="91425" rIns="91425" bIns="91425" anchor="t" anchorCtr="0"/>
          <a:lstStyle>
            <a:lvl1pPr rtl="0">
              <a:spcBef>
                <a:spcPts val="0"/>
              </a:spcBef>
              <a:defRPr sz="26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102" name="Shape 102"/>
          <p:cNvSpPr txBox="1">
            <a:spLocks noGrp="1"/>
          </p:cNvSpPr>
          <p:nvPr>
            <p:ph type="body" idx="2"/>
          </p:nvPr>
        </p:nvSpPr>
        <p:spPr>
          <a:xfrm>
            <a:off x="4648200" y="1920084"/>
            <a:ext cx="4038599" cy="4434899"/>
          </a:xfrm>
          <a:prstGeom prst="rect">
            <a:avLst/>
          </a:prstGeom>
          <a:noFill/>
          <a:ln>
            <a:noFill/>
          </a:ln>
        </p:spPr>
        <p:txBody>
          <a:bodyPr lIns="91425" tIns="91425" rIns="91425" bIns="91425" anchor="t" anchorCtr="0"/>
          <a:lstStyle>
            <a:lvl1pPr rtl="0">
              <a:spcBef>
                <a:spcPts val="0"/>
              </a:spcBef>
              <a:defRPr sz="26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103" name="Shape 103"/>
          <p:cNvSpPr txBox="1">
            <a:spLocks noGrp="1"/>
          </p:cNvSpPr>
          <p:nvPr>
            <p:ph type="dt" idx="10"/>
          </p:nvPr>
        </p:nvSpPr>
        <p:spPr>
          <a:xfrm>
            <a:off x="460375" y="6357937"/>
            <a:ext cx="2127300" cy="369900"/>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045C75"/>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4" name="Shape 104"/>
          <p:cNvSpPr txBox="1">
            <a:spLocks noGrp="1"/>
          </p:cNvSpPr>
          <p:nvPr>
            <p:ph type="ftr" idx="11"/>
          </p:nvPr>
        </p:nvSpPr>
        <p:spPr>
          <a:xfrm>
            <a:off x="2667000" y="6357937"/>
            <a:ext cx="3349500" cy="3699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7921625" y="6357937"/>
            <a:ext cx="762000" cy="36990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45C75"/>
              </a:buClr>
              <a:buSzPct val="25000"/>
              <a:buFont typeface="Merriweather"/>
              <a:buNone/>
            </a:pPr>
            <a:fld id="{00000000-1234-1234-1234-123412341234}" type="slidenum">
              <a:rPr lang="en-US" sz="900" b="0" i="0" u="none" strike="noStrike" cap="none" baseline="0">
                <a:solidFill>
                  <a:srgbClr val="045C75"/>
                </a:solidFill>
                <a:latin typeface="Merriweather"/>
                <a:ea typeface="Merriweather"/>
                <a:cs typeface="Merriweather"/>
                <a:sym typeface="Merriweather"/>
              </a:rPr>
              <a:t>‹#›</a:t>
            </a:fld>
            <a:endParaRPr lang="en-US" sz="900" b="0" i="0" u="none" strike="noStrike" cap="none" baseline="0">
              <a:solidFill>
                <a:srgbClr val="045C75"/>
              </a:solidFill>
              <a:latin typeface="Merriweather"/>
              <a:ea typeface="Merriweather"/>
              <a:cs typeface="Merriweather"/>
              <a:sym typeface="Merriweathe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60375" y="703262"/>
            <a:ext cx="8223300" cy="1143000"/>
          </a:xfrm>
          <a:prstGeom prst="rect">
            <a:avLst/>
          </a:prstGeom>
          <a:noFill/>
          <a:ln>
            <a:noFill/>
          </a:ln>
        </p:spPr>
        <p:txBody>
          <a:bodyPr lIns="91425" tIns="91425" rIns="91425" bIns="91425" anchor="b" anchorCtr="0"/>
          <a:lstStyle>
            <a:lvl1pPr algn="l" rtl="0">
              <a:spcBef>
                <a:spcPts val="0"/>
              </a:spcBef>
              <a:spcAft>
                <a:spcPts val="0"/>
              </a:spcAft>
              <a:defRPr sz="5300">
                <a:solidFill>
                  <a:schemeClr val="dk2"/>
                </a:solidFill>
                <a:latin typeface="Calibri"/>
                <a:ea typeface="Calibri"/>
                <a:cs typeface="Calibri"/>
                <a:sym typeface="Calibri"/>
              </a:defRPr>
            </a:lvl1pPr>
            <a:lvl2pPr algn="l" rtl="0">
              <a:spcBef>
                <a:spcPts val="0"/>
              </a:spcBef>
              <a:spcAft>
                <a:spcPts val="0"/>
              </a:spcAft>
              <a:defRPr sz="5300">
                <a:solidFill>
                  <a:schemeClr val="dk2"/>
                </a:solidFill>
                <a:latin typeface="Calibri"/>
                <a:ea typeface="Calibri"/>
                <a:cs typeface="Calibri"/>
                <a:sym typeface="Calibri"/>
              </a:defRPr>
            </a:lvl2pPr>
            <a:lvl3pPr algn="l" rtl="0">
              <a:spcBef>
                <a:spcPts val="0"/>
              </a:spcBef>
              <a:spcAft>
                <a:spcPts val="0"/>
              </a:spcAft>
              <a:defRPr sz="5300">
                <a:solidFill>
                  <a:schemeClr val="dk2"/>
                </a:solidFill>
                <a:latin typeface="Calibri"/>
                <a:ea typeface="Calibri"/>
                <a:cs typeface="Calibri"/>
                <a:sym typeface="Calibri"/>
              </a:defRPr>
            </a:lvl3pPr>
            <a:lvl4pPr algn="l" rtl="0">
              <a:spcBef>
                <a:spcPts val="0"/>
              </a:spcBef>
              <a:spcAft>
                <a:spcPts val="0"/>
              </a:spcAft>
              <a:defRPr sz="5300">
                <a:solidFill>
                  <a:schemeClr val="dk2"/>
                </a:solidFill>
                <a:latin typeface="Calibri"/>
                <a:ea typeface="Calibri"/>
                <a:cs typeface="Calibri"/>
                <a:sym typeface="Calibri"/>
              </a:defRPr>
            </a:lvl4pPr>
            <a:lvl5pPr algn="l" rtl="0">
              <a:spcBef>
                <a:spcPts val="0"/>
              </a:spcBef>
              <a:spcAft>
                <a:spcPts val="0"/>
              </a:spcAft>
              <a:defRPr sz="5300">
                <a:solidFill>
                  <a:schemeClr val="dk2"/>
                </a:solidFill>
                <a:latin typeface="Calibri"/>
                <a:ea typeface="Calibri"/>
                <a:cs typeface="Calibri"/>
                <a:sym typeface="Calibri"/>
              </a:defRPr>
            </a:lvl5pPr>
            <a:lvl6pPr marL="457200" algn="l" rtl="0">
              <a:spcBef>
                <a:spcPts val="0"/>
              </a:spcBef>
              <a:spcAft>
                <a:spcPts val="0"/>
              </a:spcAft>
              <a:defRPr sz="5000">
                <a:solidFill>
                  <a:schemeClr val="dk2"/>
                </a:solidFill>
                <a:latin typeface="Calibri"/>
                <a:ea typeface="Calibri"/>
                <a:cs typeface="Calibri"/>
                <a:sym typeface="Calibri"/>
              </a:defRPr>
            </a:lvl6pPr>
            <a:lvl7pPr marL="914400" algn="l" rtl="0">
              <a:spcBef>
                <a:spcPts val="0"/>
              </a:spcBef>
              <a:spcAft>
                <a:spcPts val="0"/>
              </a:spcAft>
              <a:defRPr sz="5000">
                <a:solidFill>
                  <a:schemeClr val="dk2"/>
                </a:solidFill>
                <a:latin typeface="Calibri"/>
                <a:ea typeface="Calibri"/>
                <a:cs typeface="Calibri"/>
                <a:sym typeface="Calibri"/>
              </a:defRPr>
            </a:lvl7pPr>
            <a:lvl8pPr marL="1371600" algn="l" rtl="0">
              <a:spcBef>
                <a:spcPts val="0"/>
              </a:spcBef>
              <a:spcAft>
                <a:spcPts val="0"/>
              </a:spcAft>
              <a:defRPr sz="5000">
                <a:solidFill>
                  <a:schemeClr val="dk2"/>
                </a:solidFill>
                <a:latin typeface="Calibri"/>
                <a:ea typeface="Calibri"/>
                <a:cs typeface="Calibri"/>
                <a:sym typeface="Calibri"/>
              </a:defRPr>
            </a:lvl8pPr>
            <a:lvl9pPr marL="1828800" algn="l" rtl="0">
              <a:spcBef>
                <a:spcPts val="0"/>
              </a:spcBef>
              <a:spcAft>
                <a:spcPts val="0"/>
              </a:spcAft>
              <a:defRPr sz="5000">
                <a:solidFill>
                  <a:schemeClr val="dk2"/>
                </a:solidFill>
                <a:latin typeface="Calibri"/>
                <a:ea typeface="Calibri"/>
                <a:cs typeface="Calibri"/>
                <a:sym typeface="Calibri"/>
              </a:defRPr>
            </a:lvl9pPr>
          </a:lstStyle>
          <a:p>
            <a:endParaRPr/>
          </a:p>
        </p:txBody>
      </p:sp>
      <p:sp>
        <p:nvSpPr>
          <p:cNvPr id="53" name="Shape 53"/>
          <p:cNvSpPr txBox="1">
            <a:spLocks noGrp="1"/>
          </p:cNvSpPr>
          <p:nvPr>
            <p:ph type="body" idx="1"/>
          </p:nvPr>
        </p:nvSpPr>
        <p:spPr>
          <a:xfrm>
            <a:off x="460375" y="1941511"/>
            <a:ext cx="8223300" cy="4381500"/>
          </a:xfrm>
          <a:prstGeom prst="rect">
            <a:avLst/>
          </a:prstGeom>
          <a:noFill/>
          <a:ln>
            <a:noFill/>
          </a:ln>
        </p:spPr>
        <p:txBody>
          <a:bodyPr lIns="91425" tIns="91425" rIns="91425" bIns="91425" anchor="t" anchorCtr="0"/>
          <a:lstStyle>
            <a:lvl1pPr marL="277812" indent="-120967" algn="l" rtl="0">
              <a:spcBef>
                <a:spcPts val="520"/>
              </a:spcBef>
              <a:spcAft>
                <a:spcPts val="0"/>
              </a:spcAft>
              <a:buClr>
                <a:srgbClr val="0BD0D9"/>
              </a:buClr>
              <a:buFont typeface="Noto Symbol"/>
              <a:buChar char="●"/>
              <a:defRPr sz="2600">
                <a:solidFill>
                  <a:schemeClr val="dk1"/>
                </a:solidFill>
                <a:latin typeface="Merriweather"/>
                <a:ea typeface="Merriweather"/>
                <a:cs typeface="Merriweather"/>
                <a:sym typeface="Merriweather"/>
              </a:defRPr>
            </a:lvl1pPr>
            <a:lvl2pPr marL="639762" indent="-118427" algn="l" rtl="0">
              <a:spcBef>
                <a:spcPts val="520"/>
              </a:spcBef>
              <a:spcAft>
                <a:spcPts val="0"/>
              </a:spcAft>
              <a:buClr>
                <a:schemeClr val="accent1"/>
              </a:buClr>
              <a:buFont typeface="Noto Symbol"/>
              <a:buChar char="●"/>
              <a:defRPr sz="2600">
                <a:solidFill>
                  <a:schemeClr val="dk1"/>
                </a:solidFill>
                <a:latin typeface="Merriweather"/>
                <a:ea typeface="Merriweather"/>
                <a:cs typeface="Merriweather"/>
                <a:sym typeface="Merriweather"/>
              </a:defRPr>
            </a:lvl2pPr>
            <a:lvl3pPr marL="917575" indent="-177165" algn="l" rtl="0">
              <a:spcBef>
                <a:spcPts val="360"/>
              </a:spcBef>
              <a:spcAft>
                <a:spcPts val="0"/>
              </a:spcAft>
              <a:buClr>
                <a:schemeClr val="accent2"/>
              </a:buClr>
              <a:buFont typeface="Noto Symbol"/>
              <a:buChar char="●"/>
              <a:defRPr>
                <a:solidFill>
                  <a:schemeClr val="dk1"/>
                </a:solidFill>
                <a:latin typeface="Merriweather"/>
                <a:ea typeface="Merriweather"/>
                <a:cs typeface="Merriweather"/>
                <a:sym typeface="Merriweather"/>
              </a:defRPr>
            </a:lvl3pPr>
            <a:lvl4pPr marL="1181100" indent="-141605" algn="l" rtl="0">
              <a:spcBef>
                <a:spcPts val="360"/>
              </a:spcBef>
              <a:spcAft>
                <a:spcPts val="0"/>
              </a:spcAft>
              <a:buClr>
                <a:srgbClr val="0BD0D9"/>
              </a:buClr>
              <a:buFont typeface="Noto Symbol"/>
              <a:buChar char="●"/>
              <a:defRPr>
                <a:solidFill>
                  <a:schemeClr val="dk1"/>
                </a:solidFill>
                <a:latin typeface="Merriweather"/>
                <a:ea typeface="Merriweather"/>
                <a:cs typeface="Merriweather"/>
                <a:sym typeface="Merriweather"/>
              </a:defRPr>
            </a:lvl4pPr>
            <a:lvl5pPr marL="1458912" indent="-140017" algn="l" rtl="0">
              <a:spcBef>
                <a:spcPts val="360"/>
              </a:spcBef>
              <a:spcAft>
                <a:spcPts val="0"/>
              </a:spcAft>
              <a:buClr>
                <a:srgbClr val="10CF9B"/>
              </a:buClr>
              <a:buFont typeface="Noto Symbol"/>
              <a:buChar char="●"/>
              <a:defRPr>
                <a:solidFill>
                  <a:schemeClr val="dk1"/>
                </a:solidFill>
                <a:latin typeface="Merriweather"/>
                <a:ea typeface="Merriweather"/>
                <a:cs typeface="Merriweather"/>
                <a:sym typeface="Merriweather"/>
              </a:defRPr>
            </a:lvl5pPr>
            <a:lvl6pPr marL="1737360" indent="-121920" algn="l" rtl="0">
              <a:spcBef>
                <a:spcPts val="360"/>
              </a:spcBef>
              <a:buClr>
                <a:schemeClr val="accent5"/>
              </a:buClr>
              <a:buFont typeface="Noto Symbol"/>
              <a:buChar char="●"/>
              <a:defRPr sz="1800">
                <a:solidFill>
                  <a:schemeClr val="dk1"/>
                </a:solidFill>
                <a:latin typeface="Merriweather"/>
                <a:ea typeface="Merriweather"/>
                <a:cs typeface="Merriweather"/>
                <a:sym typeface="Merriweather"/>
              </a:defRPr>
            </a:lvl6pPr>
            <a:lvl7pPr marL="1920240" indent="-111760" algn="l" rtl="0">
              <a:spcBef>
                <a:spcPts val="320"/>
              </a:spcBef>
              <a:buClr>
                <a:schemeClr val="accent6"/>
              </a:buClr>
              <a:buFont typeface="Noto Symbol"/>
              <a:buChar char="●"/>
              <a:defRPr sz="1600" baseline="0">
                <a:solidFill>
                  <a:schemeClr val="dk1"/>
                </a:solidFill>
                <a:latin typeface="Merriweather"/>
                <a:ea typeface="Merriweather"/>
                <a:cs typeface="Merriweather"/>
                <a:sym typeface="Merriweather"/>
              </a:defRPr>
            </a:lvl7pPr>
            <a:lvl8pPr marL="2194560" indent="-86360" algn="l" rtl="0">
              <a:spcBef>
                <a:spcPts val="320"/>
              </a:spcBef>
              <a:buClr>
                <a:schemeClr val="dk2"/>
              </a:buClr>
              <a:buFont typeface="Merriweather"/>
              <a:buChar char="•"/>
              <a:defRPr sz="1600">
                <a:solidFill>
                  <a:schemeClr val="dk1"/>
                </a:solidFill>
                <a:latin typeface="Merriweather"/>
                <a:ea typeface="Merriweather"/>
                <a:cs typeface="Merriweather"/>
                <a:sym typeface="Merriweather"/>
              </a:defRPr>
            </a:lvl8pPr>
            <a:lvl9pPr marL="2468880" indent="-93979" algn="l" rtl="0">
              <a:spcBef>
                <a:spcPts val="280"/>
              </a:spcBef>
              <a:buClr>
                <a:schemeClr val="dk2"/>
              </a:buClr>
              <a:buFont typeface="Merriweather"/>
              <a:buChar char="•"/>
              <a:defRPr sz="1400" baseline="0">
                <a:solidFill>
                  <a:schemeClr val="dk1"/>
                </a:solidFill>
                <a:latin typeface="Merriweather"/>
                <a:ea typeface="Merriweather"/>
                <a:cs typeface="Merriweather"/>
                <a:sym typeface="Merriweather"/>
              </a:defRPr>
            </a:lvl9pPr>
          </a:lstStyle>
          <a:p>
            <a:endParaRPr/>
          </a:p>
        </p:txBody>
      </p:sp>
      <p:sp>
        <p:nvSpPr>
          <p:cNvPr id="54" name="Shape 54"/>
          <p:cNvSpPr txBox="1">
            <a:spLocks noGrp="1"/>
          </p:cNvSpPr>
          <p:nvPr>
            <p:ph type="dt" idx="10"/>
          </p:nvPr>
        </p:nvSpPr>
        <p:spPr>
          <a:xfrm>
            <a:off x="460375" y="6357937"/>
            <a:ext cx="2127300" cy="369900"/>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045C75"/>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5" name="Shape 55"/>
          <p:cNvSpPr txBox="1">
            <a:spLocks noGrp="1"/>
          </p:cNvSpPr>
          <p:nvPr>
            <p:ph type="ftr" idx="11"/>
          </p:nvPr>
        </p:nvSpPr>
        <p:spPr>
          <a:xfrm>
            <a:off x="2667000" y="6357937"/>
            <a:ext cx="3349500" cy="3699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7921625" y="6357937"/>
            <a:ext cx="762000" cy="36990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45C75"/>
              </a:buClr>
              <a:buSzPct val="25000"/>
              <a:buFont typeface="Merriweather"/>
              <a:buNone/>
            </a:pPr>
            <a:fld id="{00000000-1234-1234-1234-123412341234}" type="slidenum">
              <a:rPr lang="en-US" sz="900" b="0" i="0" u="none" strike="noStrike" cap="none" baseline="0">
                <a:solidFill>
                  <a:srgbClr val="045C75"/>
                </a:solidFill>
                <a:latin typeface="Merriweather"/>
                <a:ea typeface="Merriweather"/>
                <a:cs typeface="Merriweather"/>
                <a:sym typeface="Merriweather"/>
              </a:rPr>
              <a:t>‹#›</a:t>
            </a:fld>
            <a:endParaRPr lang="en-US" sz="900" b="0" i="0" u="none" strike="noStrike" cap="none" baseline="0">
              <a:solidFill>
                <a:srgbClr val="045C75"/>
              </a:solidFill>
              <a:latin typeface="Merriweather"/>
              <a:ea typeface="Merriweather"/>
              <a:cs typeface="Merriweather"/>
              <a:sym typeface="Merriweathe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460375" y="6357937"/>
            <a:ext cx="2127300" cy="369900"/>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045C75"/>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9" name="Shape 59"/>
          <p:cNvSpPr txBox="1">
            <a:spLocks noGrp="1"/>
          </p:cNvSpPr>
          <p:nvPr>
            <p:ph type="ftr" idx="11"/>
          </p:nvPr>
        </p:nvSpPr>
        <p:spPr>
          <a:xfrm>
            <a:off x="2667000" y="6357937"/>
            <a:ext cx="3349500" cy="3699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7921625" y="6357937"/>
            <a:ext cx="762000" cy="36990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45C75"/>
              </a:buClr>
              <a:buSzPct val="25000"/>
              <a:buFont typeface="Merriweather"/>
              <a:buNone/>
            </a:pPr>
            <a:fld id="{00000000-1234-1234-1234-123412341234}" type="slidenum">
              <a:rPr lang="en-US" sz="900" b="0" i="0" u="none" strike="noStrike" cap="none" baseline="0">
                <a:solidFill>
                  <a:srgbClr val="045C75"/>
                </a:solidFill>
                <a:latin typeface="Merriweather"/>
                <a:ea typeface="Merriweather"/>
                <a:cs typeface="Merriweather"/>
                <a:sym typeface="Merriweather"/>
              </a:rPr>
              <a:t>‹#›</a:t>
            </a:fld>
            <a:endParaRPr lang="en-US" sz="900" b="0" i="0" u="none" strike="noStrike" cap="none" baseline="0">
              <a:solidFill>
                <a:srgbClr val="045C75"/>
              </a:solidFill>
              <a:latin typeface="Merriweather"/>
              <a:ea typeface="Merriweather"/>
              <a:cs typeface="Merriweather"/>
              <a:sym typeface="Merriweathe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algn="l" rtl="0">
              <a:spcBef>
                <a:spcPts val="0"/>
              </a:spcBef>
              <a:spcAft>
                <a:spcPts val="0"/>
              </a:spcAft>
              <a:defRPr sz="5300">
                <a:solidFill>
                  <a:schemeClr val="dk2"/>
                </a:solidFill>
                <a:latin typeface="Calibri"/>
                <a:ea typeface="Calibri"/>
                <a:cs typeface="Calibri"/>
                <a:sym typeface="Calibri"/>
              </a:defRPr>
            </a:lvl1pPr>
            <a:lvl2pPr algn="l" rtl="0">
              <a:spcBef>
                <a:spcPts val="0"/>
              </a:spcBef>
              <a:spcAft>
                <a:spcPts val="0"/>
              </a:spcAft>
              <a:defRPr sz="5300">
                <a:solidFill>
                  <a:schemeClr val="dk2"/>
                </a:solidFill>
                <a:latin typeface="Calibri"/>
                <a:ea typeface="Calibri"/>
                <a:cs typeface="Calibri"/>
                <a:sym typeface="Calibri"/>
              </a:defRPr>
            </a:lvl2pPr>
            <a:lvl3pPr algn="l" rtl="0">
              <a:spcBef>
                <a:spcPts val="0"/>
              </a:spcBef>
              <a:spcAft>
                <a:spcPts val="0"/>
              </a:spcAft>
              <a:defRPr sz="5300">
                <a:solidFill>
                  <a:schemeClr val="dk2"/>
                </a:solidFill>
                <a:latin typeface="Calibri"/>
                <a:ea typeface="Calibri"/>
                <a:cs typeface="Calibri"/>
                <a:sym typeface="Calibri"/>
              </a:defRPr>
            </a:lvl3pPr>
            <a:lvl4pPr algn="l" rtl="0">
              <a:spcBef>
                <a:spcPts val="0"/>
              </a:spcBef>
              <a:spcAft>
                <a:spcPts val="0"/>
              </a:spcAft>
              <a:defRPr sz="5300">
                <a:solidFill>
                  <a:schemeClr val="dk2"/>
                </a:solidFill>
                <a:latin typeface="Calibri"/>
                <a:ea typeface="Calibri"/>
                <a:cs typeface="Calibri"/>
                <a:sym typeface="Calibri"/>
              </a:defRPr>
            </a:lvl4pPr>
            <a:lvl5pPr algn="l" rtl="0">
              <a:spcBef>
                <a:spcPts val="0"/>
              </a:spcBef>
              <a:spcAft>
                <a:spcPts val="0"/>
              </a:spcAft>
              <a:defRPr sz="5300">
                <a:solidFill>
                  <a:schemeClr val="dk2"/>
                </a:solidFill>
                <a:latin typeface="Calibri"/>
                <a:ea typeface="Calibri"/>
                <a:cs typeface="Calibri"/>
                <a:sym typeface="Calibri"/>
              </a:defRPr>
            </a:lvl5pPr>
            <a:lvl6pPr marL="457200" algn="l" rtl="0">
              <a:spcBef>
                <a:spcPts val="0"/>
              </a:spcBef>
              <a:spcAft>
                <a:spcPts val="0"/>
              </a:spcAft>
              <a:defRPr sz="5000">
                <a:solidFill>
                  <a:schemeClr val="dk2"/>
                </a:solidFill>
                <a:latin typeface="Calibri"/>
                <a:ea typeface="Calibri"/>
                <a:cs typeface="Calibri"/>
                <a:sym typeface="Calibri"/>
              </a:defRPr>
            </a:lvl6pPr>
            <a:lvl7pPr marL="914400" algn="l" rtl="0">
              <a:spcBef>
                <a:spcPts val="0"/>
              </a:spcBef>
              <a:spcAft>
                <a:spcPts val="0"/>
              </a:spcAft>
              <a:defRPr sz="5000">
                <a:solidFill>
                  <a:schemeClr val="dk2"/>
                </a:solidFill>
                <a:latin typeface="Calibri"/>
                <a:ea typeface="Calibri"/>
                <a:cs typeface="Calibri"/>
                <a:sym typeface="Calibri"/>
              </a:defRPr>
            </a:lvl7pPr>
            <a:lvl8pPr marL="1371600" algn="l" rtl="0">
              <a:spcBef>
                <a:spcPts val="0"/>
              </a:spcBef>
              <a:spcAft>
                <a:spcPts val="0"/>
              </a:spcAft>
              <a:defRPr sz="5000">
                <a:solidFill>
                  <a:schemeClr val="dk2"/>
                </a:solidFill>
                <a:latin typeface="Calibri"/>
                <a:ea typeface="Calibri"/>
                <a:cs typeface="Calibri"/>
                <a:sym typeface="Calibri"/>
              </a:defRPr>
            </a:lvl8pPr>
            <a:lvl9pPr marL="1828800" algn="l" rtl="0">
              <a:spcBef>
                <a:spcPts val="0"/>
              </a:spcBef>
              <a:spcAft>
                <a:spcPts val="0"/>
              </a:spcAft>
              <a:defRPr sz="5000">
                <a:solidFill>
                  <a:schemeClr val="dk2"/>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60375" y="6357937"/>
            <a:ext cx="2127300" cy="369900"/>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045C75"/>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4" name="Shape 64"/>
          <p:cNvSpPr txBox="1">
            <a:spLocks noGrp="1"/>
          </p:cNvSpPr>
          <p:nvPr>
            <p:ph type="ftr" idx="11"/>
          </p:nvPr>
        </p:nvSpPr>
        <p:spPr>
          <a:xfrm>
            <a:off x="2667000" y="6357937"/>
            <a:ext cx="3349500" cy="3699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7921625" y="6357937"/>
            <a:ext cx="762000" cy="36990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45C75"/>
              </a:buClr>
              <a:buSzPct val="25000"/>
              <a:buFont typeface="Merriweather"/>
              <a:buNone/>
            </a:pPr>
            <a:fld id="{00000000-1234-1234-1234-123412341234}" type="slidenum">
              <a:rPr lang="en-US" sz="900" b="0" i="0" u="none" strike="noStrike" cap="none" baseline="0">
                <a:solidFill>
                  <a:srgbClr val="045C75"/>
                </a:solidFill>
                <a:latin typeface="Merriweather"/>
                <a:ea typeface="Merriweather"/>
                <a:cs typeface="Merriweather"/>
                <a:sym typeface="Merriweather"/>
              </a:rPr>
              <a:t>‹#›</a:t>
            </a:fld>
            <a:endParaRPr lang="en-US" sz="900" b="0" i="0" u="none" strike="noStrike" cap="none" baseline="0">
              <a:solidFill>
                <a:srgbClr val="045C75"/>
              </a:solidFill>
              <a:latin typeface="Merriweather"/>
              <a:ea typeface="Merriweather"/>
              <a:cs typeface="Merriweather"/>
              <a:sym typeface="Merriweathe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rot="5400000">
            <a:off x="5052149" y="2491651"/>
            <a:ext cx="5211900" cy="2057400"/>
          </a:xfrm>
          <a:prstGeom prst="rect">
            <a:avLst/>
          </a:prstGeom>
          <a:noFill/>
          <a:ln>
            <a:noFill/>
          </a:ln>
        </p:spPr>
        <p:txBody>
          <a:bodyPr lIns="91425" tIns="91425" rIns="91425" bIns="91425" anchor="b" anchorCtr="0"/>
          <a:lstStyle>
            <a:lvl1pPr algn="l" rtl="0">
              <a:spcBef>
                <a:spcPts val="0"/>
              </a:spcBef>
              <a:spcAft>
                <a:spcPts val="0"/>
              </a:spcAft>
              <a:defRPr sz="5300">
                <a:solidFill>
                  <a:schemeClr val="dk2"/>
                </a:solidFill>
                <a:latin typeface="Calibri"/>
                <a:ea typeface="Calibri"/>
                <a:cs typeface="Calibri"/>
                <a:sym typeface="Calibri"/>
              </a:defRPr>
            </a:lvl1pPr>
            <a:lvl2pPr algn="l" rtl="0">
              <a:spcBef>
                <a:spcPts val="0"/>
              </a:spcBef>
              <a:spcAft>
                <a:spcPts val="0"/>
              </a:spcAft>
              <a:defRPr sz="5300">
                <a:solidFill>
                  <a:schemeClr val="dk2"/>
                </a:solidFill>
                <a:latin typeface="Calibri"/>
                <a:ea typeface="Calibri"/>
                <a:cs typeface="Calibri"/>
                <a:sym typeface="Calibri"/>
              </a:defRPr>
            </a:lvl2pPr>
            <a:lvl3pPr algn="l" rtl="0">
              <a:spcBef>
                <a:spcPts val="0"/>
              </a:spcBef>
              <a:spcAft>
                <a:spcPts val="0"/>
              </a:spcAft>
              <a:defRPr sz="5300">
                <a:solidFill>
                  <a:schemeClr val="dk2"/>
                </a:solidFill>
                <a:latin typeface="Calibri"/>
                <a:ea typeface="Calibri"/>
                <a:cs typeface="Calibri"/>
                <a:sym typeface="Calibri"/>
              </a:defRPr>
            </a:lvl3pPr>
            <a:lvl4pPr algn="l" rtl="0">
              <a:spcBef>
                <a:spcPts val="0"/>
              </a:spcBef>
              <a:spcAft>
                <a:spcPts val="0"/>
              </a:spcAft>
              <a:defRPr sz="5300">
                <a:solidFill>
                  <a:schemeClr val="dk2"/>
                </a:solidFill>
                <a:latin typeface="Calibri"/>
                <a:ea typeface="Calibri"/>
                <a:cs typeface="Calibri"/>
                <a:sym typeface="Calibri"/>
              </a:defRPr>
            </a:lvl4pPr>
            <a:lvl5pPr algn="l" rtl="0">
              <a:spcBef>
                <a:spcPts val="0"/>
              </a:spcBef>
              <a:spcAft>
                <a:spcPts val="0"/>
              </a:spcAft>
              <a:defRPr sz="5300">
                <a:solidFill>
                  <a:schemeClr val="dk2"/>
                </a:solidFill>
                <a:latin typeface="Calibri"/>
                <a:ea typeface="Calibri"/>
                <a:cs typeface="Calibri"/>
                <a:sym typeface="Calibri"/>
              </a:defRPr>
            </a:lvl5pPr>
            <a:lvl6pPr marL="457200" algn="l" rtl="0">
              <a:spcBef>
                <a:spcPts val="0"/>
              </a:spcBef>
              <a:spcAft>
                <a:spcPts val="0"/>
              </a:spcAft>
              <a:defRPr sz="5000">
                <a:solidFill>
                  <a:schemeClr val="dk2"/>
                </a:solidFill>
                <a:latin typeface="Calibri"/>
                <a:ea typeface="Calibri"/>
                <a:cs typeface="Calibri"/>
                <a:sym typeface="Calibri"/>
              </a:defRPr>
            </a:lvl6pPr>
            <a:lvl7pPr marL="914400" algn="l" rtl="0">
              <a:spcBef>
                <a:spcPts val="0"/>
              </a:spcBef>
              <a:spcAft>
                <a:spcPts val="0"/>
              </a:spcAft>
              <a:defRPr sz="5000">
                <a:solidFill>
                  <a:schemeClr val="dk2"/>
                </a:solidFill>
                <a:latin typeface="Calibri"/>
                <a:ea typeface="Calibri"/>
                <a:cs typeface="Calibri"/>
                <a:sym typeface="Calibri"/>
              </a:defRPr>
            </a:lvl7pPr>
            <a:lvl8pPr marL="1371600" algn="l" rtl="0">
              <a:spcBef>
                <a:spcPts val="0"/>
              </a:spcBef>
              <a:spcAft>
                <a:spcPts val="0"/>
              </a:spcAft>
              <a:defRPr sz="5000">
                <a:solidFill>
                  <a:schemeClr val="dk2"/>
                </a:solidFill>
                <a:latin typeface="Calibri"/>
                <a:ea typeface="Calibri"/>
                <a:cs typeface="Calibri"/>
                <a:sym typeface="Calibri"/>
              </a:defRPr>
            </a:lvl8pPr>
            <a:lvl9pPr marL="1828800" algn="l" rtl="0">
              <a:spcBef>
                <a:spcPts val="0"/>
              </a:spcBef>
              <a:spcAft>
                <a:spcPts val="0"/>
              </a:spcAft>
              <a:defRPr sz="5000">
                <a:solidFill>
                  <a:schemeClr val="dk2"/>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rot="5400000">
            <a:off x="861150" y="510451"/>
            <a:ext cx="5211900" cy="6019799"/>
          </a:xfrm>
          <a:prstGeom prst="rect">
            <a:avLst/>
          </a:prstGeom>
          <a:noFill/>
          <a:ln>
            <a:noFill/>
          </a:ln>
        </p:spPr>
        <p:txBody>
          <a:bodyPr lIns="91425" tIns="91425" rIns="91425" bIns="91425" anchor="t" anchorCtr="0"/>
          <a:lstStyle>
            <a:lvl1pPr marL="277812" indent="-120967" algn="l" rtl="0">
              <a:spcBef>
                <a:spcPts val="520"/>
              </a:spcBef>
              <a:spcAft>
                <a:spcPts val="0"/>
              </a:spcAft>
              <a:buClr>
                <a:srgbClr val="0BD0D9"/>
              </a:buClr>
              <a:buFont typeface="Noto Symbol"/>
              <a:buChar char="●"/>
              <a:defRPr sz="2600">
                <a:solidFill>
                  <a:schemeClr val="dk1"/>
                </a:solidFill>
                <a:latin typeface="Merriweather"/>
                <a:ea typeface="Merriweather"/>
                <a:cs typeface="Merriweather"/>
                <a:sym typeface="Merriweather"/>
              </a:defRPr>
            </a:lvl1pPr>
            <a:lvl2pPr marL="639762" indent="-118427" algn="l" rtl="0">
              <a:spcBef>
                <a:spcPts val="520"/>
              </a:spcBef>
              <a:spcAft>
                <a:spcPts val="0"/>
              </a:spcAft>
              <a:buClr>
                <a:schemeClr val="accent1"/>
              </a:buClr>
              <a:buFont typeface="Noto Symbol"/>
              <a:buChar char="●"/>
              <a:defRPr sz="2600">
                <a:solidFill>
                  <a:schemeClr val="dk1"/>
                </a:solidFill>
                <a:latin typeface="Merriweather"/>
                <a:ea typeface="Merriweather"/>
                <a:cs typeface="Merriweather"/>
                <a:sym typeface="Merriweather"/>
              </a:defRPr>
            </a:lvl2pPr>
            <a:lvl3pPr marL="917575" indent="-177165" algn="l" rtl="0">
              <a:spcBef>
                <a:spcPts val="360"/>
              </a:spcBef>
              <a:spcAft>
                <a:spcPts val="0"/>
              </a:spcAft>
              <a:buClr>
                <a:schemeClr val="accent2"/>
              </a:buClr>
              <a:buFont typeface="Noto Symbol"/>
              <a:buChar char="●"/>
              <a:defRPr>
                <a:solidFill>
                  <a:schemeClr val="dk1"/>
                </a:solidFill>
                <a:latin typeface="Merriweather"/>
                <a:ea typeface="Merriweather"/>
                <a:cs typeface="Merriweather"/>
                <a:sym typeface="Merriweather"/>
              </a:defRPr>
            </a:lvl3pPr>
            <a:lvl4pPr marL="1181100" indent="-141605" algn="l" rtl="0">
              <a:spcBef>
                <a:spcPts val="360"/>
              </a:spcBef>
              <a:spcAft>
                <a:spcPts val="0"/>
              </a:spcAft>
              <a:buClr>
                <a:srgbClr val="0BD0D9"/>
              </a:buClr>
              <a:buFont typeface="Noto Symbol"/>
              <a:buChar char="●"/>
              <a:defRPr>
                <a:solidFill>
                  <a:schemeClr val="dk1"/>
                </a:solidFill>
                <a:latin typeface="Merriweather"/>
                <a:ea typeface="Merriweather"/>
                <a:cs typeface="Merriweather"/>
                <a:sym typeface="Merriweather"/>
              </a:defRPr>
            </a:lvl4pPr>
            <a:lvl5pPr marL="1458912" indent="-140017" algn="l" rtl="0">
              <a:spcBef>
                <a:spcPts val="360"/>
              </a:spcBef>
              <a:spcAft>
                <a:spcPts val="0"/>
              </a:spcAft>
              <a:buClr>
                <a:srgbClr val="10CF9B"/>
              </a:buClr>
              <a:buFont typeface="Noto Symbol"/>
              <a:buChar char="●"/>
              <a:defRPr>
                <a:solidFill>
                  <a:schemeClr val="dk1"/>
                </a:solidFill>
                <a:latin typeface="Merriweather"/>
                <a:ea typeface="Merriweather"/>
                <a:cs typeface="Merriweather"/>
                <a:sym typeface="Merriweather"/>
              </a:defRPr>
            </a:lvl5pPr>
            <a:lvl6pPr marL="1737360" indent="-121920" algn="l" rtl="0">
              <a:spcBef>
                <a:spcPts val="360"/>
              </a:spcBef>
              <a:buClr>
                <a:schemeClr val="accent5"/>
              </a:buClr>
              <a:buFont typeface="Noto Symbol"/>
              <a:buChar char="●"/>
              <a:defRPr sz="1800">
                <a:solidFill>
                  <a:schemeClr val="dk1"/>
                </a:solidFill>
                <a:latin typeface="Merriweather"/>
                <a:ea typeface="Merriweather"/>
                <a:cs typeface="Merriweather"/>
                <a:sym typeface="Merriweather"/>
              </a:defRPr>
            </a:lvl6pPr>
            <a:lvl7pPr marL="1920240" indent="-111760" algn="l" rtl="0">
              <a:spcBef>
                <a:spcPts val="320"/>
              </a:spcBef>
              <a:buClr>
                <a:schemeClr val="accent6"/>
              </a:buClr>
              <a:buFont typeface="Noto Symbol"/>
              <a:buChar char="●"/>
              <a:defRPr sz="1600" baseline="0">
                <a:solidFill>
                  <a:schemeClr val="dk1"/>
                </a:solidFill>
                <a:latin typeface="Merriweather"/>
                <a:ea typeface="Merriweather"/>
                <a:cs typeface="Merriweather"/>
                <a:sym typeface="Merriweather"/>
              </a:defRPr>
            </a:lvl7pPr>
            <a:lvl8pPr marL="2194560" indent="-86360" algn="l" rtl="0">
              <a:spcBef>
                <a:spcPts val="320"/>
              </a:spcBef>
              <a:buClr>
                <a:schemeClr val="dk2"/>
              </a:buClr>
              <a:buFont typeface="Merriweather"/>
              <a:buChar char="•"/>
              <a:defRPr sz="1600">
                <a:solidFill>
                  <a:schemeClr val="dk1"/>
                </a:solidFill>
                <a:latin typeface="Merriweather"/>
                <a:ea typeface="Merriweather"/>
                <a:cs typeface="Merriweather"/>
                <a:sym typeface="Merriweather"/>
              </a:defRPr>
            </a:lvl8pPr>
            <a:lvl9pPr marL="2468880" indent="-93979" algn="l" rtl="0">
              <a:spcBef>
                <a:spcPts val="280"/>
              </a:spcBef>
              <a:buClr>
                <a:schemeClr val="dk2"/>
              </a:buClr>
              <a:buFont typeface="Merriweather"/>
              <a:buChar char="•"/>
              <a:defRPr sz="1400" baseline="0">
                <a:solidFill>
                  <a:schemeClr val="dk1"/>
                </a:solidFill>
                <a:latin typeface="Merriweather"/>
                <a:ea typeface="Merriweather"/>
                <a:cs typeface="Merriweather"/>
                <a:sym typeface="Merriweather"/>
              </a:defRPr>
            </a:lvl9pPr>
          </a:lstStyle>
          <a:p>
            <a:endParaRPr/>
          </a:p>
        </p:txBody>
      </p:sp>
      <p:sp>
        <p:nvSpPr>
          <p:cNvPr id="69" name="Shape 69"/>
          <p:cNvSpPr txBox="1">
            <a:spLocks noGrp="1"/>
          </p:cNvSpPr>
          <p:nvPr>
            <p:ph type="dt" idx="10"/>
          </p:nvPr>
        </p:nvSpPr>
        <p:spPr>
          <a:xfrm>
            <a:off x="460375" y="6357937"/>
            <a:ext cx="2127300" cy="369900"/>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045C75"/>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0" name="Shape 70"/>
          <p:cNvSpPr txBox="1">
            <a:spLocks noGrp="1"/>
          </p:cNvSpPr>
          <p:nvPr>
            <p:ph type="ftr" idx="11"/>
          </p:nvPr>
        </p:nvSpPr>
        <p:spPr>
          <a:xfrm>
            <a:off x="2667000" y="6357937"/>
            <a:ext cx="3349500" cy="3699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7921625" y="6357937"/>
            <a:ext cx="762000" cy="36990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45C75"/>
              </a:buClr>
              <a:buSzPct val="25000"/>
              <a:buFont typeface="Merriweather"/>
              <a:buNone/>
            </a:pPr>
            <a:fld id="{00000000-1234-1234-1234-123412341234}" type="slidenum">
              <a:rPr lang="en-US" sz="900" b="0" i="0" u="none" strike="noStrike" cap="none" baseline="0">
                <a:solidFill>
                  <a:srgbClr val="045C75"/>
                </a:solidFill>
                <a:latin typeface="Merriweather"/>
                <a:ea typeface="Merriweather"/>
                <a:cs typeface="Merriweather"/>
                <a:sym typeface="Merriweather"/>
              </a:rPr>
              <a:t>‹#›</a:t>
            </a:fld>
            <a:endParaRPr lang="en-US" sz="900" b="0" i="0" u="none" strike="noStrike" cap="none" baseline="0">
              <a:solidFill>
                <a:srgbClr val="045C75"/>
              </a:solidFill>
              <a:latin typeface="Merriweather"/>
              <a:ea typeface="Merriweather"/>
              <a:cs typeface="Merriweather"/>
              <a:sym typeface="Merriweathe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60375" y="703262"/>
            <a:ext cx="8223300" cy="1143000"/>
          </a:xfrm>
          <a:prstGeom prst="rect">
            <a:avLst/>
          </a:prstGeom>
          <a:noFill/>
          <a:ln>
            <a:noFill/>
          </a:ln>
        </p:spPr>
        <p:txBody>
          <a:bodyPr lIns="91425" tIns="91425" rIns="91425" bIns="91425" anchor="b" anchorCtr="0"/>
          <a:lstStyle>
            <a:lvl1pPr algn="l" rtl="0">
              <a:spcBef>
                <a:spcPts val="0"/>
              </a:spcBef>
              <a:spcAft>
                <a:spcPts val="0"/>
              </a:spcAft>
              <a:defRPr sz="5300">
                <a:solidFill>
                  <a:schemeClr val="dk2"/>
                </a:solidFill>
                <a:latin typeface="Calibri"/>
                <a:ea typeface="Calibri"/>
                <a:cs typeface="Calibri"/>
                <a:sym typeface="Calibri"/>
              </a:defRPr>
            </a:lvl1pPr>
            <a:lvl2pPr algn="l" rtl="0">
              <a:spcBef>
                <a:spcPts val="0"/>
              </a:spcBef>
              <a:spcAft>
                <a:spcPts val="0"/>
              </a:spcAft>
              <a:defRPr sz="5300">
                <a:solidFill>
                  <a:schemeClr val="dk2"/>
                </a:solidFill>
                <a:latin typeface="Calibri"/>
                <a:ea typeface="Calibri"/>
                <a:cs typeface="Calibri"/>
                <a:sym typeface="Calibri"/>
              </a:defRPr>
            </a:lvl2pPr>
            <a:lvl3pPr algn="l" rtl="0">
              <a:spcBef>
                <a:spcPts val="0"/>
              </a:spcBef>
              <a:spcAft>
                <a:spcPts val="0"/>
              </a:spcAft>
              <a:defRPr sz="5300">
                <a:solidFill>
                  <a:schemeClr val="dk2"/>
                </a:solidFill>
                <a:latin typeface="Calibri"/>
                <a:ea typeface="Calibri"/>
                <a:cs typeface="Calibri"/>
                <a:sym typeface="Calibri"/>
              </a:defRPr>
            </a:lvl3pPr>
            <a:lvl4pPr algn="l" rtl="0">
              <a:spcBef>
                <a:spcPts val="0"/>
              </a:spcBef>
              <a:spcAft>
                <a:spcPts val="0"/>
              </a:spcAft>
              <a:defRPr sz="5300">
                <a:solidFill>
                  <a:schemeClr val="dk2"/>
                </a:solidFill>
                <a:latin typeface="Calibri"/>
                <a:ea typeface="Calibri"/>
                <a:cs typeface="Calibri"/>
                <a:sym typeface="Calibri"/>
              </a:defRPr>
            </a:lvl4pPr>
            <a:lvl5pPr algn="l" rtl="0">
              <a:spcBef>
                <a:spcPts val="0"/>
              </a:spcBef>
              <a:spcAft>
                <a:spcPts val="0"/>
              </a:spcAft>
              <a:defRPr sz="5300">
                <a:solidFill>
                  <a:schemeClr val="dk2"/>
                </a:solidFill>
                <a:latin typeface="Calibri"/>
                <a:ea typeface="Calibri"/>
                <a:cs typeface="Calibri"/>
                <a:sym typeface="Calibri"/>
              </a:defRPr>
            </a:lvl5pPr>
            <a:lvl6pPr marL="457200" algn="l" rtl="0">
              <a:spcBef>
                <a:spcPts val="0"/>
              </a:spcBef>
              <a:spcAft>
                <a:spcPts val="0"/>
              </a:spcAft>
              <a:defRPr sz="5000">
                <a:solidFill>
                  <a:schemeClr val="dk2"/>
                </a:solidFill>
                <a:latin typeface="Calibri"/>
                <a:ea typeface="Calibri"/>
                <a:cs typeface="Calibri"/>
                <a:sym typeface="Calibri"/>
              </a:defRPr>
            </a:lvl6pPr>
            <a:lvl7pPr marL="914400" algn="l" rtl="0">
              <a:spcBef>
                <a:spcPts val="0"/>
              </a:spcBef>
              <a:spcAft>
                <a:spcPts val="0"/>
              </a:spcAft>
              <a:defRPr sz="5000">
                <a:solidFill>
                  <a:schemeClr val="dk2"/>
                </a:solidFill>
                <a:latin typeface="Calibri"/>
                <a:ea typeface="Calibri"/>
                <a:cs typeface="Calibri"/>
                <a:sym typeface="Calibri"/>
              </a:defRPr>
            </a:lvl7pPr>
            <a:lvl8pPr marL="1371600" algn="l" rtl="0">
              <a:spcBef>
                <a:spcPts val="0"/>
              </a:spcBef>
              <a:spcAft>
                <a:spcPts val="0"/>
              </a:spcAft>
              <a:defRPr sz="5000">
                <a:solidFill>
                  <a:schemeClr val="dk2"/>
                </a:solidFill>
                <a:latin typeface="Calibri"/>
                <a:ea typeface="Calibri"/>
                <a:cs typeface="Calibri"/>
                <a:sym typeface="Calibri"/>
              </a:defRPr>
            </a:lvl8pPr>
            <a:lvl9pPr marL="1828800" algn="l" rtl="0">
              <a:spcBef>
                <a:spcPts val="0"/>
              </a:spcBef>
              <a:spcAft>
                <a:spcPts val="0"/>
              </a:spcAft>
              <a:defRPr sz="5000">
                <a:solidFill>
                  <a:schemeClr val="dk2"/>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rot="5400000">
            <a:off x="2381224" y="20611"/>
            <a:ext cx="4381500" cy="8223300"/>
          </a:xfrm>
          <a:prstGeom prst="rect">
            <a:avLst/>
          </a:prstGeom>
          <a:noFill/>
          <a:ln>
            <a:noFill/>
          </a:ln>
        </p:spPr>
        <p:txBody>
          <a:bodyPr lIns="91425" tIns="91425" rIns="91425" bIns="91425" anchor="t" anchorCtr="0"/>
          <a:lstStyle>
            <a:lvl1pPr marL="277812" indent="-120967" algn="l" rtl="0">
              <a:spcBef>
                <a:spcPts val="520"/>
              </a:spcBef>
              <a:spcAft>
                <a:spcPts val="0"/>
              </a:spcAft>
              <a:buClr>
                <a:srgbClr val="0BD0D9"/>
              </a:buClr>
              <a:buFont typeface="Noto Symbol"/>
              <a:buChar char="●"/>
              <a:defRPr sz="2600">
                <a:solidFill>
                  <a:schemeClr val="dk1"/>
                </a:solidFill>
                <a:latin typeface="Merriweather"/>
                <a:ea typeface="Merriweather"/>
                <a:cs typeface="Merriweather"/>
                <a:sym typeface="Merriweather"/>
              </a:defRPr>
            </a:lvl1pPr>
            <a:lvl2pPr marL="639762" indent="-118427" algn="l" rtl="0">
              <a:spcBef>
                <a:spcPts val="520"/>
              </a:spcBef>
              <a:spcAft>
                <a:spcPts val="0"/>
              </a:spcAft>
              <a:buClr>
                <a:schemeClr val="accent1"/>
              </a:buClr>
              <a:buFont typeface="Noto Symbol"/>
              <a:buChar char="●"/>
              <a:defRPr sz="2600">
                <a:solidFill>
                  <a:schemeClr val="dk1"/>
                </a:solidFill>
                <a:latin typeface="Merriweather"/>
                <a:ea typeface="Merriweather"/>
                <a:cs typeface="Merriweather"/>
                <a:sym typeface="Merriweather"/>
              </a:defRPr>
            </a:lvl2pPr>
            <a:lvl3pPr marL="917575" indent="-177165" algn="l" rtl="0">
              <a:spcBef>
                <a:spcPts val="360"/>
              </a:spcBef>
              <a:spcAft>
                <a:spcPts val="0"/>
              </a:spcAft>
              <a:buClr>
                <a:schemeClr val="accent2"/>
              </a:buClr>
              <a:buFont typeface="Noto Symbol"/>
              <a:buChar char="●"/>
              <a:defRPr>
                <a:solidFill>
                  <a:schemeClr val="dk1"/>
                </a:solidFill>
                <a:latin typeface="Merriweather"/>
                <a:ea typeface="Merriweather"/>
                <a:cs typeface="Merriweather"/>
                <a:sym typeface="Merriweather"/>
              </a:defRPr>
            </a:lvl3pPr>
            <a:lvl4pPr marL="1181100" indent="-141605" algn="l" rtl="0">
              <a:spcBef>
                <a:spcPts val="360"/>
              </a:spcBef>
              <a:spcAft>
                <a:spcPts val="0"/>
              </a:spcAft>
              <a:buClr>
                <a:srgbClr val="0BD0D9"/>
              </a:buClr>
              <a:buFont typeface="Noto Symbol"/>
              <a:buChar char="●"/>
              <a:defRPr>
                <a:solidFill>
                  <a:schemeClr val="dk1"/>
                </a:solidFill>
                <a:latin typeface="Merriweather"/>
                <a:ea typeface="Merriweather"/>
                <a:cs typeface="Merriweather"/>
                <a:sym typeface="Merriweather"/>
              </a:defRPr>
            </a:lvl4pPr>
            <a:lvl5pPr marL="1458912" indent="-140017" algn="l" rtl="0">
              <a:spcBef>
                <a:spcPts val="360"/>
              </a:spcBef>
              <a:spcAft>
                <a:spcPts val="0"/>
              </a:spcAft>
              <a:buClr>
                <a:srgbClr val="10CF9B"/>
              </a:buClr>
              <a:buFont typeface="Noto Symbol"/>
              <a:buChar char="●"/>
              <a:defRPr>
                <a:solidFill>
                  <a:schemeClr val="dk1"/>
                </a:solidFill>
                <a:latin typeface="Merriweather"/>
                <a:ea typeface="Merriweather"/>
                <a:cs typeface="Merriweather"/>
                <a:sym typeface="Merriweather"/>
              </a:defRPr>
            </a:lvl5pPr>
            <a:lvl6pPr marL="1737360" indent="-121920" algn="l" rtl="0">
              <a:spcBef>
                <a:spcPts val="360"/>
              </a:spcBef>
              <a:buClr>
                <a:schemeClr val="accent5"/>
              </a:buClr>
              <a:buFont typeface="Noto Symbol"/>
              <a:buChar char="●"/>
              <a:defRPr sz="1800">
                <a:solidFill>
                  <a:schemeClr val="dk1"/>
                </a:solidFill>
                <a:latin typeface="Merriweather"/>
                <a:ea typeface="Merriweather"/>
                <a:cs typeface="Merriweather"/>
                <a:sym typeface="Merriweather"/>
              </a:defRPr>
            </a:lvl6pPr>
            <a:lvl7pPr marL="1920240" indent="-111760" algn="l" rtl="0">
              <a:spcBef>
                <a:spcPts val="320"/>
              </a:spcBef>
              <a:buClr>
                <a:schemeClr val="accent6"/>
              </a:buClr>
              <a:buFont typeface="Noto Symbol"/>
              <a:buChar char="●"/>
              <a:defRPr sz="1600" baseline="0">
                <a:solidFill>
                  <a:schemeClr val="dk1"/>
                </a:solidFill>
                <a:latin typeface="Merriweather"/>
                <a:ea typeface="Merriweather"/>
                <a:cs typeface="Merriweather"/>
                <a:sym typeface="Merriweather"/>
              </a:defRPr>
            </a:lvl7pPr>
            <a:lvl8pPr marL="2194560" indent="-86360" algn="l" rtl="0">
              <a:spcBef>
                <a:spcPts val="320"/>
              </a:spcBef>
              <a:buClr>
                <a:schemeClr val="dk2"/>
              </a:buClr>
              <a:buFont typeface="Merriweather"/>
              <a:buChar char="•"/>
              <a:defRPr sz="1600">
                <a:solidFill>
                  <a:schemeClr val="dk1"/>
                </a:solidFill>
                <a:latin typeface="Merriweather"/>
                <a:ea typeface="Merriweather"/>
                <a:cs typeface="Merriweather"/>
                <a:sym typeface="Merriweather"/>
              </a:defRPr>
            </a:lvl8pPr>
            <a:lvl9pPr marL="2468880" indent="-93979" algn="l" rtl="0">
              <a:spcBef>
                <a:spcPts val="280"/>
              </a:spcBef>
              <a:buClr>
                <a:schemeClr val="dk2"/>
              </a:buClr>
              <a:buFont typeface="Merriweather"/>
              <a:buChar char="•"/>
              <a:defRPr sz="1400" baseline="0">
                <a:solidFill>
                  <a:schemeClr val="dk1"/>
                </a:solidFill>
                <a:latin typeface="Merriweather"/>
                <a:ea typeface="Merriweather"/>
                <a:cs typeface="Merriweather"/>
                <a:sym typeface="Merriweather"/>
              </a:defRPr>
            </a:lvl9pPr>
          </a:lstStyle>
          <a:p>
            <a:endParaRPr/>
          </a:p>
        </p:txBody>
      </p:sp>
      <p:sp>
        <p:nvSpPr>
          <p:cNvPr id="75" name="Shape 75"/>
          <p:cNvSpPr txBox="1">
            <a:spLocks noGrp="1"/>
          </p:cNvSpPr>
          <p:nvPr>
            <p:ph type="dt" idx="10"/>
          </p:nvPr>
        </p:nvSpPr>
        <p:spPr>
          <a:xfrm>
            <a:off x="460375" y="6357937"/>
            <a:ext cx="2127300" cy="369900"/>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045C75"/>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6" name="Shape 76"/>
          <p:cNvSpPr txBox="1">
            <a:spLocks noGrp="1"/>
          </p:cNvSpPr>
          <p:nvPr>
            <p:ph type="ftr" idx="11"/>
          </p:nvPr>
        </p:nvSpPr>
        <p:spPr>
          <a:xfrm>
            <a:off x="2667000" y="6357937"/>
            <a:ext cx="3349500" cy="3699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7921625" y="6357937"/>
            <a:ext cx="762000" cy="36990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45C75"/>
              </a:buClr>
              <a:buSzPct val="25000"/>
              <a:buFont typeface="Merriweather"/>
              <a:buNone/>
            </a:pPr>
            <a:fld id="{00000000-1234-1234-1234-123412341234}" type="slidenum">
              <a:rPr lang="en-US" sz="900" b="0" i="0" u="none" strike="noStrike" cap="none" baseline="0">
                <a:solidFill>
                  <a:srgbClr val="045C75"/>
                </a:solidFill>
                <a:latin typeface="Merriweather"/>
                <a:ea typeface="Merriweather"/>
                <a:cs typeface="Merriweather"/>
                <a:sym typeface="Merriweather"/>
              </a:rPr>
              <a:t>‹#›</a:t>
            </a:fld>
            <a:endParaRPr lang="en-US" sz="900" b="0" i="0" u="none" strike="noStrike" cap="none" baseline="0">
              <a:solidFill>
                <a:srgbClr val="045C75"/>
              </a:solidFill>
              <a:latin typeface="Merriweather"/>
              <a:ea typeface="Merriweather"/>
              <a:cs typeface="Merriweather"/>
              <a:sym typeface="Merriweathe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85800" y="514352"/>
            <a:ext cx="2743199" cy="11619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2600" b="0">
                <a:solidFill>
                  <a:schemeClr val="dk2"/>
                </a:solidFill>
                <a:latin typeface="Calibri"/>
                <a:ea typeface="Calibri"/>
                <a:cs typeface="Calibri"/>
                <a:sym typeface="Calibri"/>
              </a:defRPr>
            </a:lvl1pPr>
            <a:lvl2pPr rtl="0">
              <a:spcBef>
                <a:spcPts val="0"/>
              </a:spcBef>
              <a:defRPr sz="5300">
                <a:solidFill>
                  <a:schemeClr val="dk2"/>
                </a:solidFill>
                <a:latin typeface="Calibri"/>
                <a:ea typeface="Calibri"/>
                <a:cs typeface="Calibri"/>
                <a:sym typeface="Calibri"/>
              </a:defRPr>
            </a:lvl2pPr>
            <a:lvl3pPr rtl="0">
              <a:spcBef>
                <a:spcPts val="0"/>
              </a:spcBef>
              <a:defRPr sz="5300">
                <a:solidFill>
                  <a:schemeClr val="dk2"/>
                </a:solidFill>
                <a:latin typeface="Calibri"/>
                <a:ea typeface="Calibri"/>
                <a:cs typeface="Calibri"/>
                <a:sym typeface="Calibri"/>
              </a:defRPr>
            </a:lvl3pPr>
            <a:lvl4pPr rtl="0">
              <a:spcBef>
                <a:spcPts val="0"/>
              </a:spcBef>
              <a:defRPr sz="5300">
                <a:solidFill>
                  <a:schemeClr val="dk2"/>
                </a:solidFill>
                <a:latin typeface="Calibri"/>
                <a:ea typeface="Calibri"/>
                <a:cs typeface="Calibri"/>
                <a:sym typeface="Calibri"/>
              </a:defRPr>
            </a:lvl4pPr>
            <a:lvl5pPr rtl="0">
              <a:spcBef>
                <a:spcPts val="0"/>
              </a:spcBef>
              <a:defRPr sz="5300">
                <a:solidFill>
                  <a:schemeClr val="dk2"/>
                </a:solidFill>
                <a:latin typeface="Calibri"/>
                <a:ea typeface="Calibri"/>
                <a:cs typeface="Calibri"/>
                <a:sym typeface="Calibri"/>
              </a:defRPr>
            </a:lvl5pPr>
            <a:lvl6pPr rtl="0">
              <a:spcBef>
                <a:spcPts val="0"/>
              </a:spcBef>
              <a:defRPr sz="5000">
                <a:solidFill>
                  <a:schemeClr val="dk2"/>
                </a:solidFill>
                <a:latin typeface="Calibri"/>
                <a:ea typeface="Calibri"/>
                <a:cs typeface="Calibri"/>
                <a:sym typeface="Calibri"/>
              </a:defRPr>
            </a:lvl6pPr>
            <a:lvl7pPr rtl="0">
              <a:spcBef>
                <a:spcPts val="0"/>
              </a:spcBef>
              <a:defRPr sz="5000">
                <a:solidFill>
                  <a:schemeClr val="dk2"/>
                </a:solidFill>
                <a:latin typeface="Calibri"/>
                <a:ea typeface="Calibri"/>
                <a:cs typeface="Calibri"/>
                <a:sym typeface="Calibri"/>
              </a:defRPr>
            </a:lvl7pPr>
            <a:lvl8pPr rtl="0">
              <a:spcBef>
                <a:spcPts val="0"/>
              </a:spcBef>
              <a:defRPr sz="5000">
                <a:solidFill>
                  <a:schemeClr val="dk2"/>
                </a:solidFill>
                <a:latin typeface="Calibri"/>
                <a:ea typeface="Calibri"/>
                <a:cs typeface="Calibri"/>
                <a:sym typeface="Calibri"/>
              </a:defRPr>
            </a:lvl8pPr>
            <a:lvl9pPr rtl="0">
              <a:spcBef>
                <a:spcPts val="0"/>
              </a:spcBef>
              <a:defRPr sz="5000">
                <a:solidFill>
                  <a:schemeClr val="dk2"/>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a:off x="685800" y="1676400"/>
            <a:ext cx="2743199" cy="4572000"/>
          </a:xfrm>
          <a:prstGeom prst="rect">
            <a:avLst/>
          </a:prstGeom>
          <a:noFill/>
          <a:ln>
            <a:noFill/>
          </a:ln>
        </p:spPr>
        <p:txBody>
          <a:bodyPr lIns="91425" tIns="91425" rIns="91425" bIns="91425" anchor="t" anchorCtr="0"/>
          <a:lstStyle>
            <a:lvl1pPr marL="0" indent="0" algn="l" rtl="0">
              <a:spcBef>
                <a:spcPts val="0"/>
              </a:spcBef>
              <a:buFont typeface="Merriweather"/>
              <a:buNone/>
              <a:defRPr sz="1400"/>
            </a:lvl1pPr>
            <a:lvl2pPr indent="0" algn="l" rtl="0">
              <a:spcBef>
                <a:spcPts val="0"/>
              </a:spcBef>
              <a:buFont typeface="Merriweather"/>
              <a:buNone/>
              <a:defRPr sz="1200"/>
            </a:lvl2pPr>
            <a:lvl3pPr indent="0" algn="l" rtl="0">
              <a:spcBef>
                <a:spcPts val="0"/>
              </a:spcBef>
              <a:buFont typeface="Merriweather"/>
              <a:buNone/>
              <a:defRPr sz="1000"/>
            </a:lvl3pPr>
            <a:lvl4pPr indent="0" algn="l" rtl="0">
              <a:spcBef>
                <a:spcPts val="0"/>
              </a:spcBef>
              <a:buFont typeface="Merriweather"/>
              <a:buNone/>
              <a:defRPr sz="900"/>
            </a:lvl4pPr>
            <a:lvl5pPr indent="0" algn="l" rtl="0">
              <a:spcBef>
                <a:spcPts val="0"/>
              </a:spcBef>
              <a:buFont typeface="Merriweather"/>
              <a:buNone/>
              <a:defRPr sz="9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81" name="Shape 81"/>
          <p:cNvSpPr txBox="1">
            <a:spLocks noGrp="1"/>
          </p:cNvSpPr>
          <p:nvPr>
            <p:ph type="body" idx="2"/>
          </p:nvPr>
        </p:nvSpPr>
        <p:spPr>
          <a:xfrm>
            <a:off x="3575050" y="1676400"/>
            <a:ext cx="5111699" cy="45720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600"/>
            </a:lvl2pPr>
            <a:lvl3pPr rtl="0">
              <a:spcBef>
                <a:spcPts val="0"/>
              </a:spcBef>
              <a:defRPr sz="2400"/>
            </a:lvl3pPr>
            <a:lvl4pPr rtl="0">
              <a:spcBef>
                <a:spcPts val="0"/>
              </a:spcBef>
              <a:defRPr sz="2000"/>
            </a:lvl4pPr>
            <a:lvl5pPr rtl="0">
              <a:spcBef>
                <a:spcPts val="0"/>
              </a:spcBef>
              <a:defRPr sz="18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82" name="Shape 82"/>
          <p:cNvSpPr txBox="1">
            <a:spLocks noGrp="1"/>
          </p:cNvSpPr>
          <p:nvPr>
            <p:ph type="dt" idx="10"/>
          </p:nvPr>
        </p:nvSpPr>
        <p:spPr>
          <a:xfrm>
            <a:off x="460375" y="6357937"/>
            <a:ext cx="2127300" cy="369900"/>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045C75"/>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3" name="Shape 83"/>
          <p:cNvSpPr txBox="1">
            <a:spLocks noGrp="1"/>
          </p:cNvSpPr>
          <p:nvPr>
            <p:ph type="ftr" idx="11"/>
          </p:nvPr>
        </p:nvSpPr>
        <p:spPr>
          <a:xfrm>
            <a:off x="2667000" y="6357937"/>
            <a:ext cx="3349500" cy="3699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7921625" y="6357937"/>
            <a:ext cx="762000" cy="36990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45C75"/>
              </a:buClr>
              <a:buSzPct val="25000"/>
              <a:buFont typeface="Merriweather"/>
              <a:buNone/>
            </a:pPr>
            <a:fld id="{00000000-1234-1234-1234-123412341234}" type="slidenum">
              <a:rPr lang="en-US" sz="900" b="0" i="0" u="none" strike="noStrike" cap="none" baseline="0">
                <a:solidFill>
                  <a:srgbClr val="045C75"/>
                </a:solidFill>
                <a:latin typeface="Merriweather"/>
                <a:ea typeface="Merriweather"/>
                <a:cs typeface="Merriweather"/>
                <a:sym typeface="Merriweather"/>
              </a:rPr>
              <a:t>‹#›</a:t>
            </a:fld>
            <a:endParaRPr lang="en-US" sz="900" b="0" i="0" u="none" strike="noStrike" cap="none" baseline="0">
              <a:solidFill>
                <a:srgbClr val="045C75"/>
              </a:solidFill>
              <a:latin typeface="Merriweather"/>
              <a:ea typeface="Merriweather"/>
              <a:cs typeface="Merriweather"/>
              <a:sym typeface="Merriweath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704087"/>
            <a:ext cx="8305799" cy="11430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sz="5000" b="0">
                <a:solidFill>
                  <a:schemeClr val="dk2"/>
                </a:solidFill>
                <a:latin typeface="Calibri"/>
                <a:ea typeface="Calibri"/>
                <a:cs typeface="Calibri"/>
                <a:sym typeface="Calibri"/>
              </a:defRPr>
            </a:lvl1pPr>
            <a:lvl2pPr rtl="0">
              <a:spcBef>
                <a:spcPts val="0"/>
              </a:spcBef>
              <a:defRPr sz="5300">
                <a:solidFill>
                  <a:schemeClr val="dk2"/>
                </a:solidFill>
                <a:latin typeface="Calibri"/>
                <a:ea typeface="Calibri"/>
                <a:cs typeface="Calibri"/>
                <a:sym typeface="Calibri"/>
              </a:defRPr>
            </a:lvl2pPr>
            <a:lvl3pPr rtl="0">
              <a:spcBef>
                <a:spcPts val="0"/>
              </a:spcBef>
              <a:defRPr sz="5300">
                <a:solidFill>
                  <a:schemeClr val="dk2"/>
                </a:solidFill>
                <a:latin typeface="Calibri"/>
                <a:ea typeface="Calibri"/>
                <a:cs typeface="Calibri"/>
                <a:sym typeface="Calibri"/>
              </a:defRPr>
            </a:lvl3pPr>
            <a:lvl4pPr rtl="0">
              <a:spcBef>
                <a:spcPts val="0"/>
              </a:spcBef>
              <a:defRPr sz="5300">
                <a:solidFill>
                  <a:schemeClr val="dk2"/>
                </a:solidFill>
                <a:latin typeface="Calibri"/>
                <a:ea typeface="Calibri"/>
                <a:cs typeface="Calibri"/>
                <a:sym typeface="Calibri"/>
              </a:defRPr>
            </a:lvl4pPr>
            <a:lvl5pPr rtl="0">
              <a:spcBef>
                <a:spcPts val="0"/>
              </a:spcBef>
              <a:defRPr sz="5300">
                <a:solidFill>
                  <a:schemeClr val="dk2"/>
                </a:solidFill>
                <a:latin typeface="Calibri"/>
                <a:ea typeface="Calibri"/>
                <a:cs typeface="Calibri"/>
                <a:sym typeface="Calibri"/>
              </a:defRPr>
            </a:lvl5pPr>
            <a:lvl6pPr rtl="0">
              <a:spcBef>
                <a:spcPts val="0"/>
              </a:spcBef>
              <a:defRPr sz="5000">
                <a:solidFill>
                  <a:schemeClr val="dk2"/>
                </a:solidFill>
                <a:latin typeface="Calibri"/>
                <a:ea typeface="Calibri"/>
                <a:cs typeface="Calibri"/>
                <a:sym typeface="Calibri"/>
              </a:defRPr>
            </a:lvl6pPr>
            <a:lvl7pPr rtl="0">
              <a:spcBef>
                <a:spcPts val="0"/>
              </a:spcBef>
              <a:defRPr sz="5000">
                <a:solidFill>
                  <a:schemeClr val="dk2"/>
                </a:solidFill>
                <a:latin typeface="Calibri"/>
                <a:ea typeface="Calibri"/>
                <a:cs typeface="Calibri"/>
                <a:sym typeface="Calibri"/>
              </a:defRPr>
            </a:lvl7pPr>
            <a:lvl8pPr rtl="0">
              <a:spcBef>
                <a:spcPts val="0"/>
              </a:spcBef>
              <a:defRPr sz="5000">
                <a:solidFill>
                  <a:schemeClr val="dk2"/>
                </a:solidFill>
                <a:latin typeface="Calibri"/>
                <a:ea typeface="Calibri"/>
                <a:cs typeface="Calibri"/>
                <a:sym typeface="Calibri"/>
              </a:defRPr>
            </a:lvl8pPr>
            <a:lvl9pPr rtl="0">
              <a:spcBef>
                <a:spcPts val="0"/>
              </a:spcBef>
              <a:defRPr sz="5000">
                <a:solidFill>
                  <a:schemeClr val="dk2"/>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60375" y="6357937"/>
            <a:ext cx="2127300" cy="369900"/>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045C75"/>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8" name="Shape 88"/>
          <p:cNvSpPr txBox="1">
            <a:spLocks noGrp="1"/>
          </p:cNvSpPr>
          <p:nvPr>
            <p:ph type="ftr" idx="11"/>
          </p:nvPr>
        </p:nvSpPr>
        <p:spPr>
          <a:xfrm>
            <a:off x="2667000" y="6357937"/>
            <a:ext cx="3349500" cy="3699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7921625" y="6357937"/>
            <a:ext cx="762000" cy="36990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45C75"/>
              </a:buClr>
              <a:buSzPct val="25000"/>
              <a:buFont typeface="Merriweather"/>
              <a:buNone/>
            </a:pPr>
            <a:fld id="{00000000-1234-1234-1234-123412341234}" type="slidenum">
              <a:rPr lang="en-US" sz="900" b="0" i="0" u="none" strike="noStrike" cap="none" baseline="0">
                <a:solidFill>
                  <a:srgbClr val="045C75"/>
                </a:solidFill>
                <a:latin typeface="Merriweather"/>
                <a:ea typeface="Merriweather"/>
                <a:cs typeface="Merriweather"/>
                <a:sym typeface="Merriweather"/>
              </a:rPr>
              <a:t>‹#›</a:t>
            </a:fld>
            <a:endParaRPr lang="en-US" sz="900" b="0" i="0" u="none" strike="noStrike" cap="none" baseline="0">
              <a:solidFill>
                <a:srgbClr val="045C75"/>
              </a:solidFill>
              <a:latin typeface="Merriweather"/>
              <a:ea typeface="Merriweather"/>
              <a:cs typeface="Merriweather"/>
              <a:sym typeface="Merriweathe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sz="5300">
                <a:solidFill>
                  <a:schemeClr val="dk2"/>
                </a:solidFill>
                <a:latin typeface="Calibri"/>
                <a:ea typeface="Calibri"/>
                <a:cs typeface="Calibri"/>
                <a:sym typeface="Calibri"/>
              </a:defRPr>
            </a:lvl2pPr>
            <a:lvl3pPr rtl="0">
              <a:spcBef>
                <a:spcPts val="0"/>
              </a:spcBef>
              <a:defRPr sz="5300">
                <a:solidFill>
                  <a:schemeClr val="dk2"/>
                </a:solidFill>
                <a:latin typeface="Calibri"/>
                <a:ea typeface="Calibri"/>
                <a:cs typeface="Calibri"/>
                <a:sym typeface="Calibri"/>
              </a:defRPr>
            </a:lvl3pPr>
            <a:lvl4pPr rtl="0">
              <a:spcBef>
                <a:spcPts val="0"/>
              </a:spcBef>
              <a:defRPr sz="5300">
                <a:solidFill>
                  <a:schemeClr val="dk2"/>
                </a:solidFill>
                <a:latin typeface="Calibri"/>
                <a:ea typeface="Calibri"/>
                <a:cs typeface="Calibri"/>
                <a:sym typeface="Calibri"/>
              </a:defRPr>
            </a:lvl4pPr>
            <a:lvl5pPr rtl="0">
              <a:spcBef>
                <a:spcPts val="0"/>
              </a:spcBef>
              <a:defRPr sz="5300">
                <a:solidFill>
                  <a:schemeClr val="dk2"/>
                </a:solidFill>
                <a:latin typeface="Calibri"/>
                <a:ea typeface="Calibri"/>
                <a:cs typeface="Calibri"/>
                <a:sym typeface="Calibri"/>
              </a:defRPr>
            </a:lvl5pPr>
            <a:lvl6pPr rtl="0">
              <a:spcBef>
                <a:spcPts val="0"/>
              </a:spcBef>
              <a:defRPr sz="5000">
                <a:solidFill>
                  <a:schemeClr val="dk2"/>
                </a:solidFill>
                <a:latin typeface="Calibri"/>
                <a:ea typeface="Calibri"/>
                <a:cs typeface="Calibri"/>
                <a:sym typeface="Calibri"/>
              </a:defRPr>
            </a:lvl6pPr>
            <a:lvl7pPr rtl="0">
              <a:spcBef>
                <a:spcPts val="0"/>
              </a:spcBef>
              <a:defRPr sz="5000">
                <a:solidFill>
                  <a:schemeClr val="dk2"/>
                </a:solidFill>
                <a:latin typeface="Calibri"/>
                <a:ea typeface="Calibri"/>
                <a:cs typeface="Calibri"/>
                <a:sym typeface="Calibri"/>
              </a:defRPr>
            </a:lvl7pPr>
            <a:lvl8pPr rtl="0">
              <a:spcBef>
                <a:spcPts val="0"/>
              </a:spcBef>
              <a:defRPr sz="5000">
                <a:solidFill>
                  <a:schemeClr val="dk2"/>
                </a:solidFill>
                <a:latin typeface="Calibri"/>
                <a:ea typeface="Calibri"/>
                <a:cs typeface="Calibri"/>
                <a:sym typeface="Calibri"/>
              </a:defRPr>
            </a:lvl8pPr>
            <a:lvl9pPr rtl="0">
              <a:spcBef>
                <a:spcPts val="0"/>
              </a:spcBef>
              <a:defRPr sz="5000">
                <a:solidFill>
                  <a:schemeClr val="dk2"/>
                </a:solidFill>
                <a:latin typeface="Calibri"/>
                <a:ea typeface="Calibri"/>
                <a:cs typeface="Calibri"/>
                <a:sym typeface="Calibri"/>
              </a:defRPr>
            </a:lvl9pPr>
          </a:lstStyle>
          <a:p>
            <a:endParaRPr/>
          </a:p>
        </p:txBody>
      </p:sp>
      <p:sp>
        <p:nvSpPr>
          <p:cNvPr id="92" name="Shape 92"/>
          <p:cNvSpPr txBox="1">
            <a:spLocks noGrp="1"/>
          </p:cNvSpPr>
          <p:nvPr>
            <p:ph type="body" idx="1"/>
          </p:nvPr>
        </p:nvSpPr>
        <p:spPr>
          <a:xfrm>
            <a:off x="457200" y="1855248"/>
            <a:ext cx="4040099" cy="659399"/>
          </a:xfrm>
          <a:prstGeom prst="rect">
            <a:avLst/>
          </a:prstGeom>
          <a:noFill/>
          <a:ln>
            <a:noFill/>
          </a:ln>
        </p:spPr>
        <p:txBody>
          <a:bodyPr lIns="91425" tIns="91425" rIns="91425" bIns="91425" anchor="ctr" anchorCtr="0"/>
          <a:lstStyle>
            <a:lvl1pPr marL="0" indent="0" rtl="0">
              <a:spcBef>
                <a:spcPts val="0"/>
              </a:spcBef>
              <a:buClr>
                <a:schemeClr val="dk2"/>
              </a:buClr>
              <a:buFont typeface="Merriweather"/>
              <a:buNone/>
              <a:defRPr sz="2400" b="1" cap="none" baseline="0">
                <a:solidFill>
                  <a:schemeClr val="dk2"/>
                </a:solidFill>
              </a:defRPr>
            </a:lvl1pPr>
            <a:lvl2pPr rtl="0">
              <a:spcBef>
                <a:spcPts val="0"/>
              </a:spcBef>
              <a:buFont typeface="Merriweather"/>
              <a:buNone/>
              <a:defRPr sz="2000" b="1"/>
            </a:lvl2pPr>
            <a:lvl3pPr rtl="0">
              <a:spcBef>
                <a:spcPts val="0"/>
              </a:spcBef>
              <a:buFont typeface="Merriweather"/>
              <a:buNone/>
              <a:defRPr sz="1800" b="1"/>
            </a:lvl3pPr>
            <a:lvl4pPr rtl="0">
              <a:spcBef>
                <a:spcPts val="0"/>
              </a:spcBef>
              <a:buFont typeface="Merriweather"/>
              <a:buNone/>
              <a:defRPr sz="1600" b="1"/>
            </a:lvl4pPr>
            <a:lvl5pPr rtl="0">
              <a:spcBef>
                <a:spcPts val="0"/>
              </a:spcBef>
              <a:buFont typeface="Merriweather"/>
              <a:buNone/>
              <a:defRPr sz="1600" b="1"/>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93" name="Shape 93"/>
          <p:cNvSpPr txBox="1">
            <a:spLocks noGrp="1"/>
          </p:cNvSpPr>
          <p:nvPr>
            <p:ph type="body" idx="2"/>
          </p:nvPr>
        </p:nvSpPr>
        <p:spPr>
          <a:xfrm>
            <a:off x="4645025" y="1859757"/>
            <a:ext cx="4041900" cy="654899"/>
          </a:xfrm>
          <a:prstGeom prst="rect">
            <a:avLst/>
          </a:prstGeom>
          <a:noFill/>
          <a:ln>
            <a:noFill/>
          </a:ln>
        </p:spPr>
        <p:txBody>
          <a:bodyPr lIns="91425" tIns="91425" rIns="91425" bIns="91425" anchor="ctr" anchorCtr="0"/>
          <a:lstStyle>
            <a:lvl1pPr marL="0" indent="0" rtl="0">
              <a:spcBef>
                <a:spcPts val="0"/>
              </a:spcBef>
              <a:buClr>
                <a:schemeClr val="dk2"/>
              </a:buClr>
              <a:buFont typeface="Merriweather"/>
              <a:buNone/>
              <a:defRPr sz="2400" b="1" cap="none" baseline="0">
                <a:solidFill>
                  <a:schemeClr val="dk2"/>
                </a:solidFill>
              </a:defRPr>
            </a:lvl1pPr>
            <a:lvl2pPr rtl="0">
              <a:spcBef>
                <a:spcPts val="0"/>
              </a:spcBef>
              <a:buFont typeface="Merriweather"/>
              <a:buNone/>
              <a:defRPr sz="2000" b="1"/>
            </a:lvl2pPr>
            <a:lvl3pPr rtl="0">
              <a:spcBef>
                <a:spcPts val="0"/>
              </a:spcBef>
              <a:buFont typeface="Merriweather"/>
              <a:buNone/>
              <a:defRPr sz="1800" b="1"/>
            </a:lvl3pPr>
            <a:lvl4pPr rtl="0">
              <a:spcBef>
                <a:spcPts val="0"/>
              </a:spcBef>
              <a:buFont typeface="Merriweather"/>
              <a:buNone/>
              <a:defRPr sz="1600" b="1"/>
            </a:lvl4pPr>
            <a:lvl5pPr rtl="0">
              <a:spcBef>
                <a:spcPts val="0"/>
              </a:spcBef>
              <a:buFont typeface="Merriweather"/>
              <a:buNone/>
              <a:defRPr sz="1600" b="1"/>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94" name="Shape 94"/>
          <p:cNvSpPr txBox="1">
            <a:spLocks noGrp="1"/>
          </p:cNvSpPr>
          <p:nvPr>
            <p:ph type="body" idx="3"/>
          </p:nvPr>
        </p:nvSpPr>
        <p:spPr>
          <a:xfrm>
            <a:off x="457200" y="2514600"/>
            <a:ext cx="4040099" cy="3845700"/>
          </a:xfrm>
          <a:prstGeom prst="rect">
            <a:avLst/>
          </a:prstGeom>
          <a:noFill/>
          <a:ln>
            <a:noFill/>
          </a:ln>
        </p:spPr>
        <p:txBody>
          <a:bodyPr lIns="91425" tIns="91425" rIns="91425" bIns="91425" anchor="t" anchorCtr="0"/>
          <a:lstStyle>
            <a:lvl1pPr rtl="0">
              <a:spcBef>
                <a:spcPts val="0"/>
              </a:spcBef>
              <a:defRPr sz="22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95" name="Shape 95"/>
          <p:cNvSpPr txBox="1">
            <a:spLocks noGrp="1"/>
          </p:cNvSpPr>
          <p:nvPr>
            <p:ph type="body" idx="4"/>
          </p:nvPr>
        </p:nvSpPr>
        <p:spPr>
          <a:xfrm>
            <a:off x="4645025" y="2514600"/>
            <a:ext cx="4041900" cy="3845700"/>
          </a:xfrm>
          <a:prstGeom prst="rect">
            <a:avLst/>
          </a:prstGeom>
          <a:noFill/>
          <a:ln>
            <a:noFill/>
          </a:ln>
        </p:spPr>
        <p:txBody>
          <a:bodyPr lIns="91425" tIns="91425" rIns="91425" bIns="91425" anchor="t" anchorCtr="0"/>
          <a:lstStyle>
            <a:lvl1pPr rtl="0">
              <a:spcBef>
                <a:spcPts val="0"/>
              </a:spcBef>
              <a:defRPr sz="22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800">
                <a:solidFill>
                  <a:schemeClr val="dk1"/>
                </a:solidFill>
                <a:latin typeface="Merriweather"/>
                <a:ea typeface="Merriweather"/>
                <a:cs typeface="Merriweather"/>
                <a:sym typeface="Merriweather"/>
              </a:defRPr>
            </a:lvl6pPr>
            <a:lvl7pPr rtl="0">
              <a:spcBef>
                <a:spcPts val="0"/>
              </a:spcBef>
              <a:defRPr sz="1600" baseline="0">
                <a:solidFill>
                  <a:schemeClr val="dk1"/>
                </a:solidFill>
                <a:latin typeface="Merriweather"/>
                <a:ea typeface="Merriweather"/>
                <a:cs typeface="Merriweather"/>
                <a:sym typeface="Merriweather"/>
              </a:defRPr>
            </a:lvl7pPr>
            <a:lvl8pPr rtl="0">
              <a:spcBef>
                <a:spcPts val="0"/>
              </a:spcBef>
              <a:defRPr sz="1600">
                <a:solidFill>
                  <a:schemeClr val="dk1"/>
                </a:solidFill>
                <a:latin typeface="Merriweather"/>
                <a:ea typeface="Merriweather"/>
                <a:cs typeface="Merriweather"/>
                <a:sym typeface="Merriweather"/>
              </a:defRPr>
            </a:lvl8pPr>
            <a:lvl9pPr rtl="0">
              <a:spcBef>
                <a:spcPts val="0"/>
              </a:spcBef>
              <a:defRPr sz="1400" baseline="0">
                <a:solidFill>
                  <a:schemeClr val="dk1"/>
                </a:solidFill>
                <a:latin typeface="Merriweather"/>
                <a:ea typeface="Merriweather"/>
                <a:cs typeface="Merriweather"/>
                <a:sym typeface="Merriweather"/>
              </a:defRPr>
            </a:lvl9pPr>
          </a:lstStyle>
          <a:p>
            <a:endParaRPr/>
          </a:p>
        </p:txBody>
      </p:sp>
      <p:sp>
        <p:nvSpPr>
          <p:cNvPr id="96" name="Shape 96"/>
          <p:cNvSpPr txBox="1">
            <a:spLocks noGrp="1"/>
          </p:cNvSpPr>
          <p:nvPr>
            <p:ph type="dt" idx="10"/>
          </p:nvPr>
        </p:nvSpPr>
        <p:spPr>
          <a:xfrm>
            <a:off x="460375" y="6357937"/>
            <a:ext cx="2127300" cy="369900"/>
          </a:xfrm>
          <a:prstGeom prst="rect">
            <a:avLst/>
          </a:prstGeom>
          <a:noFill/>
          <a:ln>
            <a:noFill/>
          </a:ln>
        </p:spPr>
        <p:txBody>
          <a:bodyPr lIns="91425" tIns="91425" rIns="91425" bIns="91425" anchor="b" anchorCtr="0"/>
          <a:lstStyle>
            <a:lvl1pPr marL="0" marR="0" indent="0" algn="l" rtl="0">
              <a:spcBef>
                <a:spcPts val="0"/>
              </a:spcBef>
              <a:defRPr sz="900" b="0" i="0" u="none" strike="noStrike" cap="none" baseline="0">
                <a:solidFill>
                  <a:srgbClr val="045C75"/>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7" name="Shape 97"/>
          <p:cNvSpPr txBox="1">
            <a:spLocks noGrp="1"/>
          </p:cNvSpPr>
          <p:nvPr>
            <p:ph type="ftr" idx="11"/>
          </p:nvPr>
        </p:nvSpPr>
        <p:spPr>
          <a:xfrm>
            <a:off x="2667000" y="6357937"/>
            <a:ext cx="3349500" cy="3699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7921625" y="6357937"/>
            <a:ext cx="762000" cy="36990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45C75"/>
              </a:buClr>
              <a:buSzPct val="25000"/>
              <a:buFont typeface="Merriweather"/>
              <a:buNone/>
            </a:pPr>
            <a:fld id="{00000000-1234-1234-1234-123412341234}" type="slidenum">
              <a:rPr lang="en-US" sz="900" b="0" i="0" u="none" strike="noStrike" cap="none" baseline="0">
                <a:solidFill>
                  <a:srgbClr val="045C75"/>
                </a:solidFill>
                <a:latin typeface="Merriweather"/>
                <a:ea typeface="Merriweather"/>
                <a:cs typeface="Merriweather"/>
                <a:sym typeface="Merriweather"/>
              </a:rPr>
              <a:t>‹#›</a:t>
            </a:fld>
            <a:endParaRPr lang="en-US" sz="900" b="0" i="0" u="none" strike="noStrike" cap="none" baseline="0">
              <a:solidFill>
                <a:srgbClr val="045C75"/>
              </a:solidFill>
              <a:latin typeface="Merriweather"/>
              <a:ea typeface="Merriweather"/>
              <a:cs typeface="Merriweather"/>
              <a:sym typeface="Merriweathe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8"/>
        <p:cNvGrpSpPr/>
        <p:nvPr/>
      </p:nvGrpSpPr>
      <p:grpSpPr>
        <a:xfrm>
          <a:off x="0" y="0"/>
          <a:ext cx="0" cy="0"/>
          <a:chOff x="0" y="0"/>
          <a:chExt cx="0" cy="0"/>
        </a:xfrm>
      </p:grpSpPr>
      <p:sp>
        <p:nvSpPr>
          <p:cNvPr id="9" name="Shape 9"/>
          <p:cNvSpPr/>
          <p:nvPr/>
        </p:nvSpPr>
        <p:spPr>
          <a:xfrm>
            <a:off x="-15875" y="-12700"/>
            <a:ext cx="9175799" cy="1049399"/>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F">
                  <a:alpha val="44705"/>
                </a:srgbClr>
              </a:gs>
              <a:gs pos="100000">
                <a:srgbClr val="00EBF8">
                  <a:alpha val="54901"/>
                </a:srgbClr>
              </a:gs>
            </a:gsLst>
            <a:lin ang="540001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 name="Shape 10"/>
          <p:cNvSpPr/>
          <p:nvPr/>
        </p:nvSpPr>
        <p:spPr>
          <a:xfrm>
            <a:off x="4381500" y="-12700"/>
            <a:ext cx="4762499" cy="6444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DB6"/>
              </a:gs>
              <a:gs pos="80000">
                <a:srgbClr val="009BE5"/>
              </a:gs>
              <a:gs pos="100000">
                <a:srgbClr val="009BE5"/>
              </a:gs>
            </a:gsLst>
            <a:lin ang="540001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nvGrpSpPr>
          <p:cNvPr id="11" name="Shape 11"/>
          <p:cNvGrpSpPr/>
          <p:nvPr/>
        </p:nvGrpSpPr>
        <p:grpSpPr>
          <a:xfrm>
            <a:off x="-25570" y="-22273"/>
            <a:ext cx="8744201" cy="1001104"/>
            <a:chOff x="0" y="0"/>
            <a:chExt cx="2147483647" cy="2147483647"/>
          </a:xfrm>
        </p:grpSpPr>
        <p:grpSp>
          <p:nvGrpSpPr>
            <p:cNvPr id="12" name="Shape 12"/>
            <p:cNvGrpSpPr/>
            <p:nvPr/>
          </p:nvGrpSpPr>
          <p:grpSpPr>
            <a:xfrm>
              <a:off x="0" y="0"/>
              <a:ext cx="2143205713" cy="2147483647"/>
              <a:chOff x="0" y="0"/>
              <a:chExt cx="2147483647" cy="2147483647"/>
            </a:xfrm>
          </p:grpSpPr>
          <p:pic>
            <p:nvPicPr>
              <p:cNvPr id="13" name="Shape 13"/>
              <p:cNvPicPr preferRelativeResize="0"/>
              <p:nvPr/>
            </p:nvPicPr>
            <p:blipFill rotWithShape="1">
              <a:blip r:embed="rId3">
                <a:alphaModFix/>
              </a:blip>
              <a:srcRect/>
              <a:stretch/>
            </p:blipFill>
            <p:spPr>
              <a:xfrm>
                <a:off x="5642257" y="0"/>
                <a:ext cx="2141841389" cy="2147483647"/>
              </a:xfrm>
              <a:prstGeom prst="rect">
                <a:avLst/>
              </a:prstGeom>
              <a:noFill/>
              <a:ln>
                <a:noFill/>
              </a:ln>
            </p:spPr>
          </p:pic>
          <p:sp>
            <p:nvSpPr>
              <p:cNvPr id="14" name="Shape 14"/>
              <p:cNvSpPr txBox="1"/>
              <p:nvPr/>
            </p:nvSpPr>
            <p:spPr>
              <a:xfrm>
                <a:off x="0" y="914860630"/>
                <a:ext cx="0" cy="0"/>
              </a:xfrm>
              <a:prstGeom prst="rect">
                <a:avLst/>
              </a:prstGeom>
              <a:noFill/>
              <a:ln>
                <a:noFill/>
              </a:ln>
            </p:spPr>
            <p:txBody>
              <a:bodyPr lIns="91350" tIns="45675" rIns="91350" bIns="45675"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grpSp>
          <p:nvGrpSpPr>
            <p:cNvPr id="15" name="Shape 15"/>
            <p:cNvGrpSpPr/>
            <p:nvPr/>
          </p:nvGrpSpPr>
          <p:grpSpPr>
            <a:xfrm>
              <a:off x="1857823" y="149824216"/>
              <a:ext cx="2145625822" cy="1860320167"/>
              <a:chOff x="0" y="0"/>
              <a:chExt cx="2147483647" cy="2147483647"/>
            </a:xfrm>
          </p:grpSpPr>
          <p:pic>
            <p:nvPicPr>
              <p:cNvPr id="16" name="Shape 16"/>
              <p:cNvPicPr preferRelativeResize="0"/>
              <p:nvPr/>
            </p:nvPicPr>
            <p:blipFill rotWithShape="1">
              <a:blip r:embed="rId4">
                <a:alphaModFix/>
              </a:blip>
              <a:srcRect/>
              <a:stretch/>
            </p:blipFill>
            <p:spPr>
              <a:xfrm>
                <a:off x="3776460" y="0"/>
                <a:ext cx="2143707186" cy="2147483647"/>
              </a:xfrm>
              <a:prstGeom prst="rect">
                <a:avLst/>
              </a:prstGeom>
              <a:noFill/>
              <a:ln>
                <a:noFill/>
              </a:ln>
            </p:spPr>
          </p:pic>
          <p:sp>
            <p:nvSpPr>
              <p:cNvPr id="17" name="Shape 17"/>
              <p:cNvSpPr txBox="1"/>
              <p:nvPr/>
            </p:nvSpPr>
            <p:spPr>
              <a:xfrm>
                <a:off x="0" y="1057059484"/>
                <a:ext cx="0" cy="0"/>
              </a:xfrm>
              <a:prstGeom prst="rect">
                <a:avLst/>
              </a:prstGeom>
              <a:noFill/>
              <a:ln>
                <a:noFill/>
              </a:ln>
            </p:spPr>
            <p:txBody>
              <a:bodyPr lIns="91350" tIns="45675" rIns="91350" bIns="45675"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grpSp>
      <p:sp>
        <p:nvSpPr>
          <p:cNvPr id="18" name="Shape 18"/>
          <p:cNvSpPr txBox="1">
            <a:spLocks noGrp="1"/>
          </p:cNvSpPr>
          <p:nvPr>
            <p:ph type="title"/>
          </p:nvPr>
        </p:nvSpPr>
        <p:spPr>
          <a:xfrm>
            <a:off x="460375" y="703262"/>
            <a:ext cx="8223300" cy="1143000"/>
          </a:xfrm>
          <a:prstGeom prst="rect">
            <a:avLst/>
          </a:prstGeom>
          <a:noFill/>
          <a:ln>
            <a:noFill/>
          </a:ln>
        </p:spPr>
        <p:txBody>
          <a:bodyPr lIns="91425" tIns="91425" rIns="91425" bIns="91425" anchor="b" anchorCtr="0"/>
          <a:lstStyle>
            <a:lvl1pPr marL="0" marR="0" indent="0" algn="l" rtl="0">
              <a:spcBef>
                <a:spcPts val="0"/>
              </a:spcBef>
              <a:spcAft>
                <a:spcPts val="0"/>
              </a:spcAft>
              <a:defRPr sz="5300" b="0" i="0" u="none" strike="noStrike" cap="none" baseline="0">
                <a:solidFill>
                  <a:schemeClr val="lt2"/>
                </a:solidFill>
                <a:latin typeface="Calibri"/>
                <a:ea typeface="Calibri"/>
                <a:cs typeface="Calibri"/>
                <a:sym typeface="Calibri"/>
              </a:defRPr>
            </a:lvl1pPr>
            <a:lvl2pPr marL="0" marR="0" indent="0" algn="l" rtl="0">
              <a:spcBef>
                <a:spcPts val="0"/>
              </a:spcBef>
              <a:spcAft>
                <a:spcPts val="0"/>
              </a:spcAft>
              <a:defRPr sz="5300" b="0" i="0" u="none" strike="noStrike" cap="none" baseline="0">
                <a:solidFill>
                  <a:schemeClr val="lt2"/>
                </a:solidFill>
                <a:latin typeface="Calibri"/>
                <a:ea typeface="Calibri"/>
                <a:cs typeface="Calibri"/>
                <a:sym typeface="Calibri"/>
              </a:defRPr>
            </a:lvl2pPr>
            <a:lvl3pPr marL="0" marR="0" indent="0" algn="l" rtl="0">
              <a:spcBef>
                <a:spcPts val="0"/>
              </a:spcBef>
              <a:spcAft>
                <a:spcPts val="0"/>
              </a:spcAft>
              <a:defRPr sz="5300" b="0" i="0" u="none" strike="noStrike" cap="none" baseline="0">
                <a:solidFill>
                  <a:schemeClr val="lt2"/>
                </a:solidFill>
                <a:latin typeface="Calibri"/>
                <a:ea typeface="Calibri"/>
                <a:cs typeface="Calibri"/>
                <a:sym typeface="Calibri"/>
              </a:defRPr>
            </a:lvl3pPr>
            <a:lvl4pPr marL="0" marR="0" indent="0" algn="l" rtl="0">
              <a:spcBef>
                <a:spcPts val="0"/>
              </a:spcBef>
              <a:spcAft>
                <a:spcPts val="0"/>
              </a:spcAft>
              <a:defRPr sz="5300" b="0" i="0" u="none" strike="noStrike" cap="none" baseline="0">
                <a:solidFill>
                  <a:schemeClr val="lt2"/>
                </a:solidFill>
                <a:latin typeface="Calibri"/>
                <a:ea typeface="Calibri"/>
                <a:cs typeface="Calibri"/>
                <a:sym typeface="Calibri"/>
              </a:defRPr>
            </a:lvl4pPr>
            <a:lvl5pPr marL="0" marR="0" indent="0" algn="l" rtl="0">
              <a:spcBef>
                <a:spcPts val="0"/>
              </a:spcBef>
              <a:spcAft>
                <a:spcPts val="0"/>
              </a:spcAft>
              <a:defRPr sz="5300" b="0" i="0" u="none" strike="noStrike" cap="none" baseline="0">
                <a:solidFill>
                  <a:schemeClr val="lt2"/>
                </a:solidFill>
                <a:latin typeface="Calibri"/>
                <a:ea typeface="Calibri"/>
                <a:cs typeface="Calibri"/>
                <a:sym typeface="Calibri"/>
              </a:defRPr>
            </a:lvl5pPr>
            <a:lvl6pPr marL="4572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6pPr>
            <a:lvl7pPr marL="9144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7pPr>
            <a:lvl8pPr marL="13716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8pPr>
            <a:lvl9pPr marL="18288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460375" y="1941511"/>
            <a:ext cx="8223300" cy="4381500"/>
          </a:xfrm>
          <a:prstGeom prst="rect">
            <a:avLst/>
          </a:prstGeom>
          <a:noFill/>
          <a:ln>
            <a:noFill/>
          </a:ln>
        </p:spPr>
        <p:txBody>
          <a:bodyPr lIns="91425" tIns="91425" rIns="91425" bIns="91425" anchor="t" anchorCtr="0"/>
          <a:lstStyle>
            <a:lvl1pPr marL="277812" marR="0" indent="-120967" algn="l" rtl="0">
              <a:spcBef>
                <a:spcPts val="520"/>
              </a:spcBef>
              <a:spcAft>
                <a:spcPts val="0"/>
              </a:spcAft>
              <a:buClr>
                <a:srgbClr val="0BD0D9"/>
              </a:buClr>
              <a:buFont typeface="Noto Symbol"/>
              <a:buChar char="●"/>
              <a:defRPr sz="2600" b="0" i="0" u="none" strike="noStrike" cap="none" baseline="0">
                <a:solidFill>
                  <a:schemeClr val="lt1"/>
                </a:solidFill>
                <a:latin typeface="Merriweather"/>
                <a:ea typeface="Merriweather"/>
                <a:cs typeface="Merriweather"/>
                <a:sym typeface="Merriweather"/>
              </a:defRPr>
            </a:lvl1pPr>
            <a:lvl2pPr marL="639762" marR="0" indent="-118427" algn="l" rtl="0">
              <a:spcBef>
                <a:spcPts val="520"/>
              </a:spcBef>
              <a:spcAft>
                <a:spcPts val="0"/>
              </a:spcAft>
              <a:buClr>
                <a:schemeClr val="accent1"/>
              </a:buClr>
              <a:buFont typeface="Noto Symbol"/>
              <a:buChar char="●"/>
              <a:defRPr sz="2600" b="0" i="0" u="none" strike="noStrike" cap="none" baseline="0">
                <a:solidFill>
                  <a:schemeClr val="lt1"/>
                </a:solidFill>
                <a:latin typeface="Merriweather"/>
                <a:ea typeface="Merriweather"/>
                <a:cs typeface="Merriweather"/>
                <a:sym typeface="Merriweather"/>
              </a:defRPr>
            </a:lvl2pPr>
            <a:lvl3pPr marL="917575" marR="0" indent="-177165" algn="l" rtl="0">
              <a:spcBef>
                <a:spcPts val="360"/>
              </a:spcBef>
              <a:spcAft>
                <a:spcPts val="0"/>
              </a:spcAft>
              <a:buClr>
                <a:schemeClr val="accent2"/>
              </a:buClr>
              <a:buFont typeface="Noto Symbol"/>
              <a:buChar char="●"/>
              <a:defRPr sz="1800" b="0" i="0" u="none" strike="noStrike" cap="none" baseline="0">
                <a:solidFill>
                  <a:schemeClr val="lt1"/>
                </a:solidFill>
                <a:latin typeface="Merriweather"/>
                <a:ea typeface="Merriweather"/>
                <a:cs typeface="Merriweather"/>
                <a:sym typeface="Merriweather"/>
              </a:defRPr>
            </a:lvl3pPr>
            <a:lvl4pPr marL="1181100" marR="0" indent="-141605" algn="l" rtl="0">
              <a:spcBef>
                <a:spcPts val="360"/>
              </a:spcBef>
              <a:spcAft>
                <a:spcPts val="0"/>
              </a:spcAft>
              <a:buClr>
                <a:srgbClr val="0BD0D9"/>
              </a:buClr>
              <a:buFont typeface="Noto Symbol"/>
              <a:buChar char="●"/>
              <a:defRPr sz="1800" b="0" i="0" u="none" strike="noStrike" cap="none" baseline="0">
                <a:solidFill>
                  <a:schemeClr val="lt1"/>
                </a:solidFill>
                <a:latin typeface="Merriweather"/>
                <a:ea typeface="Merriweather"/>
                <a:cs typeface="Merriweather"/>
                <a:sym typeface="Merriweather"/>
              </a:defRPr>
            </a:lvl4pPr>
            <a:lvl5pPr marL="1458912" marR="0" indent="-140017" algn="l" rtl="0">
              <a:spcBef>
                <a:spcPts val="360"/>
              </a:spcBef>
              <a:spcAft>
                <a:spcPts val="0"/>
              </a:spcAft>
              <a:buClr>
                <a:srgbClr val="10CF9B"/>
              </a:buClr>
              <a:buFont typeface="Noto Symbol"/>
              <a:buChar char="●"/>
              <a:defRPr sz="1800" b="0" i="0" u="none" strike="noStrike" cap="none" baseline="0">
                <a:solidFill>
                  <a:schemeClr val="lt1"/>
                </a:solidFill>
                <a:latin typeface="Merriweather"/>
                <a:ea typeface="Merriweather"/>
                <a:cs typeface="Merriweather"/>
                <a:sym typeface="Merriweather"/>
              </a:defRPr>
            </a:lvl5pPr>
            <a:lvl6pPr marL="1737360" marR="0" indent="-121920" algn="l" rtl="0">
              <a:spcBef>
                <a:spcPts val="360"/>
              </a:spcBef>
              <a:buClr>
                <a:schemeClr val="accent5"/>
              </a:buClr>
              <a:buFont typeface="Noto Symbol"/>
              <a:buChar char="●"/>
              <a:defRPr sz="1800" b="0" i="0" u="none" strike="noStrike" cap="none" baseline="0">
                <a:solidFill>
                  <a:schemeClr val="lt1"/>
                </a:solidFill>
                <a:latin typeface="Merriweather"/>
                <a:ea typeface="Merriweather"/>
                <a:cs typeface="Merriweather"/>
                <a:sym typeface="Merriweather"/>
              </a:defRPr>
            </a:lvl6pPr>
            <a:lvl7pPr marL="1920240" marR="0" indent="-111760" algn="l" rtl="0">
              <a:spcBef>
                <a:spcPts val="320"/>
              </a:spcBef>
              <a:buClr>
                <a:schemeClr val="accent6"/>
              </a:buClr>
              <a:buFont typeface="Noto Symbol"/>
              <a:buChar char="●"/>
              <a:defRPr sz="1600" b="0" i="0" u="none" strike="noStrike" cap="none" baseline="0">
                <a:solidFill>
                  <a:schemeClr val="lt1"/>
                </a:solidFill>
                <a:latin typeface="Merriweather"/>
                <a:ea typeface="Merriweather"/>
                <a:cs typeface="Merriweather"/>
                <a:sym typeface="Merriweather"/>
              </a:defRPr>
            </a:lvl7pPr>
            <a:lvl8pPr marL="2194560" marR="0" indent="-86360" algn="l" rtl="0">
              <a:spcBef>
                <a:spcPts val="320"/>
              </a:spcBef>
              <a:buClr>
                <a:schemeClr val="lt2"/>
              </a:buClr>
              <a:buFont typeface="Merriweather"/>
              <a:buChar char="•"/>
              <a:defRPr sz="1600" b="0" i="0" u="none" strike="noStrike" cap="none" baseline="0">
                <a:solidFill>
                  <a:schemeClr val="lt1"/>
                </a:solidFill>
                <a:latin typeface="Merriweather"/>
                <a:ea typeface="Merriweather"/>
                <a:cs typeface="Merriweather"/>
                <a:sym typeface="Merriweather"/>
              </a:defRPr>
            </a:lvl8pPr>
            <a:lvl9pPr marL="2468880" marR="0" indent="-93979" algn="l" rtl="0">
              <a:spcBef>
                <a:spcPts val="280"/>
              </a:spcBef>
              <a:buClr>
                <a:schemeClr val="lt2"/>
              </a:buClr>
              <a:buFont typeface="Merriweather"/>
              <a:buChar char="•"/>
              <a:defRPr sz="1400" b="0" i="0" u="none" strike="noStrike" cap="none" baseline="0">
                <a:solidFill>
                  <a:schemeClr val="lt1"/>
                </a:solidFill>
                <a:latin typeface="Merriweather"/>
                <a:ea typeface="Merriweather"/>
                <a:cs typeface="Merriweather"/>
                <a:sym typeface="Merriweather"/>
              </a:defRPr>
            </a:lvl9pPr>
          </a:lstStyle>
          <a:p>
            <a:endParaRPr/>
          </a:p>
        </p:txBody>
      </p:sp>
      <p:sp>
        <p:nvSpPr>
          <p:cNvPr id="20" name="Shape 20"/>
          <p:cNvSpPr txBox="1">
            <a:spLocks noGrp="1"/>
          </p:cNvSpPr>
          <p:nvPr>
            <p:ph type="dt" idx="10"/>
          </p:nvPr>
        </p:nvSpPr>
        <p:spPr>
          <a:xfrm>
            <a:off x="460375" y="6357937"/>
            <a:ext cx="2127300" cy="3699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900" b="0" i="0" u="none" strike="noStrike" cap="none" baseline="0">
                <a:solidFill>
                  <a:srgbClr val="D1EAEE"/>
                </a:solidFill>
                <a:latin typeface="Merriweather"/>
                <a:ea typeface="Merriweather"/>
                <a:cs typeface="Merriweather"/>
                <a:sym typeface="Merriweather"/>
              </a:defRPr>
            </a:lvl1pPr>
            <a:lvl2pPr marL="4572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2667000" y="6357937"/>
            <a:ext cx="3349500" cy="3699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lt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7921625" y="6357937"/>
            <a:ext cx="762000" cy="36990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D1EAEE"/>
              </a:buClr>
              <a:buSzPct val="25000"/>
              <a:buFont typeface="Merriweather"/>
              <a:buNone/>
            </a:pPr>
            <a:fld id="{00000000-1234-1234-1234-123412341234}" type="slidenum">
              <a:rPr lang="en-US" sz="900" b="0" i="0" u="none" strike="noStrike" cap="none" baseline="0">
                <a:solidFill>
                  <a:srgbClr val="D1EAEE"/>
                </a:solidFill>
                <a:latin typeface="Merriweather"/>
                <a:ea typeface="Merriweather"/>
                <a:cs typeface="Merriweather"/>
                <a:sym typeface="Merriweather"/>
              </a:rPr>
              <a:t>‹#›</a:t>
            </a:fld>
            <a:endParaRPr lang="en-US" sz="900" b="0" i="0" u="none" strike="noStrike" cap="none" baseline="0">
              <a:solidFill>
                <a:srgbClr val="D1EAEE"/>
              </a:solidFill>
              <a:latin typeface="Merriweather"/>
              <a:ea typeface="Merriweather"/>
              <a:cs typeface="Merriweather"/>
              <a:sym typeface="Merriweather"/>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36"/>
        <p:cNvGrpSpPr/>
        <p:nvPr/>
      </p:nvGrpSpPr>
      <p:grpSpPr>
        <a:xfrm>
          <a:off x="0" y="0"/>
          <a:ext cx="0" cy="0"/>
          <a:chOff x="0" y="0"/>
          <a:chExt cx="0" cy="0"/>
        </a:xfrm>
      </p:grpSpPr>
      <p:sp>
        <p:nvSpPr>
          <p:cNvPr id="37" name="Shape 37"/>
          <p:cNvSpPr/>
          <p:nvPr/>
        </p:nvSpPr>
        <p:spPr>
          <a:xfrm>
            <a:off x="-15875" y="-12700"/>
            <a:ext cx="9175799" cy="1049399"/>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F">
                  <a:alpha val="44705"/>
                </a:srgbClr>
              </a:gs>
              <a:gs pos="100000">
                <a:srgbClr val="00EBF8">
                  <a:alpha val="54901"/>
                </a:srgbClr>
              </a:gs>
            </a:gsLst>
            <a:lin ang="540001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8" name="Shape 38"/>
          <p:cNvSpPr/>
          <p:nvPr/>
        </p:nvSpPr>
        <p:spPr>
          <a:xfrm>
            <a:off x="4381500" y="-12700"/>
            <a:ext cx="4762499" cy="6444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DB6"/>
              </a:gs>
              <a:gs pos="80000">
                <a:srgbClr val="009BE5"/>
              </a:gs>
              <a:gs pos="100000">
                <a:srgbClr val="009BE5"/>
              </a:gs>
            </a:gsLst>
            <a:lin ang="540001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9" name="Shape 39"/>
          <p:cNvSpPr txBox="1">
            <a:spLocks noGrp="1"/>
          </p:cNvSpPr>
          <p:nvPr>
            <p:ph type="title"/>
          </p:nvPr>
        </p:nvSpPr>
        <p:spPr>
          <a:xfrm>
            <a:off x="460375" y="703262"/>
            <a:ext cx="8223300" cy="1143000"/>
          </a:xfrm>
          <a:prstGeom prst="rect">
            <a:avLst/>
          </a:prstGeom>
          <a:noFill/>
          <a:ln>
            <a:noFill/>
          </a:ln>
        </p:spPr>
        <p:txBody>
          <a:bodyPr lIns="91425" tIns="91425" rIns="91425" bIns="91425" anchor="b" anchorCtr="0"/>
          <a:lstStyle>
            <a:lvl1pPr marL="0" marR="0" indent="0" algn="l" rtl="0">
              <a:spcBef>
                <a:spcPts val="0"/>
              </a:spcBef>
              <a:spcAft>
                <a:spcPts val="0"/>
              </a:spcAft>
              <a:defRPr sz="5300" b="0" i="0" u="none" strike="noStrike" cap="none" baseline="0">
                <a:solidFill>
                  <a:schemeClr val="dk2"/>
                </a:solidFill>
                <a:latin typeface="Calibri"/>
                <a:ea typeface="Calibri"/>
                <a:cs typeface="Calibri"/>
                <a:sym typeface="Calibri"/>
              </a:defRPr>
            </a:lvl1pPr>
            <a:lvl2pPr marL="0" marR="0" indent="0" algn="l" rtl="0">
              <a:spcBef>
                <a:spcPts val="0"/>
              </a:spcBef>
              <a:spcAft>
                <a:spcPts val="0"/>
              </a:spcAft>
              <a:defRPr sz="5300" b="0" i="0" u="none" strike="noStrike" cap="none" baseline="0">
                <a:solidFill>
                  <a:schemeClr val="dk2"/>
                </a:solidFill>
                <a:latin typeface="Calibri"/>
                <a:ea typeface="Calibri"/>
                <a:cs typeface="Calibri"/>
                <a:sym typeface="Calibri"/>
              </a:defRPr>
            </a:lvl2pPr>
            <a:lvl3pPr marL="0" marR="0" indent="0" algn="l" rtl="0">
              <a:spcBef>
                <a:spcPts val="0"/>
              </a:spcBef>
              <a:spcAft>
                <a:spcPts val="0"/>
              </a:spcAft>
              <a:defRPr sz="5300" b="0" i="0" u="none" strike="noStrike" cap="none" baseline="0">
                <a:solidFill>
                  <a:schemeClr val="dk2"/>
                </a:solidFill>
                <a:latin typeface="Calibri"/>
                <a:ea typeface="Calibri"/>
                <a:cs typeface="Calibri"/>
                <a:sym typeface="Calibri"/>
              </a:defRPr>
            </a:lvl3pPr>
            <a:lvl4pPr marL="0" marR="0" indent="0" algn="l" rtl="0">
              <a:spcBef>
                <a:spcPts val="0"/>
              </a:spcBef>
              <a:spcAft>
                <a:spcPts val="0"/>
              </a:spcAft>
              <a:defRPr sz="5300" b="0" i="0" u="none" strike="noStrike" cap="none" baseline="0">
                <a:solidFill>
                  <a:schemeClr val="dk2"/>
                </a:solidFill>
                <a:latin typeface="Calibri"/>
                <a:ea typeface="Calibri"/>
                <a:cs typeface="Calibri"/>
                <a:sym typeface="Calibri"/>
              </a:defRPr>
            </a:lvl4pPr>
            <a:lvl5pPr marL="0" marR="0" indent="0" algn="l" rtl="0">
              <a:spcBef>
                <a:spcPts val="0"/>
              </a:spcBef>
              <a:spcAft>
                <a:spcPts val="0"/>
              </a:spcAft>
              <a:defRPr sz="5300" b="0" i="0" u="none" strike="noStrike" cap="none" baseline="0">
                <a:solidFill>
                  <a:schemeClr val="dk2"/>
                </a:solidFill>
                <a:latin typeface="Calibri"/>
                <a:ea typeface="Calibri"/>
                <a:cs typeface="Calibri"/>
                <a:sym typeface="Calibri"/>
              </a:defRPr>
            </a:lvl5pPr>
            <a:lvl6pPr marL="457200" marR="0" indent="0" algn="l" rtl="0">
              <a:spcBef>
                <a:spcPts val="0"/>
              </a:spcBef>
              <a:spcAft>
                <a:spcPts val="0"/>
              </a:spcAft>
              <a:defRPr sz="5000" b="0" i="0" u="none" strike="noStrike" cap="none" baseline="0">
                <a:solidFill>
                  <a:schemeClr val="dk2"/>
                </a:solidFill>
                <a:latin typeface="Calibri"/>
                <a:ea typeface="Calibri"/>
                <a:cs typeface="Calibri"/>
                <a:sym typeface="Calibri"/>
              </a:defRPr>
            </a:lvl6pPr>
            <a:lvl7pPr marL="914400" marR="0" indent="0" algn="l" rtl="0">
              <a:spcBef>
                <a:spcPts val="0"/>
              </a:spcBef>
              <a:spcAft>
                <a:spcPts val="0"/>
              </a:spcAft>
              <a:defRPr sz="5000" b="0" i="0" u="none" strike="noStrike" cap="none" baseline="0">
                <a:solidFill>
                  <a:schemeClr val="dk2"/>
                </a:solidFill>
                <a:latin typeface="Calibri"/>
                <a:ea typeface="Calibri"/>
                <a:cs typeface="Calibri"/>
                <a:sym typeface="Calibri"/>
              </a:defRPr>
            </a:lvl7pPr>
            <a:lvl8pPr marL="1371600" marR="0" indent="0" algn="l" rtl="0">
              <a:spcBef>
                <a:spcPts val="0"/>
              </a:spcBef>
              <a:spcAft>
                <a:spcPts val="0"/>
              </a:spcAft>
              <a:defRPr sz="5000" b="0" i="0" u="none" strike="noStrike" cap="none" baseline="0">
                <a:solidFill>
                  <a:schemeClr val="dk2"/>
                </a:solidFill>
                <a:latin typeface="Calibri"/>
                <a:ea typeface="Calibri"/>
                <a:cs typeface="Calibri"/>
                <a:sym typeface="Calibri"/>
              </a:defRPr>
            </a:lvl8pPr>
            <a:lvl9pPr marL="1828800" marR="0" indent="0" algn="l" rtl="0">
              <a:spcBef>
                <a:spcPts val="0"/>
              </a:spcBef>
              <a:spcAft>
                <a:spcPts val="0"/>
              </a:spcAft>
              <a:defRPr sz="5000" b="0" i="0" u="none" strike="noStrike" cap="none" baseline="0">
                <a:solidFill>
                  <a:schemeClr val="dk2"/>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460375" y="1941511"/>
            <a:ext cx="8223300" cy="4381500"/>
          </a:xfrm>
          <a:prstGeom prst="rect">
            <a:avLst/>
          </a:prstGeom>
          <a:noFill/>
          <a:ln>
            <a:noFill/>
          </a:ln>
        </p:spPr>
        <p:txBody>
          <a:bodyPr lIns="91425" tIns="91425" rIns="91425" bIns="91425" anchor="t" anchorCtr="0"/>
          <a:lstStyle>
            <a:lvl1pPr marL="277812" marR="0" indent="-120967" algn="l" rtl="0">
              <a:spcBef>
                <a:spcPts val="520"/>
              </a:spcBef>
              <a:spcAft>
                <a:spcPts val="0"/>
              </a:spcAft>
              <a:buClr>
                <a:srgbClr val="0BD0D9"/>
              </a:buClr>
              <a:buFont typeface="Noto Symbol"/>
              <a:buChar char="●"/>
              <a:defRPr sz="2600" b="0" i="0" u="none" strike="noStrike" cap="none" baseline="0">
                <a:solidFill>
                  <a:schemeClr val="dk1"/>
                </a:solidFill>
                <a:latin typeface="Merriweather"/>
                <a:ea typeface="Merriweather"/>
                <a:cs typeface="Merriweather"/>
                <a:sym typeface="Merriweather"/>
              </a:defRPr>
            </a:lvl1pPr>
            <a:lvl2pPr marL="639762" marR="0" indent="-118427" algn="l" rtl="0">
              <a:spcBef>
                <a:spcPts val="520"/>
              </a:spcBef>
              <a:spcAft>
                <a:spcPts val="0"/>
              </a:spcAft>
              <a:buClr>
                <a:schemeClr val="accent1"/>
              </a:buClr>
              <a:buFont typeface="Noto Symbol"/>
              <a:buChar char="●"/>
              <a:defRPr sz="2600" b="0" i="0" u="none" strike="noStrike" cap="none" baseline="0">
                <a:solidFill>
                  <a:schemeClr val="dk1"/>
                </a:solidFill>
                <a:latin typeface="Merriweather"/>
                <a:ea typeface="Merriweather"/>
                <a:cs typeface="Merriweather"/>
                <a:sym typeface="Merriweather"/>
              </a:defRPr>
            </a:lvl2pPr>
            <a:lvl3pPr marL="917575" marR="0" indent="-177165" algn="l" rtl="0">
              <a:spcBef>
                <a:spcPts val="360"/>
              </a:spcBef>
              <a:spcAft>
                <a:spcPts val="0"/>
              </a:spcAft>
              <a:buClr>
                <a:schemeClr val="accent2"/>
              </a:buClr>
              <a:buFont typeface="Noto Symbol"/>
              <a:buChar char="●"/>
              <a:defRPr sz="1800" b="0" i="0" u="none" strike="noStrike" cap="none" baseline="0">
                <a:solidFill>
                  <a:schemeClr val="dk1"/>
                </a:solidFill>
                <a:latin typeface="Merriweather"/>
                <a:ea typeface="Merriweather"/>
                <a:cs typeface="Merriweather"/>
                <a:sym typeface="Merriweather"/>
              </a:defRPr>
            </a:lvl3pPr>
            <a:lvl4pPr marL="1181100" marR="0" indent="-141605" algn="l" rtl="0">
              <a:spcBef>
                <a:spcPts val="360"/>
              </a:spcBef>
              <a:spcAft>
                <a:spcPts val="0"/>
              </a:spcAft>
              <a:buClr>
                <a:srgbClr val="0BD0D9"/>
              </a:buClr>
              <a:buFont typeface="Noto Symbol"/>
              <a:buChar char="●"/>
              <a:defRPr sz="1800" b="0" i="0" u="none" strike="noStrike" cap="none" baseline="0">
                <a:solidFill>
                  <a:schemeClr val="dk1"/>
                </a:solidFill>
                <a:latin typeface="Merriweather"/>
                <a:ea typeface="Merriweather"/>
                <a:cs typeface="Merriweather"/>
                <a:sym typeface="Merriweather"/>
              </a:defRPr>
            </a:lvl4pPr>
            <a:lvl5pPr marL="1458912" marR="0" indent="-140017" algn="l" rtl="0">
              <a:spcBef>
                <a:spcPts val="360"/>
              </a:spcBef>
              <a:spcAft>
                <a:spcPts val="0"/>
              </a:spcAft>
              <a:buClr>
                <a:srgbClr val="10CF9B"/>
              </a:buClr>
              <a:buFont typeface="Noto Symbol"/>
              <a:buChar char="●"/>
              <a:defRPr sz="1800" b="0" i="0" u="none" strike="noStrike" cap="none" baseline="0">
                <a:solidFill>
                  <a:schemeClr val="dk1"/>
                </a:solidFill>
                <a:latin typeface="Merriweather"/>
                <a:ea typeface="Merriweather"/>
                <a:cs typeface="Merriweather"/>
                <a:sym typeface="Merriweather"/>
              </a:defRPr>
            </a:lvl5pPr>
            <a:lvl6pPr marL="1737360" marR="0" indent="-121920" algn="l" rtl="0">
              <a:spcBef>
                <a:spcPts val="360"/>
              </a:spcBef>
              <a:buClr>
                <a:schemeClr val="accent5"/>
              </a:buClr>
              <a:buFont typeface="Noto Symbol"/>
              <a:buChar char="●"/>
              <a:defRPr sz="1800" b="0" i="0" u="none" strike="noStrike" cap="none" baseline="0">
                <a:solidFill>
                  <a:schemeClr val="dk1"/>
                </a:solidFill>
                <a:latin typeface="Merriweather"/>
                <a:ea typeface="Merriweather"/>
                <a:cs typeface="Merriweather"/>
                <a:sym typeface="Merriweather"/>
              </a:defRPr>
            </a:lvl6pPr>
            <a:lvl7pPr marL="1920240" marR="0" indent="-111760" algn="l" rtl="0">
              <a:spcBef>
                <a:spcPts val="320"/>
              </a:spcBef>
              <a:buClr>
                <a:schemeClr val="accent6"/>
              </a:buClr>
              <a:buFont typeface="Noto Symbol"/>
              <a:buChar char="●"/>
              <a:defRPr sz="1600" b="0" i="0" u="none" strike="noStrike" cap="none" baseline="0">
                <a:solidFill>
                  <a:schemeClr val="dk1"/>
                </a:solidFill>
                <a:latin typeface="Merriweather"/>
                <a:ea typeface="Merriweather"/>
                <a:cs typeface="Merriweather"/>
                <a:sym typeface="Merriweather"/>
              </a:defRPr>
            </a:lvl7pPr>
            <a:lvl8pPr marL="2194560" marR="0" indent="-86360" algn="l" rtl="0">
              <a:spcBef>
                <a:spcPts val="320"/>
              </a:spcBef>
              <a:buClr>
                <a:schemeClr val="dk2"/>
              </a:buClr>
              <a:buFont typeface="Merriweather"/>
              <a:buChar char="•"/>
              <a:defRPr sz="1600" b="0" i="0" u="none" strike="noStrike" cap="none" baseline="0">
                <a:solidFill>
                  <a:schemeClr val="dk1"/>
                </a:solidFill>
                <a:latin typeface="Merriweather"/>
                <a:ea typeface="Merriweather"/>
                <a:cs typeface="Merriweather"/>
                <a:sym typeface="Merriweather"/>
              </a:defRPr>
            </a:lvl8pPr>
            <a:lvl9pPr marL="2468880" marR="0" indent="-93979" algn="l" rtl="0">
              <a:spcBef>
                <a:spcPts val="280"/>
              </a:spcBef>
              <a:buClr>
                <a:schemeClr val="dk2"/>
              </a:buClr>
              <a:buFont typeface="Merriweather"/>
              <a:buChar char="•"/>
              <a:defRPr sz="1400" b="0" i="0" u="none" strike="noStrike" cap="none" baseline="0">
                <a:solidFill>
                  <a:schemeClr val="dk1"/>
                </a:solidFill>
                <a:latin typeface="Merriweather"/>
                <a:ea typeface="Merriweather"/>
                <a:cs typeface="Merriweather"/>
                <a:sym typeface="Merriweather"/>
              </a:defRPr>
            </a:lvl9pPr>
          </a:lstStyle>
          <a:p>
            <a:endParaRPr/>
          </a:p>
        </p:txBody>
      </p:sp>
      <p:sp>
        <p:nvSpPr>
          <p:cNvPr id="41" name="Shape 41"/>
          <p:cNvSpPr txBox="1">
            <a:spLocks noGrp="1"/>
          </p:cNvSpPr>
          <p:nvPr>
            <p:ph type="dt" idx="10"/>
          </p:nvPr>
        </p:nvSpPr>
        <p:spPr>
          <a:xfrm>
            <a:off x="460375" y="6357937"/>
            <a:ext cx="2127300" cy="3699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900" b="0" i="0" u="none" strike="noStrike" cap="none" baseline="0">
                <a:solidFill>
                  <a:srgbClr val="045C75"/>
                </a:solidFill>
                <a:latin typeface="Merriweather"/>
                <a:ea typeface="Merriweather"/>
                <a:cs typeface="Merriweather"/>
                <a:sym typeface="Merriweather"/>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2667000" y="6357937"/>
            <a:ext cx="3349500" cy="3699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7921625" y="6357937"/>
            <a:ext cx="762000" cy="36990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45C75"/>
              </a:buClr>
              <a:buSzPct val="25000"/>
              <a:buFont typeface="Merriweather"/>
              <a:buNone/>
            </a:pPr>
            <a:fld id="{00000000-1234-1234-1234-123412341234}" type="slidenum">
              <a:rPr lang="en-US" sz="900" b="0" i="0" u="none" strike="noStrike" cap="none" baseline="0">
                <a:solidFill>
                  <a:srgbClr val="045C75"/>
                </a:solidFill>
                <a:latin typeface="Merriweather"/>
                <a:ea typeface="Merriweather"/>
                <a:cs typeface="Merriweather"/>
                <a:sym typeface="Merriweather"/>
              </a:rPr>
              <a:t>‹#›</a:t>
            </a:fld>
            <a:endParaRPr lang="en-US" sz="900" b="0" i="0" u="none" strike="noStrike" cap="none" baseline="0">
              <a:solidFill>
                <a:srgbClr val="045C75"/>
              </a:solidFill>
              <a:latin typeface="Merriweather"/>
              <a:ea typeface="Merriweather"/>
              <a:cs typeface="Merriweather"/>
              <a:sym typeface="Merriweather"/>
            </a:endParaRPr>
          </a:p>
        </p:txBody>
      </p:sp>
      <p:grpSp>
        <p:nvGrpSpPr>
          <p:cNvPr id="44" name="Shape 44"/>
          <p:cNvGrpSpPr/>
          <p:nvPr/>
        </p:nvGrpSpPr>
        <p:grpSpPr>
          <a:xfrm>
            <a:off x="-25570" y="-22273"/>
            <a:ext cx="8744201" cy="1001104"/>
            <a:chOff x="0" y="0"/>
            <a:chExt cx="2147483647" cy="2147483647"/>
          </a:xfrm>
        </p:grpSpPr>
        <p:grpSp>
          <p:nvGrpSpPr>
            <p:cNvPr id="45" name="Shape 45"/>
            <p:cNvGrpSpPr/>
            <p:nvPr/>
          </p:nvGrpSpPr>
          <p:grpSpPr>
            <a:xfrm>
              <a:off x="0" y="0"/>
              <a:ext cx="2143205713" cy="2147483647"/>
              <a:chOff x="0" y="0"/>
              <a:chExt cx="2147483647" cy="2147483647"/>
            </a:xfrm>
          </p:grpSpPr>
          <p:pic>
            <p:nvPicPr>
              <p:cNvPr id="46" name="Shape 46"/>
              <p:cNvPicPr preferRelativeResize="0"/>
              <p:nvPr/>
            </p:nvPicPr>
            <p:blipFill rotWithShape="1">
              <a:blip r:embed="rId11">
                <a:alphaModFix/>
              </a:blip>
              <a:srcRect/>
              <a:stretch/>
            </p:blipFill>
            <p:spPr>
              <a:xfrm>
                <a:off x="5642257" y="0"/>
                <a:ext cx="2141841389" cy="2147483647"/>
              </a:xfrm>
              <a:prstGeom prst="rect">
                <a:avLst/>
              </a:prstGeom>
              <a:noFill/>
              <a:ln>
                <a:noFill/>
              </a:ln>
            </p:spPr>
          </p:pic>
          <p:sp>
            <p:nvSpPr>
              <p:cNvPr id="47" name="Shape 47"/>
              <p:cNvSpPr txBox="1"/>
              <p:nvPr/>
            </p:nvSpPr>
            <p:spPr>
              <a:xfrm>
                <a:off x="0" y="914860630"/>
                <a:ext cx="0" cy="0"/>
              </a:xfrm>
              <a:prstGeom prst="rect">
                <a:avLst/>
              </a:prstGeom>
              <a:noFill/>
              <a:ln>
                <a:noFill/>
              </a:ln>
            </p:spPr>
            <p:txBody>
              <a:bodyPr lIns="91350" tIns="45675" rIns="91350" bIns="45675"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grpSp>
        <p:grpSp>
          <p:nvGrpSpPr>
            <p:cNvPr id="48" name="Shape 48"/>
            <p:cNvGrpSpPr/>
            <p:nvPr/>
          </p:nvGrpSpPr>
          <p:grpSpPr>
            <a:xfrm>
              <a:off x="1857823" y="149824216"/>
              <a:ext cx="2145625822" cy="1860320167"/>
              <a:chOff x="0" y="0"/>
              <a:chExt cx="2147483647" cy="2147483647"/>
            </a:xfrm>
          </p:grpSpPr>
          <p:pic>
            <p:nvPicPr>
              <p:cNvPr id="49" name="Shape 49"/>
              <p:cNvPicPr preferRelativeResize="0"/>
              <p:nvPr/>
            </p:nvPicPr>
            <p:blipFill rotWithShape="1">
              <a:blip r:embed="rId12">
                <a:alphaModFix/>
              </a:blip>
              <a:srcRect/>
              <a:stretch/>
            </p:blipFill>
            <p:spPr>
              <a:xfrm>
                <a:off x="3776460" y="0"/>
                <a:ext cx="2143707186" cy="2147483647"/>
              </a:xfrm>
              <a:prstGeom prst="rect">
                <a:avLst/>
              </a:prstGeom>
              <a:noFill/>
              <a:ln>
                <a:noFill/>
              </a:ln>
            </p:spPr>
          </p:pic>
          <p:sp>
            <p:nvSpPr>
              <p:cNvPr id="50" name="Shape 50"/>
              <p:cNvSpPr txBox="1"/>
              <p:nvPr/>
            </p:nvSpPr>
            <p:spPr>
              <a:xfrm>
                <a:off x="0" y="1057059484"/>
                <a:ext cx="0" cy="0"/>
              </a:xfrm>
              <a:prstGeom prst="rect">
                <a:avLst/>
              </a:prstGeom>
              <a:noFill/>
              <a:ln>
                <a:noFill/>
              </a:ln>
            </p:spPr>
            <p:txBody>
              <a:bodyPr lIns="91350" tIns="45675" rIns="91350" bIns="45675"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gr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burleya@dearbornschools.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martinj@dearbornschools.org" TargetMode="External"/><Relationship Id="rId5" Type="http://schemas.openxmlformats.org/officeDocument/2006/relationships/hyperlink" Target="mailto:salamem@dearbornschools.org" TargetMode="External"/><Relationship Id="rId4" Type="http://schemas.openxmlformats.org/officeDocument/2006/relationships/hyperlink" Target="mailto:moussan@dearbornschools.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9"/>
        <p:cNvGrpSpPr/>
        <p:nvPr/>
      </p:nvGrpSpPr>
      <p:grpSpPr>
        <a:xfrm>
          <a:off x="0" y="0"/>
          <a:ext cx="0" cy="0"/>
          <a:chOff x="0" y="0"/>
          <a:chExt cx="0" cy="0"/>
        </a:xfrm>
      </p:grpSpPr>
      <p:sp>
        <p:nvSpPr>
          <p:cNvPr id="30" name="Shape 30"/>
          <p:cNvSpPr txBox="1">
            <a:spLocks noGrp="1"/>
          </p:cNvSpPr>
          <p:nvPr>
            <p:ph type="subTitle" idx="1"/>
          </p:nvPr>
        </p:nvSpPr>
        <p:spPr>
          <a:xfrm>
            <a:off x="1365250" y="3881437"/>
            <a:ext cx="6413500" cy="2286000"/>
          </a:xfrm>
          <a:prstGeom prst="rect">
            <a:avLst/>
          </a:prstGeom>
          <a:noFill/>
          <a:ln>
            <a:noFill/>
          </a:ln>
        </p:spPr>
        <p:txBody>
          <a:bodyPr lIns="0" tIns="45675" rIns="18250" bIns="45675" anchor="t" anchorCtr="0">
            <a:noAutofit/>
          </a:bodyPr>
          <a:lstStyle/>
          <a:p>
            <a:pPr marL="0" marR="45720" lvl="0" indent="0" algn="ctr" rtl="0">
              <a:lnSpc>
                <a:spcPct val="90000"/>
              </a:lnSpc>
              <a:spcBef>
                <a:spcPts val="0"/>
              </a:spcBef>
              <a:spcAft>
                <a:spcPts val="0"/>
              </a:spcAft>
              <a:buClr>
                <a:srgbClr val="0BD0D9"/>
              </a:buClr>
              <a:buFont typeface="Noto Symbol"/>
              <a:buNone/>
            </a:pPr>
            <a:endParaRPr>
              <a:solidFill>
                <a:schemeClr val="dk1"/>
              </a:solidFill>
            </a:endParaRPr>
          </a:p>
          <a:p>
            <a:pPr marL="0" marR="45720" lvl="0" indent="0" algn="ctr" rtl="0">
              <a:lnSpc>
                <a:spcPct val="90000"/>
              </a:lnSpc>
              <a:spcBef>
                <a:spcPts val="520"/>
              </a:spcBef>
              <a:spcAft>
                <a:spcPts val="0"/>
              </a:spcAft>
              <a:buClr>
                <a:srgbClr val="0BD0D9"/>
              </a:buClr>
              <a:buFont typeface="Noto Symbol"/>
              <a:buNone/>
            </a:pPr>
            <a:endParaRPr>
              <a:solidFill>
                <a:schemeClr val="dk1"/>
              </a:solidFill>
            </a:endParaRPr>
          </a:p>
          <a:p>
            <a:pPr marL="0" marR="45720" lvl="0" indent="0" algn="ctr" rtl="0">
              <a:lnSpc>
                <a:spcPct val="90000"/>
              </a:lnSpc>
              <a:spcBef>
                <a:spcPts val="520"/>
              </a:spcBef>
              <a:spcAft>
                <a:spcPts val="0"/>
              </a:spcAft>
              <a:buClr>
                <a:srgbClr val="0BD0D9"/>
              </a:buClr>
              <a:buFont typeface="Noto Symbol"/>
              <a:buNone/>
            </a:pPr>
            <a:endParaRPr sz="2200">
              <a:solidFill>
                <a:schemeClr val="dk1"/>
              </a:solidFill>
            </a:endParaRPr>
          </a:p>
          <a:p>
            <a:pPr marL="0" marR="45720" lvl="0" indent="0" algn="ctr" rtl="0">
              <a:lnSpc>
                <a:spcPct val="90000"/>
              </a:lnSpc>
              <a:spcBef>
                <a:spcPts val="520"/>
              </a:spcBef>
              <a:spcAft>
                <a:spcPts val="0"/>
              </a:spcAft>
              <a:buClr>
                <a:srgbClr val="0BD0D9"/>
              </a:buClr>
              <a:buSzPct val="25000"/>
              <a:buFont typeface="Noto Symbol"/>
              <a:buNone/>
            </a:pPr>
            <a:r>
              <a:rPr lang="en-US" sz="2200">
                <a:solidFill>
                  <a:schemeClr val="dk1"/>
                </a:solidFill>
              </a:rPr>
              <a:t>Angela Burley, Nadia Moussa, Marwan Salamey, Julia Martin, and Maymon Mustafa</a:t>
            </a:r>
          </a:p>
        </p:txBody>
      </p:sp>
      <p:pic>
        <p:nvPicPr>
          <p:cNvPr id="31" name="Shape 31"/>
          <p:cNvPicPr preferRelativeResize="0"/>
          <p:nvPr/>
        </p:nvPicPr>
        <p:blipFill>
          <a:blip r:embed="rId3">
            <a:alphaModFix/>
          </a:blip>
          <a:stretch>
            <a:fillRect/>
          </a:stretch>
        </p:blipFill>
        <p:spPr>
          <a:xfrm>
            <a:off x="2716315" y="1780100"/>
            <a:ext cx="3949475" cy="3297799"/>
          </a:xfrm>
          <a:prstGeom prst="rect">
            <a:avLst/>
          </a:prstGeom>
          <a:noFill/>
          <a:ln>
            <a:noFill/>
          </a:ln>
        </p:spPr>
      </p:pic>
      <p:sp>
        <p:nvSpPr>
          <p:cNvPr id="32" name="Shape 32"/>
          <p:cNvSpPr txBox="1"/>
          <p:nvPr/>
        </p:nvSpPr>
        <p:spPr>
          <a:xfrm>
            <a:off x="2475450" y="444650"/>
            <a:ext cx="4193099" cy="1128599"/>
          </a:xfrm>
          <a:prstGeom prst="rect">
            <a:avLst/>
          </a:prstGeom>
          <a:noFill/>
          <a:ln>
            <a:noFill/>
          </a:ln>
        </p:spPr>
        <p:txBody>
          <a:bodyPr lIns="91425" tIns="91425" rIns="91425" bIns="91425" anchor="t" anchorCtr="0">
            <a:noAutofit/>
          </a:bodyPr>
          <a:lstStyle/>
          <a:p>
            <a:pPr algn="ctr" rtl="0">
              <a:spcBef>
                <a:spcPts val="0"/>
              </a:spcBef>
              <a:buNone/>
            </a:pPr>
            <a:r>
              <a:rPr lang="en-US" sz="3000">
                <a:latin typeface="Merriweather"/>
                <a:ea typeface="Merriweather"/>
                <a:cs typeface="Merriweather"/>
                <a:sym typeface="Merriweather"/>
              </a:rPr>
              <a:t>Fordson High School</a:t>
            </a:r>
          </a:p>
          <a:p>
            <a:pPr algn="ctr">
              <a:spcBef>
                <a:spcPts val="0"/>
              </a:spcBef>
              <a:buNone/>
            </a:pPr>
            <a:r>
              <a:rPr lang="en-US" sz="3000">
                <a:latin typeface="Merriweather"/>
                <a:ea typeface="Merriweather"/>
                <a:cs typeface="Merriweather"/>
                <a:sym typeface="Merriweather"/>
              </a:rPr>
              <a:t>PBIS Forum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79675" y="215812"/>
            <a:ext cx="8223300" cy="1143000"/>
          </a:xfrm>
          <a:prstGeom prst="rect">
            <a:avLst/>
          </a:prstGeom>
        </p:spPr>
        <p:txBody>
          <a:bodyPr lIns="91425" tIns="91425" rIns="91425" bIns="91425" anchor="b" anchorCtr="0">
            <a:noAutofit/>
          </a:bodyPr>
          <a:lstStyle/>
          <a:p>
            <a:pPr algn="ctr">
              <a:spcBef>
                <a:spcPts val="0"/>
              </a:spcBef>
              <a:buNone/>
            </a:pPr>
            <a:r>
              <a:rPr lang="en-US" b="1" u="sng">
                <a:solidFill>
                  <a:srgbClr val="0000FF"/>
                </a:solidFill>
              </a:rPr>
              <a:t>Tractor Ticket</a:t>
            </a:r>
          </a:p>
        </p:txBody>
      </p:sp>
      <p:sp>
        <p:nvSpPr>
          <p:cNvPr id="157" name="Shape 157"/>
          <p:cNvSpPr txBox="1">
            <a:spLocks noGrp="1"/>
          </p:cNvSpPr>
          <p:nvPr>
            <p:ph type="body" idx="1"/>
          </p:nvPr>
        </p:nvSpPr>
        <p:spPr>
          <a:xfrm>
            <a:off x="379675" y="1358806"/>
            <a:ext cx="8223300" cy="2065800"/>
          </a:xfrm>
          <a:prstGeom prst="rect">
            <a:avLst/>
          </a:prstGeom>
        </p:spPr>
        <p:txBody>
          <a:bodyPr lIns="91425" tIns="91425" rIns="91425" bIns="91425" anchor="t" anchorCtr="0">
            <a:noAutofit/>
          </a:bodyPr>
          <a:lstStyle/>
          <a:p>
            <a:pPr lvl="0" indent="0">
              <a:lnSpc>
                <a:spcPct val="80000"/>
              </a:lnSpc>
              <a:spcBef>
                <a:spcPts val="0"/>
              </a:spcBef>
              <a:buClr>
                <a:schemeClr val="dk1"/>
              </a:buClr>
              <a:buSzPct val="25000"/>
              <a:buFont typeface="Merriweather"/>
              <a:buNone/>
            </a:pPr>
            <a:r>
              <a:rPr lang="en-US" sz="1800"/>
              <a:t>	</a:t>
            </a:r>
            <a:r>
              <a:rPr lang="en-US" sz="2000"/>
              <a:t>When a staff member observes a student’s positive behavior they will recognize it with verbal praise/recognition/acknowledgement.  In addition, the staff member may present a “Tractor Ticket” to the student. Tractor Tickets can be used in two different ways.  It may be used as a homework pass.  The second option is to enter their Tractor Ticket into various raffles.</a:t>
            </a:r>
          </a:p>
        </p:txBody>
      </p:sp>
      <p:pic>
        <p:nvPicPr>
          <p:cNvPr id="158" name="Shape 158"/>
          <p:cNvPicPr preferRelativeResize="0"/>
          <p:nvPr/>
        </p:nvPicPr>
        <p:blipFill>
          <a:blip r:embed="rId3">
            <a:alphaModFix/>
          </a:blip>
          <a:stretch>
            <a:fillRect/>
          </a:stretch>
        </p:blipFill>
        <p:spPr>
          <a:xfrm>
            <a:off x="2142550" y="3836904"/>
            <a:ext cx="4981975" cy="26689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523125" y="304794"/>
            <a:ext cx="8223300" cy="1636799"/>
          </a:xfrm>
          <a:prstGeom prst="rect">
            <a:avLst/>
          </a:prstGeom>
        </p:spPr>
        <p:txBody>
          <a:bodyPr lIns="91425" tIns="91425" rIns="91425" bIns="91425" anchor="b" anchorCtr="0">
            <a:noAutofit/>
          </a:bodyPr>
          <a:lstStyle/>
          <a:p>
            <a:pPr algn="ctr">
              <a:spcBef>
                <a:spcPts val="0"/>
              </a:spcBef>
              <a:buNone/>
            </a:pPr>
            <a:r>
              <a:rPr lang="en-US" b="1" u="sng">
                <a:solidFill>
                  <a:srgbClr val="0000FF"/>
                </a:solidFill>
              </a:rPr>
              <a:t>Most Improved Party/Ice Cream Social</a:t>
            </a:r>
          </a:p>
        </p:txBody>
      </p:sp>
      <p:sp>
        <p:nvSpPr>
          <p:cNvPr id="165" name="Shape 165"/>
          <p:cNvSpPr txBox="1">
            <a:spLocks noGrp="1"/>
          </p:cNvSpPr>
          <p:nvPr>
            <p:ph type="body" idx="1"/>
          </p:nvPr>
        </p:nvSpPr>
        <p:spPr>
          <a:xfrm>
            <a:off x="460375" y="1941511"/>
            <a:ext cx="8223300" cy="4381500"/>
          </a:xfrm>
          <a:prstGeom prst="rect">
            <a:avLst/>
          </a:prstGeom>
        </p:spPr>
        <p:txBody>
          <a:bodyPr lIns="91425" tIns="91425" rIns="91425" bIns="91425" anchor="t" anchorCtr="0">
            <a:noAutofit/>
          </a:bodyPr>
          <a:lstStyle/>
          <a:p>
            <a:pPr rtl="0">
              <a:spcBef>
                <a:spcPts val="0"/>
              </a:spcBef>
              <a:buNone/>
            </a:pPr>
            <a:r>
              <a:rPr lang="en-US"/>
              <a:t>This party takes place closer to the end of the second card marking or could be done during the third card marking.  Student grades are generated and compared to recognize the efforts of students academics.  Teachers could also make recommendations for students to attend.  </a:t>
            </a:r>
          </a:p>
          <a:p>
            <a:pPr>
              <a:spcBef>
                <a:spcPts val="0"/>
              </a:spcBef>
              <a:buNone/>
            </a:pPr>
            <a:r>
              <a:rPr lang="en-US"/>
              <a:t>Depending on the number of students attending, this could be a pizza party or ice cream social.</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60375" y="387412"/>
            <a:ext cx="8223300" cy="1143000"/>
          </a:xfrm>
          <a:prstGeom prst="rect">
            <a:avLst/>
          </a:prstGeom>
        </p:spPr>
        <p:txBody>
          <a:bodyPr lIns="91425" tIns="91425" rIns="91425" bIns="91425" anchor="b" anchorCtr="0">
            <a:noAutofit/>
          </a:bodyPr>
          <a:lstStyle/>
          <a:p>
            <a:pPr>
              <a:spcBef>
                <a:spcPts val="0"/>
              </a:spcBef>
              <a:buNone/>
            </a:pPr>
            <a:r>
              <a:rPr lang="en-US" b="1" u="sng">
                <a:solidFill>
                  <a:srgbClr val="0000FF"/>
                </a:solidFill>
              </a:rPr>
              <a:t>Tardy Party and Movie Night</a:t>
            </a:r>
          </a:p>
        </p:txBody>
      </p:sp>
      <p:sp>
        <p:nvSpPr>
          <p:cNvPr id="172" name="Shape 172"/>
          <p:cNvSpPr txBox="1">
            <a:spLocks noGrp="1"/>
          </p:cNvSpPr>
          <p:nvPr>
            <p:ph type="body" idx="1"/>
          </p:nvPr>
        </p:nvSpPr>
        <p:spPr>
          <a:xfrm>
            <a:off x="460350" y="1610661"/>
            <a:ext cx="8223300" cy="4381500"/>
          </a:xfrm>
          <a:prstGeom prst="rect">
            <a:avLst/>
          </a:prstGeom>
        </p:spPr>
        <p:txBody>
          <a:bodyPr lIns="91425" tIns="91425" rIns="91425" bIns="91425" anchor="t" anchorCtr="0">
            <a:noAutofit/>
          </a:bodyPr>
          <a:lstStyle/>
          <a:p>
            <a:pPr marL="457200" lvl="0" indent="-228600" rtl="0">
              <a:spcBef>
                <a:spcPts val="0"/>
              </a:spcBef>
              <a:buSzPct val="100000"/>
            </a:pPr>
            <a:r>
              <a:rPr lang="en-US" sz="2400" b="1" u="sng"/>
              <a:t>Tardy Party: </a:t>
            </a:r>
            <a:r>
              <a:rPr lang="en-US" sz="2400"/>
              <a:t>A report is generated on attendance.  This occurs twice a year.  Once during each semester.  Students with four or less tardies will receive an invitation to a celebratory event, for instance, an ice cream social party.  Students with zero tardies will additionally be recognized in various ways.  For example, Tractor Tickets or gift card drawings. </a:t>
            </a:r>
          </a:p>
          <a:p>
            <a:pPr marL="0" lvl="0" indent="0" rtl="0">
              <a:spcBef>
                <a:spcPts val="0"/>
              </a:spcBef>
              <a:buNone/>
            </a:pPr>
            <a:r>
              <a:rPr lang="en-US" sz="2400" b="1"/>
              <a:t> </a:t>
            </a:r>
          </a:p>
          <a:p>
            <a:pPr marL="457200" lvl="0" indent="-228600">
              <a:spcBef>
                <a:spcPts val="0"/>
              </a:spcBef>
              <a:buSzPct val="100000"/>
            </a:pPr>
            <a:r>
              <a:rPr lang="en-US" sz="2400" b="1" u="sng"/>
              <a:t>Movie Night:</a:t>
            </a:r>
            <a:r>
              <a:rPr lang="en-US" sz="2400"/>
              <a:t> Students focus cards are tallied.  Students are invited to a movie night if they have 3 or less infractions for the semester.</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85150" y="63687"/>
            <a:ext cx="8223300" cy="1143000"/>
          </a:xfrm>
          <a:prstGeom prst="rect">
            <a:avLst/>
          </a:prstGeom>
        </p:spPr>
        <p:txBody>
          <a:bodyPr lIns="91425" tIns="91425" rIns="91425" bIns="91425" anchor="b" anchorCtr="0">
            <a:noAutofit/>
          </a:bodyPr>
          <a:lstStyle/>
          <a:p>
            <a:pPr algn="ctr">
              <a:spcBef>
                <a:spcPts val="0"/>
              </a:spcBef>
              <a:buNone/>
            </a:pPr>
            <a:r>
              <a:rPr lang="en-US" b="1" u="sng">
                <a:solidFill>
                  <a:srgbClr val="0000FF"/>
                </a:solidFill>
              </a:rPr>
              <a:t>Tardy Page</a:t>
            </a:r>
          </a:p>
        </p:txBody>
      </p:sp>
      <p:pic>
        <p:nvPicPr>
          <p:cNvPr id="179" name="Shape 179"/>
          <p:cNvPicPr preferRelativeResize="0"/>
          <p:nvPr/>
        </p:nvPicPr>
        <p:blipFill>
          <a:blip r:embed="rId3">
            <a:alphaModFix/>
          </a:blip>
          <a:stretch>
            <a:fillRect/>
          </a:stretch>
        </p:blipFill>
        <p:spPr>
          <a:xfrm>
            <a:off x="2234077" y="1371450"/>
            <a:ext cx="5440799" cy="52961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670925" y="282150"/>
            <a:ext cx="8223300" cy="854399"/>
          </a:xfrm>
          <a:prstGeom prst="rect">
            <a:avLst/>
          </a:prstGeom>
        </p:spPr>
        <p:txBody>
          <a:bodyPr lIns="91425" tIns="91425" rIns="91425" bIns="91425" anchor="b" anchorCtr="0">
            <a:noAutofit/>
          </a:bodyPr>
          <a:lstStyle/>
          <a:p>
            <a:pPr lvl="0" algn="ctr">
              <a:spcBef>
                <a:spcPts val="0"/>
              </a:spcBef>
              <a:buClr>
                <a:schemeClr val="dk1"/>
              </a:buClr>
              <a:buSzPct val="25000"/>
              <a:buFont typeface="Arial"/>
              <a:buNone/>
            </a:pPr>
            <a:r>
              <a:rPr lang="en-US" b="1" u="sng">
                <a:solidFill>
                  <a:srgbClr val="0000FF"/>
                </a:solidFill>
              </a:rPr>
              <a:t>Tardy Page cont.</a:t>
            </a:r>
          </a:p>
        </p:txBody>
      </p:sp>
      <p:pic>
        <p:nvPicPr>
          <p:cNvPr id="186" name="Shape 186"/>
          <p:cNvPicPr preferRelativeResize="0"/>
          <p:nvPr/>
        </p:nvPicPr>
        <p:blipFill>
          <a:blip r:embed="rId3">
            <a:alphaModFix/>
          </a:blip>
          <a:stretch>
            <a:fillRect/>
          </a:stretch>
        </p:blipFill>
        <p:spPr>
          <a:xfrm>
            <a:off x="1935300" y="1514225"/>
            <a:ext cx="5834600" cy="501132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91"/>
        <p:cNvGrpSpPr/>
        <p:nvPr/>
      </p:nvGrpSpPr>
      <p:grpSpPr>
        <a:xfrm>
          <a:off x="0" y="0"/>
          <a:ext cx="0" cy="0"/>
          <a:chOff x="0" y="0"/>
          <a:chExt cx="0" cy="0"/>
        </a:xfrm>
      </p:grpSpPr>
      <p:sp>
        <p:nvSpPr>
          <p:cNvPr id="192" name="Shape 192"/>
          <p:cNvSpPr txBox="1"/>
          <p:nvPr/>
        </p:nvSpPr>
        <p:spPr>
          <a:xfrm>
            <a:off x="158750" y="1679575"/>
            <a:ext cx="8683625" cy="5273674"/>
          </a:xfrm>
          <a:prstGeom prst="rect">
            <a:avLst/>
          </a:prstGeom>
          <a:noFill/>
          <a:ln>
            <a:noFill/>
          </a:ln>
        </p:spPr>
        <p:txBody>
          <a:bodyPr lIns="91350" tIns="45675" rIns="91350" bIns="45675" anchor="t" anchorCtr="0">
            <a:noAutofit/>
          </a:bodyPr>
          <a:lstStyle/>
          <a:p>
            <a:pPr marR="0" lvl="0" algn="l" rtl="0">
              <a:lnSpc>
                <a:spcPct val="100000"/>
              </a:lnSpc>
              <a:spcBef>
                <a:spcPts val="0"/>
              </a:spcBef>
              <a:spcAft>
                <a:spcPts val="0"/>
              </a:spcAft>
              <a:buNone/>
            </a:pPr>
            <a:endParaRPr sz="2400" b="0" i="0" u="none" strike="noStrike" cap="none" baseline="0">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ct val="25000"/>
              <a:buFont typeface="Merriweather"/>
              <a:buNone/>
            </a:pPr>
            <a:r>
              <a:rPr lang="en-US" sz="2400" b="0" i="0" u="none" strike="noStrike" cap="none" baseline="0">
                <a:solidFill>
                  <a:schemeClr val="dk1"/>
                </a:solidFill>
                <a:latin typeface="Merriweather"/>
                <a:ea typeface="Merriweather"/>
                <a:cs typeface="Merriweather"/>
                <a:sym typeface="Merriweather"/>
              </a:rPr>
              <a:t>The </a:t>
            </a:r>
            <a:r>
              <a:rPr lang="en-US" sz="2400">
                <a:solidFill>
                  <a:schemeClr val="dk1"/>
                </a:solidFill>
                <a:latin typeface="Merriweather"/>
                <a:ea typeface="Merriweather"/>
                <a:cs typeface="Merriweather"/>
                <a:sym typeface="Merriweather"/>
              </a:rPr>
              <a:t>Focus Card</a:t>
            </a:r>
            <a:r>
              <a:rPr lang="en-US" sz="2400" b="0" i="0" u="none" strike="noStrike" cap="none" baseline="0">
                <a:solidFill>
                  <a:schemeClr val="dk1"/>
                </a:solidFill>
                <a:latin typeface="Merriweather"/>
                <a:ea typeface="Merriweather"/>
                <a:cs typeface="Merriweather"/>
                <a:sym typeface="Merriweather"/>
              </a:rPr>
              <a:t> is a tool used for behavior management. It will help teach the student what behavior is expected while simultaneously teaching the student that certain behavior should be changed. </a:t>
            </a:r>
          </a:p>
          <a:p>
            <a:pPr marL="0" marR="0" lvl="0" indent="0" algn="l" rtl="0">
              <a:lnSpc>
                <a:spcPct val="100000"/>
              </a:lnSpc>
              <a:spcBef>
                <a:spcPts val="0"/>
              </a:spcBef>
              <a:spcAft>
                <a:spcPts val="0"/>
              </a:spcAft>
              <a:buClr>
                <a:schemeClr val="dk1"/>
              </a:buClr>
              <a:buFont typeface="Merriweather"/>
              <a:buNone/>
            </a:pPr>
            <a:endParaRPr sz="2400">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ct val="25000"/>
              <a:buFont typeface="Merriweather"/>
              <a:buNone/>
            </a:pPr>
            <a:r>
              <a:rPr lang="en-US" sz="2400">
                <a:solidFill>
                  <a:schemeClr val="dk1"/>
                </a:solidFill>
                <a:latin typeface="Merriweather"/>
                <a:ea typeface="Merriweather"/>
                <a:cs typeface="Merriweather"/>
                <a:sym typeface="Merriweather"/>
              </a:rPr>
              <a:t>It </a:t>
            </a:r>
            <a:r>
              <a:rPr lang="en-US" sz="2400" b="0" i="0" u="none" strike="noStrike" cap="none" baseline="0">
                <a:solidFill>
                  <a:schemeClr val="dk1"/>
                </a:solidFill>
                <a:latin typeface="Merriweather"/>
                <a:ea typeface="Merriweather"/>
                <a:cs typeface="Merriweather"/>
                <a:sym typeface="Merriweather"/>
              </a:rPr>
              <a:t>is used to empower students to take control toward personal responsibility. This allows them to reflect on the incident(s), what happened, what they can change, and to look at patterns in their behavior.  </a:t>
            </a:r>
            <a:r>
              <a:rPr lang="en-US" sz="2400">
                <a:solidFill>
                  <a:schemeClr val="dk1"/>
                </a:solidFill>
                <a:latin typeface="Merriweather"/>
                <a:ea typeface="Merriweather"/>
                <a:cs typeface="Merriweather"/>
                <a:sym typeface="Merriweather"/>
              </a:rPr>
              <a:t>It’s an additional opportunity to reteach matrix expectations.</a:t>
            </a:r>
          </a:p>
          <a:p>
            <a:pPr marL="0" marR="0" lvl="0" indent="0" algn="l" rtl="0">
              <a:lnSpc>
                <a:spcPct val="100000"/>
              </a:lnSpc>
              <a:spcBef>
                <a:spcPts val="0"/>
              </a:spcBef>
              <a:spcAft>
                <a:spcPts val="0"/>
              </a:spcAft>
              <a:buNone/>
            </a:pPr>
            <a:endParaRPr sz="1800" b="0" i="0" u="none" strike="noStrike" cap="none" baseline="0">
              <a:solidFill>
                <a:schemeClr val="dk1"/>
              </a:solidFill>
              <a:latin typeface="Merriweather"/>
              <a:ea typeface="Merriweather"/>
              <a:cs typeface="Merriweather"/>
              <a:sym typeface="Merriweather"/>
            </a:endParaRPr>
          </a:p>
        </p:txBody>
      </p:sp>
      <p:sp>
        <p:nvSpPr>
          <p:cNvPr id="193" name="Shape 193"/>
          <p:cNvSpPr txBox="1"/>
          <p:nvPr/>
        </p:nvSpPr>
        <p:spPr>
          <a:xfrm>
            <a:off x="411075" y="525137"/>
            <a:ext cx="8540699" cy="941400"/>
          </a:xfrm>
          <a:prstGeom prst="rect">
            <a:avLst/>
          </a:prstGeom>
          <a:noFill/>
          <a:ln>
            <a:noFill/>
          </a:ln>
        </p:spPr>
        <p:txBody>
          <a:bodyPr lIns="91350" tIns="45675" rIns="91350" bIns="45675" anchor="t" anchorCtr="0">
            <a:noAutofit/>
          </a:bodyPr>
          <a:lstStyle/>
          <a:p>
            <a:pPr lvl="0" algn="ctr" rtl="0">
              <a:spcBef>
                <a:spcPts val="0"/>
              </a:spcBef>
              <a:buClr>
                <a:schemeClr val="dk1"/>
              </a:buClr>
              <a:buSzPct val="25000"/>
              <a:buFont typeface="Arial"/>
              <a:buNone/>
            </a:pPr>
            <a:r>
              <a:rPr lang="en-US" sz="5300" b="1" u="sng">
                <a:solidFill>
                  <a:srgbClr val="0000FF"/>
                </a:solidFill>
                <a:latin typeface="Calibri"/>
                <a:ea typeface="Calibri"/>
                <a:cs typeface="Calibri"/>
                <a:sym typeface="Calibri"/>
              </a:rPr>
              <a:t>Focus Card/Infractions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60350" y="367577"/>
            <a:ext cx="8223300" cy="887100"/>
          </a:xfrm>
          <a:prstGeom prst="rect">
            <a:avLst/>
          </a:prstGeom>
        </p:spPr>
        <p:txBody>
          <a:bodyPr lIns="91425" tIns="91425" rIns="91425" bIns="91425" anchor="b" anchorCtr="0">
            <a:noAutofit/>
          </a:bodyPr>
          <a:lstStyle/>
          <a:p>
            <a:pPr algn="ctr">
              <a:spcBef>
                <a:spcPts val="0"/>
              </a:spcBef>
              <a:buNone/>
            </a:pPr>
            <a:r>
              <a:rPr lang="en-US" b="1" u="sng">
                <a:solidFill>
                  <a:srgbClr val="0000FF"/>
                </a:solidFill>
              </a:rPr>
              <a:t>Focus Page</a:t>
            </a:r>
          </a:p>
        </p:txBody>
      </p:sp>
      <p:pic>
        <p:nvPicPr>
          <p:cNvPr id="199" name="Shape 199"/>
          <p:cNvPicPr preferRelativeResize="0"/>
          <p:nvPr/>
        </p:nvPicPr>
        <p:blipFill>
          <a:blip r:embed="rId3">
            <a:alphaModFix/>
          </a:blip>
          <a:stretch>
            <a:fillRect/>
          </a:stretch>
        </p:blipFill>
        <p:spPr>
          <a:xfrm>
            <a:off x="1862375" y="1302176"/>
            <a:ext cx="5936000" cy="526804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60375" y="541454"/>
            <a:ext cx="8223300" cy="753900"/>
          </a:xfrm>
          <a:prstGeom prst="rect">
            <a:avLst/>
          </a:prstGeom>
        </p:spPr>
        <p:txBody>
          <a:bodyPr lIns="91425" tIns="91425" rIns="91425" bIns="91425" anchor="b" anchorCtr="0">
            <a:noAutofit/>
          </a:bodyPr>
          <a:lstStyle/>
          <a:p>
            <a:pPr lvl="0" algn="ctr">
              <a:spcBef>
                <a:spcPts val="0"/>
              </a:spcBef>
              <a:buClr>
                <a:schemeClr val="dk1"/>
              </a:buClr>
              <a:buSzPct val="25000"/>
              <a:buFont typeface="Arial"/>
              <a:buNone/>
            </a:pPr>
            <a:r>
              <a:rPr lang="en-US" b="1" u="sng">
                <a:solidFill>
                  <a:srgbClr val="0000FF"/>
                </a:solidFill>
              </a:rPr>
              <a:t>Focus Page</a:t>
            </a:r>
          </a:p>
        </p:txBody>
      </p:sp>
      <p:pic>
        <p:nvPicPr>
          <p:cNvPr id="206" name="Shape 206"/>
          <p:cNvPicPr preferRelativeResize="0"/>
          <p:nvPr/>
        </p:nvPicPr>
        <p:blipFill>
          <a:blip r:embed="rId3">
            <a:alphaModFix/>
          </a:blip>
          <a:stretch>
            <a:fillRect/>
          </a:stretch>
        </p:blipFill>
        <p:spPr>
          <a:xfrm>
            <a:off x="1747550" y="1428425"/>
            <a:ext cx="6345274" cy="488424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60350" y="1168676"/>
            <a:ext cx="8223300" cy="959100"/>
          </a:xfrm>
          <a:prstGeom prst="rect">
            <a:avLst/>
          </a:prstGeom>
        </p:spPr>
        <p:txBody>
          <a:bodyPr lIns="91425" tIns="91425" rIns="91425" bIns="91425" anchor="b" anchorCtr="0">
            <a:noAutofit/>
          </a:bodyPr>
          <a:lstStyle/>
          <a:p>
            <a:pPr algn="ctr">
              <a:spcBef>
                <a:spcPts val="0"/>
              </a:spcBef>
              <a:buNone/>
            </a:pPr>
            <a:r>
              <a:rPr lang="en-US" b="1" u="sng">
                <a:solidFill>
                  <a:srgbClr val="0000FF"/>
                </a:solidFill>
              </a:rPr>
              <a:t>Focus Page Infractions</a:t>
            </a:r>
          </a:p>
        </p:txBody>
      </p:sp>
      <p:pic>
        <p:nvPicPr>
          <p:cNvPr id="213" name="Shape 213"/>
          <p:cNvPicPr preferRelativeResize="0"/>
          <p:nvPr/>
        </p:nvPicPr>
        <p:blipFill>
          <a:blip r:embed="rId3">
            <a:alphaModFix/>
          </a:blip>
          <a:stretch>
            <a:fillRect/>
          </a:stretch>
        </p:blipFill>
        <p:spPr>
          <a:xfrm>
            <a:off x="254250" y="2647900"/>
            <a:ext cx="8730549" cy="252884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457725" y="513275"/>
            <a:ext cx="5642400" cy="1143000"/>
          </a:xfrm>
          <a:prstGeom prst="rect">
            <a:avLst/>
          </a:prstGeom>
        </p:spPr>
        <p:txBody>
          <a:bodyPr lIns="91425" tIns="91425" rIns="91425" bIns="91425" anchor="b" anchorCtr="0">
            <a:noAutofit/>
          </a:bodyPr>
          <a:lstStyle/>
          <a:p>
            <a:pPr>
              <a:spcBef>
                <a:spcPts val="0"/>
              </a:spcBef>
              <a:buNone/>
            </a:pPr>
            <a:r>
              <a:rPr lang="en-US"/>
              <a:t>  </a:t>
            </a:r>
            <a:r>
              <a:rPr lang="en-US" sz="5500" b="1" u="sng">
                <a:solidFill>
                  <a:srgbClr val="0000FF"/>
                </a:solidFill>
              </a:rPr>
              <a:t>Cocoa and Cram</a:t>
            </a:r>
          </a:p>
        </p:txBody>
      </p:sp>
      <p:sp>
        <p:nvSpPr>
          <p:cNvPr id="220" name="Shape 220"/>
          <p:cNvSpPr txBox="1">
            <a:spLocks noGrp="1"/>
          </p:cNvSpPr>
          <p:nvPr>
            <p:ph type="body" idx="1"/>
          </p:nvPr>
        </p:nvSpPr>
        <p:spPr>
          <a:xfrm>
            <a:off x="460350" y="2017477"/>
            <a:ext cx="8223300" cy="3520200"/>
          </a:xfrm>
          <a:prstGeom prst="rect">
            <a:avLst/>
          </a:prstGeom>
        </p:spPr>
        <p:txBody>
          <a:bodyPr lIns="91425" tIns="91425" rIns="91425" bIns="91425" anchor="t" anchorCtr="0">
            <a:noAutofit/>
          </a:bodyPr>
          <a:lstStyle/>
          <a:p>
            <a:pPr marL="0" indent="0" rtl="0">
              <a:spcBef>
                <a:spcPts val="0"/>
              </a:spcBef>
              <a:buNone/>
            </a:pPr>
            <a:r>
              <a:rPr lang="en-US"/>
              <a:t>Teachers volunteer to commit to </a:t>
            </a:r>
          </a:p>
          <a:p>
            <a:pPr marL="0" indent="0" rtl="0">
              <a:spcBef>
                <a:spcPts val="0"/>
              </a:spcBef>
              <a:buNone/>
            </a:pPr>
            <a:r>
              <a:rPr lang="en-US"/>
              <a:t>tutoring times before a final exam.  Students will sign up for sessions in different content areas that they need assistance in.  Sessions run for an hour and students may float from one session to another. </a:t>
            </a:r>
          </a:p>
          <a:p>
            <a:pPr marL="0" indent="0" rtl="0">
              <a:spcBef>
                <a:spcPts val="0"/>
              </a:spcBef>
              <a:buNone/>
            </a:pPr>
            <a:endParaRPr/>
          </a:p>
          <a:p>
            <a:pPr marL="0" indent="0">
              <a:spcBef>
                <a:spcPts val="0"/>
              </a:spcBef>
              <a:buNone/>
            </a:pPr>
            <a:r>
              <a:rPr lang="en-US"/>
              <a:t>Link Crew members serve cocoa to the freshmen during these sessions.</a:t>
            </a:r>
          </a:p>
        </p:txBody>
      </p:sp>
      <p:pic>
        <p:nvPicPr>
          <p:cNvPr id="221" name="Shape 221"/>
          <p:cNvPicPr preferRelativeResize="0"/>
          <p:nvPr/>
        </p:nvPicPr>
        <p:blipFill>
          <a:blip r:embed="rId3">
            <a:alphaModFix/>
          </a:blip>
          <a:stretch>
            <a:fillRect/>
          </a:stretch>
        </p:blipFill>
        <p:spPr>
          <a:xfrm>
            <a:off x="7199950" y="215775"/>
            <a:ext cx="1597699" cy="240962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06"/>
        <p:cNvGrpSpPr/>
        <p:nvPr/>
      </p:nvGrpSpPr>
      <p:grpSpPr>
        <a:xfrm>
          <a:off x="0" y="0"/>
          <a:ext cx="0" cy="0"/>
          <a:chOff x="0" y="0"/>
          <a:chExt cx="0" cy="0"/>
        </a:xfrm>
      </p:grpSpPr>
      <p:sp>
        <p:nvSpPr>
          <p:cNvPr id="107" name="Shape 107"/>
          <p:cNvSpPr txBox="1"/>
          <p:nvPr/>
        </p:nvSpPr>
        <p:spPr>
          <a:xfrm>
            <a:off x="301650" y="455249"/>
            <a:ext cx="8540699" cy="5007899"/>
          </a:xfrm>
          <a:prstGeom prst="rect">
            <a:avLst/>
          </a:prstGeom>
          <a:noFill/>
          <a:ln>
            <a:noFill/>
          </a:ln>
        </p:spPr>
        <p:txBody>
          <a:bodyPr lIns="91350" tIns="45675" rIns="91350" bIns="45675" anchor="t" anchorCtr="0">
            <a:noAutofit/>
          </a:bodyPr>
          <a:lstStyle/>
          <a:p>
            <a:pPr marL="0" marR="0" lvl="0" indent="0" algn="l" rtl="0">
              <a:lnSpc>
                <a:spcPct val="100000"/>
              </a:lnSpc>
              <a:spcBef>
                <a:spcPts val="0"/>
              </a:spcBef>
              <a:spcAft>
                <a:spcPts val="0"/>
              </a:spcAft>
              <a:buClr>
                <a:schemeClr val="dk1"/>
              </a:buClr>
              <a:buFont typeface="Arial"/>
              <a:buNone/>
            </a:pPr>
            <a:endParaRPr sz="2600" b="0" i="0" u="none" strike="noStrike" cap="none" baseline="0">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ct val="25000"/>
              <a:buFont typeface="Merriweather"/>
              <a:buNone/>
            </a:pPr>
            <a:r>
              <a:rPr lang="en-US" sz="2000" b="0" i="0" u="none" strike="noStrike" cap="none" baseline="0">
                <a:solidFill>
                  <a:schemeClr val="dk1"/>
                </a:solidFill>
                <a:latin typeface="Merriweather"/>
                <a:ea typeface="Merriweather"/>
                <a:cs typeface="Merriweather"/>
                <a:sym typeface="Merriweather"/>
              </a:rPr>
              <a:t>The main purpose of PBIS is to:</a:t>
            </a:r>
          </a:p>
          <a:p>
            <a:pPr marL="0" marR="0" lvl="0" indent="38100" algn="l" rtl="0">
              <a:lnSpc>
                <a:spcPct val="100000"/>
              </a:lnSpc>
              <a:spcBef>
                <a:spcPts val="0"/>
              </a:spcBef>
              <a:spcAft>
                <a:spcPts val="0"/>
              </a:spcAft>
              <a:buClr>
                <a:schemeClr val="dk1"/>
              </a:buClr>
              <a:buSzPct val="100000"/>
              <a:buFont typeface="Arial"/>
              <a:buChar char="•"/>
            </a:pPr>
            <a:r>
              <a:rPr lang="en-US" sz="2000" b="0" i="0" u="none" strike="noStrike" cap="none" baseline="0">
                <a:solidFill>
                  <a:schemeClr val="dk1"/>
                </a:solidFill>
                <a:latin typeface="Merriweather"/>
                <a:ea typeface="Merriweather"/>
                <a:cs typeface="Merriweather"/>
                <a:sym typeface="Merriweather"/>
              </a:rPr>
              <a:t>  Provide and maintain a school-wide consistent, positive, and fair behavior plan. </a:t>
            </a:r>
          </a:p>
          <a:p>
            <a:pPr marL="0" marR="0" lvl="0" indent="0" algn="l" rtl="0">
              <a:lnSpc>
                <a:spcPct val="100000"/>
              </a:lnSpc>
              <a:spcBef>
                <a:spcPts val="0"/>
              </a:spcBef>
              <a:spcAft>
                <a:spcPts val="0"/>
              </a:spcAft>
              <a:buClr>
                <a:schemeClr val="dk1"/>
              </a:buClr>
              <a:buFont typeface="Arial"/>
              <a:buNone/>
            </a:pPr>
            <a:endParaRPr sz="2000" b="0" i="0" u="none" strike="noStrike" cap="none" baseline="0">
              <a:solidFill>
                <a:schemeClr val="dk1"/>
              </a:solidFill>
              <a:latin typeface="Merriweather"/>
              <a:ea typeface="Merriweather"/>
              <a:cs typeface="Merriweather"/>
              <a:sym typeface="Merriweather"/>
            </a:endParaRPr>
          </a:p>
          <a:p>
            <a:pPr marL="0" marR="0" lvl="0" indent="-12700" algn="l" rtl="0">
              <a:lnSpc>
                <a:spcPct val="100000"/>
              </a:lnSpc>
              <a:spcBef>
                <a:spcPts val="0"/>
              </a:spcBef>
              <a:spcAft>
                <a:spcPts val="0"/>
              </a:spcAft>
              <a:buClr>
                <a:schemeClr val="dk1"/>
              </a:buClr>
              <a:buSzPct val="100000"/>
              <a:buFont typeface="Arial"/>
              <a:buChar char="•"/>
            </a:pPr>
            <a:r>
              <a:rPr lang="en-US" sz="2000" b="0" i="0" u="none" strike="noStrike" cap="none" baseline="0">
                <a:solidFill>
                  <a:schemeClr val="dk1"/>
                </a:solidFill>
                <a:latin typeface="Merriweather"/>
                <a:ea typeface="Merriweather"/>
                <a:cs typeface="Merriweather"/>
                <a:sym typeface="Merriweather"/>
              </a:rPr>
              <a:t>Promote and encourage a philosophy that encompasses the entire school population and establishes a “community” where everyone is engaged, active, and invested in the process. </a:t>
            </a:r>
          </a:p>
          <a:p>
            <a:pPr marL="0" marR="0" lvl="0" indent="0" algn="l" rtl="0">
              <a:lnSpc>
                <a:spcPct val="100000"/>
              </a:lnSpc>
              <a:spcBef>
                <a:spcPts val="0"/>
              </a:spcBef>
              <a:spcAft>
                <a:spcPts val="0"/>
              </a:spcAft>
              <a:buClr>
                <a:schemeClr val="dk1"/>
              </a:buClr>
              <a:buFont typeface="Arial"/>
              <a:buNone/>
            </a:pPr>
            <a:endParaRPr sz="2000" b="0" i="0" u="none" strike="noStrike" cap="none" baseline="0">
              <a:solidFill>
                <a:schemeClr val="dk1"/>
              </a:solidFill>
              <a:latin typeface="Merriweather"/>
              <a:ea typeface="Merriweather"/>
              <a:cs typeface="Merriweather"/>
              <a:sym typeface="Merriweather"/>
            </a:endParaRPr>
          </a:p>
          <a:p>
            <a:pPr marL="0" marR="0" lvl="0" indent="-12700" algn="l" rtl="0">
              <a:lnSpc>
                <a:spcPct val="100000"/>
              </a:lnSpc>
              <a:spcBef>
                <a:spcPts val="0"/>
              </a:spcBef>
              <a:spcAft>
                <a:spcPts val="0"/>
              </a:spcAft>
              <a:buClr>
                <a:schemeClr val="dk1"/>
              </a:buClr>
              <a:buSzPct val="100000"/>
              <a:buFont typeface="Arial"/>
              <a:buChar char="•"/>
            </a:pPr>
            <a:r>
              <a:rPr lang="en-US" sz="2000" b="0" i="0" u="none" strike="noStrike" cap="none" baseline="0">
                <a:solidFill>
                  <a:schemeClr val="dk1"/>
                </a:solidFill>
                <a:latin typeface="Merriweather"/>
                <a:ea typeface="Merriweather"/>
                <a:cs typeface="Merriweather"/>
                <a:sym typeface="Merriweather"/>
              </a:rPr>
              <a:t> Create a positive learning and working climate, provide a unified teaching focus and maximize efficiency of instructional time. </a:t>
            </a:r>
          </a:p>
          <a:p>
            <a:pPr marL="0" marR="0" lvl="0" indent="0" algn="l" rtl="0">
              <a:lnSpc>
                <a:spcPct val="100000"/>
              </a:lnSpc>
              <a:spcBef>
                <a:spcPts val="0"/>
              </a:spcBef>
              <a:spcAft>
                <a:spcPts val="0"/>
              </a:spcAft>
              <a:buClr>
                <a:schemeClr val="dk1"/>
              </a:buClr>
              <a:buFont typeface="Arial"/>
              <a:buNone/>
            </a:pPr>
            <a:endParaRPr sz="2000" b="0" i="0" u="none" strike="noStrike" cap="none" baseline="0">
              <a:solidFill>
                <a:schemeClr val="dk1"/>
              </a:solidFill>
              <a:latin typeface="Merriweather"/>
              <a:ea typeface="Merriweather"/>
              <a:cs typeface="Merriweather"/>
              <a:sym typeface="Merriweather"/>
            </a:endParaRPr>
          </a:p>
          <a:p>
            <a:pPr marL="0" marR="0" lvl="0" indent="-12700" algn="l" rtl="0">
              <a:lnSpc>
                <a:spcPct val="100000"/>
              </a:lnSpc>
              <a:spcBef>
                <a:spcPts val="0"/>
              </a:spcBef>
              <a:spcAft>
                <a:spcPts val="0"/>
              </a:spcAft>
              <a:buClr>
                <a:schemeClr val="dk1"/>
              </a:buClr>
              <a:buSzPct val="100000"/>
              <a:buFont typeface="Arial"/>
              <a:buChar char="•"/>
            </a:pPr>
            <a:r>
              <a:rPr lang="en-US" sz="2000" b="0" i="0" u="none" strike="noStrike" cap="none" baseline="0">
                <a:solidFill>
                  <a:schemeClr val="dk1"/>
                </a:solidFill>
                <a:latin typeface="Merriweather"/>
                <a:ea typeface="Merriweather"/>
                <a:cs typeface="Merriweather"/>
                <a:sym typeface="Merriweather"/>
              </a:rPr>
              <a:t>Foster improved communication among students, faculty, staff, parents and other community members, and efficiently provide extra support for at-risk student populations. </a:t>
            </a:r>
          </a:p>
          <a:p>
            <a:pPr marR="0" lvl="0" algn="l" rtl="0">
              <a:lnSpc>
                <a:spcPct val="100000"/>
              </a:lnSpc>
              <a:spcBef>
                <a:spcPts val="0"/>
              </a:spcBef>
              <a:spcAft>
                <a:spcPts val="0"/>
              </a:spcAft>
              <a:buNone/>
            </a:pPr>
            <a:endParaRPr sz="2000">
              <a:solidFill>
                <a:schemeClr val="dk1"/>
              </a:solidFill>
              <a:latin typeface="Merriweather"/>
              <a:ea typeface="Merriweather"/>
              <a:cs typeface="Merriweather"/>
              <a:sym typeface="Merriweather"/>
            </a:endParaRPr>
          </a:p>
          <a:p>
            <a:pPr marL="0" marR="0" lvl="0" indent="-12700" algn="l" rtl="0">
              <a:lnSpc>
                <a:spcPct val="100000"/>
              </a:lnSpc>
              <a:spcBef>
                <a:spcPts val="0"/>
              </a:spcBef>
              <a:spcAft>
                <a:spcPts val="0"/>
              </a:spcAft>
              <a:buClr>
                <a:schemeClr val="dk1"/>
              </a:buClr>
              <a:buSzPct val="100000"/>
              <a:buFont typeface="Merriweather"/>
              <a:buChar char="•"/>
            </a:pPr>
            <a:r>
              <a:rPr lang="en-US" sz="2000">
                <a:solidFill>
                  <a:schemeClr val="dk1"/>
                </a:solidFill>
                <a:latin typeface="Merriweather"/>
                <a:ea typeface="Merriweather"/>
                <a:cs typeface="Merriweather"/>
                <a:sym typeface="Merriweather"/>
              </a:rPr>
              <a:t>Teach, teach, teach expectations!</a:t>
            </a:r>
          </a:p>
          <a:p>
            <a:pPr marL="0" marR="0" lvl="0" indent="-12700" algn="l" rtl="0">
              <a:lnSpc>
                <a:spcPct val="100000"/>
              </a:lnSpc>
              <a:spcBef>
                <a:spcPts val="0"/>
              </a:spcBef>
              <a:spcAft>
                <a:spcPts val="0"/>
              </a:spcAft>
              <a:buClr>
                <a:schemeClr val="dk1"/>
              </a:buClr>
              <a:buSzPct val="100000"/>
              <a:buFont typeface="Merriweather"/>
              <a:buChar char="•"/>
            </a:pPr>
            <a:r>
              <a:rPr lang="en-US" sz="2000">
                <a:solidFill>
                  <a:schemeClr val="dk1"/>
                </a:solidFill>
                <a:latin typeface="Merriweather"/>
                <a:ea typeface="Merriweather"/>
                <a:cs typeface="Merriweather"/>
                <a:sym typeface="Merriweather"/>
              </a:rPr>
              <a:t>6 years strong!</a:t>
            </a:r>
          </a:p>
          <a:p>
            <a:pPr marR="0" algn="l" rtl="0">
              <a:lnSpc>
                <a:spcPct val="100000"/>
              </a:lnSpc>
              <a:spcBef>
                <a:spcPts val="0"/>
              </a:spcBef>
              <a:spcAft>
                <a:spcPts val="0"/>
              </a:spcAft>
              <a:buNone/>
            </a:pPr>
            <a:endParaRPr sz="2000">
              <a:solidFill>
                <a:schemeClr val="dk1"/>
              </a:solidFill>
              <a:latin typeface="Merriweather"/>
              <a:ea typeface="Merriweather"/>
              <a:cs typeface="Merriweather"/>
              <a:sym typeface="Merriweather"/>
            </a:endParaRPr>
          </a:p>
          <a:p>
            <a:pPr marR="0" lvl="0" algn="l" rtl="0">
              <a:lnSpc>
                <a:spcPct val="100000"/>
              </a:lnSpc>
              <a:spcBef>
                <a:spcPts val="0"/>
              </a:spcBef>
              <a:spcAft>
                <a:spcPts val="0"/>
              </a:spcAft>
              <a:buNone/>
            </a:pPr>
            <a:endParaRPr sz="2000">
              <a:solidFill>
                <a:schemeClr val="dk1"/>
              </a:solidFill>
              <a:latin typeface="Merriweather"/>
              <a:ea typeface="Merriweather"/>
              <a:cs typeface="Merriweather"/>
              <a:sym typeface="Merriweather"/>
            </a:endParaRPr>
          </a:p>
        </p:txBody>
      </p:sp>
      <p:sp>
        <p:nvSpPr>
          <p:cNvPr id="108" name="Shape 108"/>
          <p:cNvSpPr txBox="1"/>
          <p:nvPr/>
        </p:nvSpPr>
        <p:spPr>
          <a:xfrm>
            <a:off x="1353525" y="270725"/>
            <a:ext cx="6185400" cy="738299"/>
          </a:xfrm>
          <a:prstGeom prst="rect">
            <a:avLst/>
          </a:prstGeom>
          <a:noFill/>
          <a:ln>
            <a:noFill/>
          </a:ln>
        </p:spPr>
        <p:txBody>
          <a:bodyPr lIns="91350" tIns="45675" rIns="91350" bIns="45675" anchor="t" anchorCtr="0">
            <a:noAutofit/>
          </a:bodyPr>
          <a:lstStyle/>
          <a:p>
            <a:pPr marL="0" marR="0" lvl="0" indent="0" algn="ctr" rtl="0">
              <a:lnSpc>
                <a:spcPct val="100000"/>
              </a:lnSpc>
              <a:spcBef>
                <a:spcPts val="0"/>
              </a:spcBef>
              <a:spcAft>
                <a:spcPts val="0"/>
              </a:spcAft>
              <a:buClr>
                <a:schemeClr val="dk1"/>
              </a:buClr>
              <a:buSzPct val="25000"/>
              <a:buFont typeface="Merriweather"/>
              <a:buNone/>
            </a:pPr>
            <a:r>
              <a:rPr lang="en-US" sz="3200" b="0" i="0" u="none" strike="noStrike" cap="none" baseline="0">
                <a:solidFill>
                  <a:schemeClr val="dk1"/>
                </a:solidFill>
                <a:latin typeface="Merriweather"/>
                <a:ea typeface="Merriweather"/>
                <a:cs typeface="Merriweather"/>
                <a:sym typeface="Merriweather"/>
              </a:rPr>
              <a:t>STATEMENT OF PURPOSE</a:t>
            </a:r>
          </a:p>
          <a:p>
            <a:pPr marL="0" marR="0" lvl="0" indent="0" algn="ctr" rtl="0">
              <a:lnSpc>
                <a:spcPct val="100000"/>
              </a:lnSpc>
              <a:spcBef>
                <a:spcPts val="0"/>
              </a:spcBef>
              <a:spcAft>
                <a:spcPts val="0"/>
              </a:spcAft>
              <a:buClr>
                <a:schemeClr val="dk1"/>
              </a:buClr>
              <a:buSzPct val="25000"/>
              <a:buFont typeface="Merriweather"/>
              <a:buNone/>
            </a:pPr>
            <a:r>
              <a:rPr lang="en-US" sz="2600" b="0" i="0" u="none" strike="noStrike" cap="none" baseline="0">
                <a:solidFill>
                  <a:schemeClr val="dk1"/>
                </a:solidFill>
                <a:latin typeface="Merriweather"/>
                <a:ea typeface="Merriweather"/>
                <a:cs typeface="Merriweather"/>
                <a:sym typeface="Merriweather"/>
              </a:rPr>
              <a:t>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60350" y="304312"/>
            <a:ext cx="8223300" cy="1143000"/>
          </a:xfrm>
          <a:prstGeom prst="rect">
            <a:avLst/>
          </a:prstGeom>
        </p:spPr>
        <p:txBody>
          <a:bodyPr lIns="91425" tIns="91425" rIns="91425" bIns="91425" anchor="b" anchorCtr="0">
            <a:noAutofit/>
          </a:bodyPr>
          <a:lstStyle/>
          <a:p>
            <a:pPr algn="ctr">
              <a:spcBef>
                <a:spcPts val="0"/>
              </a:spcBef>
              <a:buNone/>
            </a:pPr>
            <a:r>
              <a:rPr lang="en-US" b="1" u="sng">
                <a:solidFill>
                  <a:srgbClr val="0000FF"/>
                </a:solidFill>
              </a:rPr>
              <a:t>Link Crew</a:t>
            </a:r>
          </a:p>
        </p:txBody>
      </p:sp>
      <p:sp>
        <p:nvSpPr>
          <p:cNvPr id="228" name="Shape 228"/>
          <p:cNvSpPr txBox="1">
            <a:spLocks noGrp="1"/>
          </p:cNvSpPr>
          <p:nvPr>
            <p:ph type="body" idx="1"/>
          </p:nvPr>
        </p:nvSpPr>
        <p:spPr>
          <a:xfrm>
            <a:off x="498375" y="1685036"/>
            <a:ext cx="8223300" cy="4381500"/>
          </a:xfrm>
          <a:prstGeom prst="rect">
            <a:avLst/>
          </a:prstGeom>
        </p:spPr>
        <p:txBody>
          <a:bodyPr lIns="91425" tIns="91425" rIns="91425" bIns="91425" anchor="t" anchorCtr="0">
            <a:noAutofit/>
          </a:bodyPr>
          <a:lstStyle/>
          <a:p>
            <a:pPr marL="457200" lvl="0" indent="-228600" rtl="0">
              <a:lnSpc>
                <a:spcPct val="135000"/>
              </a:lnSpc>
              <a:spcBef>
                <a:spcPts val="0"/>
              </a:spcBef>
              <a:buClr>
                <a:srgbClr val="000000"/>
              </a:buClr>
              <a:buSzPct val="100000"/>
            </a:pPr>
            <a:r>
              <a:rPr lang="en-US" sz="1800">
                <a:solidFill>
                  <a:srgbClr val="000000"/>
                </a:solidFill>
              </a:rPr>
              <a:t>Link Crew is a high school transition program that welcomes freshmen and makes them feel comfortable throughout the first year of their high school experience. Built on the belief that students can help students succeed by training juniors and seniors to be mentors. </a:t>
            </a:r>
          </a:p>
          <a:p>
            <a:pPr marL="457200" lvl="0" indent="-228600" rtl="0">
              <a:lnSpc>
                <a:spcPct val="135000"/>
              </a:lnSpc>
              <a:spcBef>
                <a:spcPts val="0"/>
              </a:spcBef>
              <a:buClr>
                <a:srgbClr val="000000"/>
              </a:buClr>
              <a:buSzPct val="100000"/>
            </a:pPr>
            <a:r>
              <a:rPr lang="en-US" sz="1800">
                <a:solidFill>
                  <a:srgbClr val="000000"/>
                </a:solidFill>
              </a:rPr>
              <a:t>As positive role models, Link Crew Leaders are mentors and student leaders who guide the freshmen to discover what it takes to be successful during the transition to high school and help facilitate freshman success.</a:t>
            </a:r>
          </a:p>
          <a:p>
            <a:pPr marL="457200" lvl="0" indent="-228600" rtl="0">
              <a:lnSpc>
                <a:spcPct val="135000"/>
              </a:lnSpc>
              <a:spcBef>
                <a:spcPts val="0"/>
              </a:spcBef>
              <a:buClr>
                <a:srgbClr val="000000"/>
              </a:buClr>
              <a:buSzPct val="100000"/>
            </a:pPr>
            <a:r>
              <a:rPr lang="en-US" sz="1800">
                <a:solidFill>
                  <a:srgbClr val="000000"/>
                </a:solidFill>
              </a:rPr>
              <a:t>Link Crew provides the structure for freshmen to receive support and guidance from juniors and seniors who have been through the challenges that high school poses, and understand that the transition to a larger school can sometimes be overwhelming.</a:t>
            </a:r>
          </a:p>
          <a:p>
            <a:pPr>
              <a:spcBef>
                <a:spcPts val="0"/>
              </a:spcBef>
              <a:buNone/>
            </a:pPr>
            <a:endParaRPr/>
          </a:p>
        </p:txBody>
      </p:sp>
      <p:pic>
        <p:nvPicPr>
          <p:cNvPr id="229" name="Shape 229"/>
          <p:cNvPicPr preferRelativeResize="0"/>
          <p:nvPr/>
        </p:nvPicPr>
        <p:blipFill>
          <a:blip r:embed="rId3">
            <a:alphaModFix/>
          </a:blip>
          <a:stretch>
            <a:fillRect/>
          </a:stretch>
        </p:blipFill>
        <p:spPr>
          <a:xfrm>
            <a:off x="7475400" y="304300"/>
            <a:ext cx="1096325" cy="1419075"/>
          </a:xfrm>
          <a:prstGeom prst="rect">
            <a:avLst/>
          </a:prstGeom>
          <a:noFill/>
          <a:ln>
            <a:noFill/>
          </a:ln>
        </p:spPr>
      </p:pic>
      <p:pic>
        <p:nvPicPr>
          <p:cNvPr id="230" name="Shape 230"/>
          <p:cNvPicPr preferRelativeResize="0"/>
          <p:nvPr/>
        </p:nvPicPr>
        <p:blipFill>
          <a:blip r:embed="rId3">
            <a:alphaModFix/>
          </a:blip>
          <a:stretch>
            <a:fillRect/>
          </a:stretch>
        </p:blipFill>
        <p:spPr>
          <a:xfrm>
            <a:off x="570350" y="265937"/>
            <a:ext cx="1096325" cy="141907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60350" y="12"/>
            <a:ext cx="8223300" cy="1143000"/>
          </a:xfrm>
          <a:prstGeom prst="rect">
            <a:avLst/>
          </a:prstGeom>
        </p:spPr>
        <p:txBody>
          <a:bodyPr lIns="91425" tIns="91425" rIns="91425" bIns="91425" anchor="b" anchorCtr="0">
            <a:noAutofit/>
          </a:bodyPr>
          <a:lstStyle/>
          <a:p>
            <a:pPr marL="277812" lvl="0" algn="ctr">
              <a:lnSpc>
                <a:spcPct val="80000"/>
              </a:lnSpc>
              <a:spcBef>
                <a:spcPts val="520"/>
              </a:spcBef>
              <a:buClr>
                <a:schemeClr val="dk1"/>
              </a:buClr>
              <a:buSzPct val="25000"/>
              <a:buFont typeface="Merriweather"/>
              <a:buNone/>
            </a:pPr>
            <a:r>
              <a:rPr lang="en-US" sz="3300" b="1">
                <a:solidFill>
                  <a:schemeClr val="dk1"/>
                </a:solidFill>
                <a:latin typeface="Merriweather"/>
                <a:ea typeface="Merriweather"/>
                <a:cs typeface="Merriweather"/>
                <a:sym typeface="Merriweather"/>
              </a:rPr>
              <a:t>Acknowledging and Rewarding Positive Behavior</a:t>
            </a:r>
          </a:p>
        </p:txBody>
      </p:sp>
      <p:sp>
        <p:nvSpPr>
          <p:cNvPr id="237" name="Shape 237"/>
          <p:cNvSpPr txBox="1">
            <a:spLocks noGrp="1"/>
          </p:cNvSpPr>
          <p:nvPr>
            <p:ph type="body" idx="1"/>
          </p:nvPr>
        </p:nvSpPr>
        <p:spPr>
          <a:xfrm>
            <a:off x="279000" y="1020600"/>
            <a:ext cx="8223300" cy="5468999"/>
          </a:xfrm>
          <a:prstGeom prst="rect">
            <a:avLst/>
          </a:prstGeom>
        </p:spPr>
        <p:txBody>
          <a:bodyPr lIns="91425" tIns="91425" rIns="91425" bIns="91425" anchor="t" anchorCtr="0">
            <a:noAutofit/>
          </a:bodyPr>
          <a:lstStyle/>
          <a:p>
            <a:pPr lvl="0" indent="0" rtl="0">
              <a:lnSpc>
                <a:spcPct val="80000"/>
              </a:lnSpc>
              <a:spcBef>
                <a:spcPts val="0"/>
              </a:spcBef>
              <a:buNone/>
            </a:pPr>
            <a:r>
              <a:rPr lang="en-US" sz="2000" u="sng"/>
              <a:t>Positive Acknowledgments and Climates (Tier II):</a:t>
            </a:r>
          </a:p>
          <a:p>
            <a:pPr marL="457200" lvl="0" indent="-228600" rtl="0">
              <a:lnSpc>
                <a:spcPct val="80000"/>
              </a:lnSpc>
              <a:spcBef>
                <a:spcPts val="0"/>
              </a:spcBef>
              <a:buSzPct val="100000"/>
            </a:pPr>
            <a:r>
              <a:rPr lang="en-US" sz="2000"/>
              <a:t>Link Crew </a:t>
            </a:r>
          </a:p>
          <a:p>
            <a:pPr marL="914400" lvl="1" indent="-228600" rtl="0">
              <a:lnSpc>
                <a:spcPct val="80000"/>
              </a:lnSpc>
              <a:spcBef>
                <a:spcPts val="0"/>
              </a:spcBef>
              <a:buSzPct val="100000"/>
            </a:pPr>
            <a:r>
              <a:rPr lang="en-US" sz="2000"/>
              <a:t>Link Alert</a:t>
            </a:r>
          </a:p>
          <a:p>
            <a:pPr marL="914400" lvl="1" indent="-228600" rtl="0">
              <a:lnSpc>
                <a:spcPct val="80000"/>
              </a:lnSpc>
              <a:spcBef>
                <a:spcPts val="0"/>
              </a:spcBef>
              <a:buSzPct val="100000"/>
            </a:pPr>
            <a:r>
              <a:rPr lang="en-US" sz="2000"/>
              <a:t>Link Applause</a:t>
            </a:r>
          </a:p>
          <a:p>
            <a:pPr marL="457200" lvl="0" indent="-228600" rtl="0">
              <a:lnSpc>
                <a:spcPct val="80000"/>
              </a:lnSpc>
              <a:spcBef>
                <a:spcPts val="0"/>
              </a:spcBef>
              <a:buSzPct val="100000"/>
            </a:pPr>
            <a:r>
              <a:rPr lang="en-US" sz="2000"/>
              <a:t>Restorative Practices</a:t>
            </a:r>
          </a:p>
          <a:p>
            <a:pPr marL="457200" lvl="0" indent="-228600" rtl="0">
              <a:lnSpc>
                <a:spcPct val="80000"/>
              </a:lnSpc>
              <a:spcBef>
                <a:spcPts val="0"/>
              </a:spcBef>
              <a:buSzPct val="100000"/>
            </a:pPr>
            <a:r>
              <a:rPr lang="en-US" sz="2000"/>
              <a:t>9th Grade Lead Teacher</a:t>
            </a:r>
          </a:p>
          <a:p>
            <a:pPr marL="457200" lvl="0" indent="-228600" rtl="0">
              <a:lnSpc>
                <a:spcPct val="80000"/>
              </a:lnSpc>
              <a:spcBef>
                <a:spcPts val="0"/>
              </a:spcBef>
              <a:buSzPct val="100000"/>
            </a:pPr>
            <a:r>
              <a:rPr lang="en-US" sz="2000"/>
              <a:t>Parent Liaison</a:t>
            </a:r>
          </a:p>
          <a:p>
            <a:pPr marL="457200" lvl="0" indent="-228600" rtl="0">
              <a:lnSpc>
                <a:spcPct val="80000"/>
              </a:lnSpc>
              <a:spcBef>
                <a:spcPts val="0"/>
              </a:spcBef>
              <a:buSzPct val="100000"/>
            </a:pPr>
            <a:r>
              <a:rPr lang="en-US" sz="2000"/>
              <a:t>Social Responsibility Technicians </a:t>
            </a:r>
          </a:p>
          <a:p>
            <a:pPr marL="457200" lvl="0" indent="-228600" rtl="0">
              <a:lnSpc>
                <a:spcPct val="80000"/>
              </a:lnSpc>
              <a:spcBef>
                <a:spcPts val="0"/>
              </a:spcBef>
              <a:buSzPct val="100000"/>
            </a:pPr>
            <a:r>
              <a:rPr lang="en-US" sz="2000"/>
              <a:t>Cohort List Assignments</a:t>
            </a:r>
          </a:p>
          <a:p>
            <a:pPr marL="457200" lvl="0" indent="-228600" rtl="0">
              <a:lnSpc>
                <a:spcPct val="80000"/>
              </a:lnSpc>
              <a:spcBef>
                <a:spcPts val="0"/>
              </a:spcBef>
              <a:buSzPct val="100000"/>
            </a:pPr>
            <a:r>
              <a:rPr lang="en-US" sz="2000"/>
              <a:t>Circle of Friends</a:t>
            </a:r>
          </a:p>
          <a:p>
            <a:pPr marL="457200" lvl="0" indent="-228600" rtl="0">
              <a:lnSpc>
                <a:spcPct val="80000"/>
              </a:lnSpc>
              <a:spcBef>
                <a:spcPts val="0"/>
              </a:spcBef>
              <a:buSzPct val="100000"/>
            </a:pPr>
            <a:r>
              <a:rPr lang="en-US" sz="2000"/>
              <a:t>Alternatives to Suspension </a:t>
            </a:r>
          </a:p>
          <a:p>
            <a:pPr marL="914400" lvl="1" indent="-228600" rtl="0">
              <a:lnSpc>
                <a:spcPct val="80000"/>
              </a:lnSpc>
              <a:spcBef>
                <a:spcPts val="0"/>
              </a:spcBef>
              <a:buSzPct val="100000"/>
            </a:pPr>
            <a:r>
              <a:rPr lang="en-US" sz="2000"/>
              <a:t>Community Service</a:t>
            </a:r>
          </a:p>
          <a:p>
            <a:pPr marL="914400" lvl="1" indent="-228600" rtl="0">
              <a:lnSpc>
                <a:spcPct val="80000"/>
              </a:lnSpc>
              <a:spcBef>
                <a:spcPts val="0"/>
              </a:spcBef>
              <a:buSzPct val="100000"/>
            </a:pPr>
            <a:r>
              <a:rPr lang="en-US" sz="2000"/>
              <a:t>Targeted Suspension </a:t>
            </a:r>
          </a:p>
          <a:p>
            <a:pPr marL="914400" lvl="1" indent="-228600" rtl="0">
              <a:lnSpc>
                <a:spcPct val="80000"/>
              </a:lnSpc>
              <a:spcBef>
                <a:spcPts val="0"/>
              </a:spcBef>
              <a:buSzPct val="100000"/>
            </a:pPr>
            <a:r>
              <a:rPr lang="en-US" sz="2000"/>
              <a:t>After school detention</a:t>
            </a:r>
          </a:p>
          <a:p>
            <a:pPr marL="914400" lvl="1" indent="-228600" rtl="0">
              <a:lnSpc>
                <a:spcPct val="80000"/>
              </a:lnSpc>
              <a:spcBef>
                <a:spcPts val="0"/>
              </a:spcBef>
              <a:buSzPct val="100000"/>
            </a:pPr>
            <a:r>
              <a:rPr lang="en-US" sz="2000"/>
              <a:t>Conference between administration and social worker</a:t>
            </a:r>
          </a:p>
          <a:p>
            <a:pPr marL="914400" lvl="1" indent="-228600" rtl="0">
              <a:lnSpc>
                <a:spcPct val="80000"/>
              </a:lnSpc>
              <a:spcBef>
                <a:spcPts val="0"/>
              </a:spcBef>
              <a:buSzPct val="100000"/>
            </a:pPr>
            <a:r>
              <a:rPr lang="en-US" sz="2000"/>
              <a:t>Case Conference - Simple behavior plans</a:t>
            </a:r>
          </a:p>
          <a:p>
            <a:pPr marL="914400" lvl="1" indent="-228600" rtl="0">
              <a:lnSpc>
                <a:spcPct val="80000"/>
              </a:lnSpc>
              <a:spcBef>
                <a:spcPts val="0"/>
              </a:spcBef>
              <a:buSzPct val="100000"/>
            </a:pPr>
            <a:r>
              <a:rPr lang="en-US" sz="2000"/>
              <a:t>Cool Down</a:t>
            </a:r>
          </a:p>
          <a:p>
            <a:pPr marL="914400" lvl="1" indent="-228600" rtl="0">
              <a:lnSpc>
                <a:spcPct val="80000"/>
              </a:lnSpc>
              <a:spcBef>
                <a:spcPts val="0"/>
              </a:spcBef>
              <a:buSzPct val="100000"/>
            </a:pPr>
            <a:r>
              <a:rPr lang="en-US" sz="2000"/>
              <a:t>Peer to Peer mediation</a:t>
            </a:r>
          </a:p>
          <a:p>
            <a:pPr marL="0" lvl="0" indent="0" rtl="0">
              <a:lnSpc>
                <a:spcPct val="80000"/>
              </a:lnSpc>
              <a:spcBef>
                <a:spcPts val="0"/>
              </a:spcBef>
              <a:buNone/>
            </a:pPr>
            <a:endParaRPr sz="200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06600" y="317762"/>
            <a:ext cx="8223300" cy="1143000"/>
          </a:xfrm>
          <a:prstGeom prst="rect">
            <a:avLst/>
          </a:prstGeom>
        </p:spPr>
        <p:txBody>
          <a:bodyPr lIns="91425" tIns="91425" rIns="91425" bIns="91425" anchor="b" anchorCtr="0">
            <a:noAutofit/>
          </a:bodyPr>
          <a:lstStyle/>
          <a:p>
            <a:pPr algn="ctr">
              <a:spcBef>
                <a:spcPts val="0"/>
              </a:spcBef>
              <a:buNone/>
            </a:pPr>
            <a:r>
              <a:rPr lang="en-US" b="1" u="sng">
                <a:solidFill>
                  <a:srgbClr val="0000FF"/>
                </a:solidFill>
              </a:rPr>
              <a:t>Link Crew</a:t>
            </a:r>
          </a:p>
        </p:txBody>
      </p:sp>
      <p:sp>
        <p:nvSpPr>
          <p:cNvPr id="244" name="Shape 244"/>
          <p:cNvSpPr txBox="1">
            <a:spLocks noGrp="1"/>
          </p:cNvSpPr>
          <p:nvPr>
            <p:ph type="body" idx="1"/>
          </p:nvPr>
        </p:nvSpPr>
        <p:spPr>
          <a:xfrm>
            <a:off x="316925" y="1791636"/>
            <a:ext cx="8223300" cy="4381500"/>
          </a:xfrm>
          <a:prstGeom prst="rect">
            <a:avLst/>
          </a:prstGeom>
        </p:spPr>
        <p:txBody>
          <a:bodyPr lIns="91425" tIns="91425" rIns="91425" bIns="91425" anchor="t" anchorCtr="0">
            <a:noAutofit/>
          </a:bodyPr>
          <a:lstStyle/>
          <a:p>
            <a:pPr rtl="0">
              <a:spcBef>
                <a:spcPts val="0"/>
              </a:spcBef>
              <a:buNone/>
            </a:pPr>
            <a:r>
              <a:rPr lang="en-US" u="sng"/>
              <a:t>Link Alert:</a:t>
            </a:r>
            <a:r>
              <a:rPr lang="en-US"/>
              <a:t> </a:t>
            </a:r>
            <a:r>
              <a:rPr lang="en-US" sz="2400"/>
              <a:t>This is a way teachers can get academic follow ups through link leaders.  It positively impacts the student to student relationship along with a means of getting the student to improve on academics and/or behavior in class.</a:t>
            </a:r>
          </a:p>
          <a:p>
            <a:pPr>
              <a:spcBef>
                <a:spcPts val="0"/>
              </a:spcBef>
              <a:buNone/>
            </a:pPr>
            <a:r>
              <a:rPr lang="en-US" u="sng"/>
              <a:t>Link Applause: </a:t>
            </a:r>
            <a:r>
              <a:rPr lang="en-US" sz="2400"/>
              <a:t>A way to celebrate positive behavior and for the student to be recognized for it.  for example: the student may have had a rough start but after a few weeks has improved by participating/volunteering, performing better on exams, or simply working harder in class.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49"/>
        <p:cNvGrpSpPr/>
        <p:nvPr/>
      </p:nvGrpSpPr>
      <p:grpSpPr>
        <a:xfrm>
          <a:off x="0" y="0"/>
          <a:ext cx="0" cy="0"/>
          <a:chOff x="0" y="0"/>
          <a:chExt cx="0" cy="0"/>
        </a:xfrm>
      </p:grpSpPr>
      <p:pic>
        <p:nvPicPr>
          <p:cNvPr id="250" name="Shape 250"/>
          <p:cNvPicPr preferRelativeResize="0"/>
          <p:nvPr/>
        </p:nvPicPr>
        <p:blipFill>
          <a:blip r:embed="rId3">
            <a:alphaModFix/>
          </a:blip>
          <a:stretch>
            <a:fillRect/>
          </a:stretch>
        </p:blipFill>
        <p:spPr>
          <a:xfrm>
            <a:off x="1801900" y="135162"/>
            <a:ext cx="5629825" cy="6587674"/>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70725" y="246062"/>
            <a:ext cx="8223300" cy="1143000"/>
          </a:xfrm>
          <a:prstGeom prst="rect">
            <a:avLst/>
          </a:prstGeom>
        </p:spPr>
        <p:txBody>
          <a:bodyPr lIns="91425" tIns="91425" rIns="91425" bIns="91425" anchor="b" anchorCtr="0">
            <a:noAutofit/>
          </a:bodyPr>
          <a:lstStyle/>
          <a:p>
            <a:pPr algn="ctr">
              <a:spcBef>
                <a:spcPts val="0"/>
              </a:spcBef>
              <a:buNone/>
            </a:pPr>
            <a:r>
              <a:rPr lang="en-US">
                <a:solidFill>
                  <a:srgbClr val="000000"/>
                </a:solidFill>
              </a:rPr>
              <a:t>Link Applause</a:t>
            </a:r>
          </a:p>
        </p:txBody>
      </p:sp>
      <p:pic>
        <p:nvPicPr>
          <p:cNvPr id="257" name="Shape 257"/>
          <p:cNvPicPr preferRelativeResize="0"/>
          <p:nvPr/>
        </p:nvPicPr>
        <p:blipFill>
          <a:blip r:embed="rId3">
            <a:alphaModFix/>
          </a:blip>
          <a:stretch>
            <a:fillRect/>
          </a:stretch>
        </p:blipFill>
        <p:spPr>
          <a:xfrm>
            <a:off x="1624362" y="1389050"/>
            <a:ext cx="5895275" cy="51897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60350" y="417512"/>
            <a:ext cx="8223300" cy="1143000"/>
          </a:xfrm>
          <a:prstGeom prst="rect">
            <a:avLst/>
          </a:prstGeom>
        </p:spPr>
        <p:txBody>
          <a:bodyPr lIns="91425" tIns="91425" rIns="91425" bIns="91425" anchor="b" anchorCtr="0">
            <a:noAutofit/>
          </a:bodyPr>
          <a:lstStyle/>
          <a:p>
            <a:pPr algn="ctr">
              <a:spcBef>
                <a:spcPts val="0"/>
              </a:spcBef>
              <a:buNone/>
            </a:pPr>
            <a:r>
              <a:rPr lang="en-US" b="1" u="sng">
                <a:solidFill>
                  <a:srgbClr val="0000FF"/>
                </a:solidFill>
              </a:rPr>
              <a:t>Restorative Practices</a:t>
            </a:r>
          </a:p>
        </p:txBody>
      </p:sp>
      <p:sp>
        <p:nvSpPr>
          <p:cNvPr id="264" name="Shape 264"/>
          <p:cNvSpPr txBox="1">
            <a:spLocks noGrp="1"/>
          </p:cNvSpPr>
          <p:nvPr>
            <p:ph type="body" idx="1"/>
          </p:nvPr>
        </p:nvSpPr>
        <p:spPr>
          <a:xfrm>
            <a:off x="460375" y="1941511"/>
            <a:ext cx="8223300" cy="4381500"/>
          </a:xfrm>
          <a:prstGeom prst="rect">
            <a:avLst/>
          </a:prstGeom>
        </p:spPr>
        <p:txBody>
          <a:bodyPr lIns="91425" tIns="91425" rIns="91425" bIns="91425" anchor="t" anchorCtr="0">
            <a:noAutofit/>
          </a:bodyPr>
          <a:lstStyle/>
          <a:p>
            <a:pPr rtl="0">
              <a:spcBef>
                <a:spcPts val="0"/>
              </a:spcBef>
              <a:buNone/>
            </a:pPr>
            <a:r>
              <a:rPr lang="en-US"/>
              <a:t>In the process of training all staff; started with co-teaching staff</a:t>
            </a:r>
          </a:p>
          <a:p>
            <a:pPr rtl="0">
              <a:spcBef>
                <a:spcPts val="0"/>
              </a:spcBef>
              <a:buNone/>
            </a:pPr>
            <a:endParaRPr/>
          </a:p>
          <a:p>
            <a:pPr rtl="0">
              <a:spcBef>
                <a:spcPts val="0"/>
              </a:spcBef>
              <a:buNone/>
            </a:pPr>
            <a:r>
              <a:rPr lang="en-US"/>
              <a:t>Motto:  Start Small and Build</a:t>
            </a:r>
          </a:p>
          <a:p>
            <a:pPr rtl="0">
              <a:spcBef>
                <a:spcPts val="0"/>
              </a:spcBef>
              <a:buNone/>
            </a:pPr>
            <a:endParaRPr/>
          </a:p>
          <a:p>
            <a:pPr rtl="0">
              <a:spcBef>
                <a:spcPts val="0"/>
              </a:spcBef>
              <a:buNone/>
            </a:pPr>
            <a:r>
              <a:rPr lang="en-US"/>
              <a:t>Circles:  Builds community, develops relationships (Tier 1, Tier 2)</a:t>
            </a:r>
          </a:p>
          <a:p>
            <a:pPr>
              <a:spcBef>
                <a:spcPts val="0"/>
              </a:spcBef>
              <a:buNone/>
            </a:pP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230275" y="237050"/>
            <a:ext cx="8683500" cy="1143000"/>
          </a:xfrm>
          <a:prstGeom prst="rect">
            <a:avLst/>
          </a:prstGeom>
        </p:spPr>
        <p:txBody>
          <a:bodyPr lIns="91425" tIns="91425" rIns="91425" bIns="91425" anchor="b" anchorCtr="0">
            <a:noAutofit/>
          </a:bodyPr>
          <a:lstStyle/>
          <a:p>
            <a:pPr>
              <a:spcBef>
                <a:spcPts val="0"/>
              </a:spcBef>
              <a:buNone/>
            </a:pPr>
            <a:r>
              <a:rPr lang="en-US" b="1" u="sng">
                <a:solidFill>
                  <a:srgbClr val="0000FF"/>
                </a:solidFill>
              </a:rPr>
              <a:t>Restorative Practices:  Circles</a:t>
            </a:r>
          </a:p>
        </p:txBody>
      </p:sp>
      <p:sp>
        <p:nvSpPr>
          <p:cNvPr id="271" name="Shape 271"/>
          <p:cNvSpPr txBox="1">
            <a:spLocks noGrp="1"/>
          </p:cNvSpPr>
          <p:nvPr>
            <p:ph type="body" idx="1"/>
          </p:nvPr>
        </p:nvSpPr>
        <p:spPr>
          <a:xfrm>
            <a:off x="340050" y="1380061"/>
            <a:ext cx="8223300" cy="4381500"/>
          </a:xfrm>
          <a:prstGeom prst="rect">
            <a:avLst/>
          </a:prstGeom>
        </p:spPr>
        <p:txBody>
          <a:bodyPr lIns="91425" tIns="91425" rIns="91425" bIns="91425" anchor="t" anchorCtr="0">
            <a:noAutofit/>
          </a:bodyPr>
          <a:lstStyle/>
          <a:p>
            <a:pPr marL="444500" lvl="0" indent="-355600" rtl="0">
              <a:lnSpc>
                <a:spcPct val="108000"/>
              </a:lnSpc>
              <a:spcBef>
                <a:spcPts val="0"/>
              </a:spcBef>
              <a:buClr>
                <a:srgbClr val="000000"/>
              </a:buClr>
              <a:buSzPct val="100000"/>
              <a:buFont typeface="Arial"/>
              <a:buChar char="●"/>
            </a:pPr>
            <a:r>
              <a:rPr lang="en-US" sz="2000">
                <a:solidFill>
                  <a:srgbClr val="000000"/>
                </a:solidFill>
                <a:latin typeface="Arial"/>
                <a:ea typeface="Arial"/>
                <a:cs typeface="Arial"/>
                <a:sym typeface="Arial"/>
              </a:rPr>
              <a:t>Sequential:  </a:t>
            </a:r>
          </a:p>
          <a:p>
            <a:pPr marL="914400" lvl="1" indent="-355600" rtl="0">
              <a:lnSpc>
                <a:spcPct val="108000"/>
              </a:lnSpc>
              <a:spcBef>
                <a:spcPts val="600"/>
              </a:spcBef>
              <a:buClr>
                <a:srgbClr val="000000"/>
              </a:buClr>
              <a:buSzPct val="100000"/>
              <a:buFont typeface="Arial"/>
              <a:buChar char="●"/>
            </a:pPr>
            <a:r>
              <a:rPr lang="en-US" sz="2000">
                <a:solidFill>
                  <a:srgbClr val="000000"/>
                </a:solidFill>
                <a:latin typeface="Arial"/>
                <a:ea typeface="Arial"/>
                <a:cs typeface="Arial"/>
                <a:sym typeface="Arial"/>
              </a:rPr>
              <a:t>Circle facilitator raises the topics and the questions</a:t>
            </a:r>
          </a:p>
          <a:p>
            <a:pPr marL="901700" lvl="1" indent="-355600" rtl="0">
              <a:lnSpc>
                <a:spcPct val="108000"/>
              </a:lnSpc>
              <a:spcBef>
                <a:spcPts val="600"/>
              </a:spcBef>
              <a:buClr>
                <a:srgbClr val="000000"/>
              </a:buClr>
              <a:buSzPct val="100000"/>
              <a:buFont typeface="Arial"/>
              <a:buChar char="●"/>
            </a:pPr>
            <a:r>
              <a:rPr lang="en-US" sz="2000">
                <a:solidFill>
                  <a:srgbClr val="000000"/>
                </a:solidFill>
                <a:latin typeface="Arial"/>
                <a:ea typeface="Arial"/>
                <a:cs typeface="Arial"/>
                <a:sym typeface="Arial"/>
              </a:rPr>
              <a:t>Forbids back and forth argument.</a:t>
            </a:r>
          </a:p>
          <a:p>
            <a:pPr marL="901700" lvl="1" indent="-355600" rtl="0">
              <a:lnSpc>
                <a:spcPct val="108000"/>
              </a:lnSpc>
              <a:spcBef>
                <a:spcPts val="600"/>
              </a:spcBef>
              <a:buClr>
                <a:srgbClr val="000000"/>
              </a:buClr>
              <a:buSzPct val="100000"/>
              <a:buFont typeface="Arial"/>
              <a:buChar char="●"/>
            </a:pPr>
            <a:r>
              <a:rPr lang="en-US" sz="2000">
                <a:solidFill>
                  <a:srgbClr val="000000"/>
                </a:solidFill>
                <a:latin typeface="Arial"/>
                <a:ea typeface="Arial"/>
                <a:cs typeface="Arial"/>
                <a:sym typeface="Arial"/>
              </a:rPr>
              <a:t>Maximizes opportunity for more quiet voices.  </a:t>
            </a:r>
          </a:p>
          <a:p>
            <a:pPr marL="901700" lvl="1" indent="-355600" rtl="0">
              <a:lnSpc>
                <a:spcPct val="108000"/>
              </a:lnSpc>
              <a:spcBef>
                <a:spcPts val="600"/>
              </a:spcBef>
              <a:buClr>
                <a:srgbClr val="000000"/>
              </a:buClr>
              <a:buSzPct val="100000"/>
              <a:buFont typeface="Arial"/>
              <a:buChar char="●"/>
            </a:pPr>
            <a:r>
              <a:rPr lang="en-US" sz="2000">
                <a:solidFill>
                  <a:srgbClr val="000000"/>
                </a:solidFill>
                <a:latin typeface="Arial"/>
                <a:ea typeface="Arial"/>
                <a:cs typeface="Arial"/>
                <a:sym typeface="Arial"/>
              </a:rPr>
              <a:t>Permission is granted to speak.  </a:t>
            </a:r>
          </a:p>
          <a:p>
            <a:pPr marL="901700" lvl="1" indent="-355600" rtl="0">
              <a:lnSpc>
                <a:spcPct val="108000"/>
              </a:lnSpc>
              <a:spcBef>
                <a:spcPts val="600"/>
              </a:spcBef>
              <a:buClr>
                <a:srgbClr val="000000"/>
              </a:buClr>
              <a:buSzPct val="100000"/>
              <a:buFont typeface="Arial"/>
              <a:buChar char="●"/>
            </a:pPr>
            <a:r>
              <a:rPr lang="en-US" sz="2000">
                <a:solidFill>
                  <a:srgbClr val="000000"/>
                </a:solidFill>
                <a:latin typeface="Arial"/>
                <a:ea typeface="Arial"/>
                <a:cs typeface="Arial"/>
                <a:sym typeface="Arial"/>
              </a:rPr>
              <a:t>Listen more, talk less</a:t>
            </a:r>
          </a:p>
          <a:p>
            <a:pPr marL="444500" lvl="0" indent="-355600" rtl="0">
              <a:lnSpc>
                <a:spcPct val="108000"/>
              </a:lnSpc>
              <a:spcBef>
                <a:spcPts val="2000"/>
              </a:spcBef>
              <a:buClr>
                <a:srgbClr val="000000"/>
              </a:buClr>
              <a:buSzPct val="100000"/>
              <a:buFont typeface="Arial"/>
              <a:buChar char="●"/>
            </a:pPr>
            <a:r>
              <a:rPr lang="en-US" sz="2000">
                <a:solidFill>
                  <a:srgbClr val="000000"/>
                </a:solidFill>
                <a:latin typeface="Arial"/>
                <a:ea typeface="Arial"/>
                <a:cs typeface="Arial"/>
                <a:sym typeface="Arial"/>
              </a:rPr>
              <a:t>Non-Sequential:  </a:t>
            </a:r>
          </a:p>
          <a:p>
            <a:pPr marL="914400" lvl="1" indent="-355600" rtl="0">
              <a:lnSpc>
                <a:spcPct val="108000"/>
              </a:lnSpc>
              <a:spcBef>
                <a:spcPts val="600"/>
              </a:spcBef>
              <a:buClr>
                <a:srgbClr val="000000"/>
              </a:buClr>
              <a:buSzPct val="100000"/>
              <a:buFont typeface="Arial"/>
              <a:buChar char="●"/>
            </a:pPr>
            <a:r>
              <a:rPr lang="en-US" sz="2000">
                <a:solidFill>
                  <a:srgbClr val="000000"/>
                </a:solidFill>
                <a:latin typeface="Arial"/>
                <a:ea typeface="Arial"/>
                <a:cs typeface="Arial"/>
                <a:sym typeface="Arial"/>
              </a:rPr>
              <a:t>Freely Structured</a:t>
            </a:r>
          </a:p>
          <a:p>
            <a:pPr marL="914400" lvl="1" indent="-355600" rtl="0">
              <a:lnSpc>
                <a:spcPct val="108000"/>
              </a:lnSpc>
              <a:spcBef>
                <a:spcPts val="600"/>
              </a:spcBef>
              <a:buClr>
                <a:srgbClr val="000000"/>
              </a:buClr>
              <a:buSzPct val="100000"/>
              <a:buFont typeface="Arial"/>
              <a:buChar char="●"/>
            </a:pPr>
            <a:r>
              <a:rPr lang="en-US" sz="2000">
                <a:solidFill>
                  <a:srgbClr val="000000"/>
                </a:solidFill>
                <a:latin typeface="Arial"/>
                <a:ea typeface="Arial"/>
                <a:cs typeface="Arial"/>
                <a:sym typeface="Arial"/>
              </a:rPr>
              <a:t>conversation may proceed from one to another without a fixed order.</a:t>
            </a:r>
          </a:p>
          <a:p>
            <a:pPr marL="444500" lvl="0" indent="-355600" rtl="0">
              <a:lnSpc>
                <a:spcPct val="108000"/>
              </a:lnSpc>
              <a:spcBef>
                <a:spcPts val="2000"/>
              </a:spcBef>
              <a:buClr>
                <a:srgbClr val="000000"/>
              </a:buClr>
              <a:buSzPct val="100000"/>
              <a:buFont typeface="Arial"/>
              <a:buChar char="●"/>
            </a:pPr>
            <a:r>
              <a:rPr lang="en-US" sz="2000">
                <a:solidFill>
                  <a:srgbClr val="000000"/>
                </a:solidFill>
                <a:latin typeface="Arial"/>
                <a:ea typeface="Arial"/>
                <a:cs typeface="Arial"/>
                <a:sym typeface="Arial"/>
              </a:rPr>
              <a:t>Fish-Bowl:  </a:t>
            </a:r>
          </a:p>
          <a:p>
            <a:pPr marL="914400" lvl="1" indent="-355600" rtl="0">
              <a:lnSpc>
                <a:spcPct val="108000"/>
              </a:lnSpc>
              <a:spcBef>
                <a:spcPts val="600"/>
              </a:spcBef>
              <a:buClr>
                <a:srgbClr val="000000"/>
              </a:buClr>
              <a:buSzPct val="100000"/>
              <a:buFont typeface="Arial"/>
              <a:buChar char="●"/>
            </a:pPr>
            <a:r>
              <a:rPr lang="en-US" sz="2000">
                <a:solidFill>
                  <a:srgbClr val="000000"/>
                </a:solidFill>
                <a:latin typeface="Arial"/>
                <a:ea typeface="Arial"/>
                <a:cs typeface="Arial"/>
                <a:sym typeface="Arial"/>
              </a:rPr>
              <a:t>Inner-circle of active participants who may discuss an issue.</a:t>
            </a:r>
          </a:p>
          <a:p>
            <a:pPr marL="914400" lvl="1" indent="-355600" rtl="0">
              <a:lnSpc>
                <a:spcPct val="108000"/>
              </a:lnSpc>
              <a:spcBef>
                <a:spcPts val="600"/>
              </a:spcBef>
              <a:buClr>
                <a:srgbClr val="000000"/>
              </a:buClr>
              <a:buSzPct val="100000"/>
              <a:buFont typeface="Arial"/>
              <a:buChar char="●"/>
            </a:pPr>
            <a:r>
              <a:rPr lang="en-US" sz="2000">
                <a:solidFill>
                  <a:srgbClr val="000000"/>
                </a:solidFill>
                <a:latin typeface="Arial"/>
                <a:ea typeface="Arial"/>
                <a:cs typeface="Arial"/>
                <a:sym typeface="Arial"/>
              </a:rPr>
              <a:t>Outside the circle are the observers.</a:t>
            </a:r>
          </a:p>
          <a:p>
            <a:pPr marL="914400" lvl="1" indent="-355600" rtl="0">
              <a:lnSpc>
                <a:spcPct val="108000"/>
              </a:lnSpc>
              <a:spcBef>
                <a:spcPts val="600"/>
              </a:spcBef>
              <a:buClr>
                <a:srgbClr val="000000"/>
              </a:buClr>
              <a:buSzPct val="100000"/>
              <a:buFont typeface="Arial"/>
              <a:buChar char="●"/>
            </a:pPr>
            <a:r>
              <a:rPr lang="en-US" sz="2000">
                <a:solidFill>
                  <a:srgbClr val="000000"/>
                </a:solidFill>
                <a:latin typeface="Arial"/>
                <a:ea typeface="Arial"/>
                <a:cs typeface="Arial"/>
                <a:sym typeface="Arial"/>
              </a:rPr>
              <a:t>Empty Chair</a:t>
            </a:r>
          </a:p>
          <a:p>
            <a:pPr marL="914400" lvl="1" indent="-355600" rtl="0">
              <a:lnSpc>
                <a:spcPct val="108000"/>
              </a:lnSpc>
              <a:spcBef>
                <a:spcPts val="600"/>
              </a:spcBef>
              <a:buClr>
                <a:srgbClr val="000000"/>
              </a:buClr>
              <a:buSzPct val="100000"/>
              <a:buFont typeface="Arial"/>
              <a:buChar char="●"/>
            </a:pPr>
            <a:r>
              <a:rPr lang="en-US" sz="2000">
                <a:solidFill>
                  <a:srgbClr val="000000"/>
                </a:solidFill>
                <a:latin typeface="Arial"/>
                <a:ea typeface="Arial"/>
                <a:cs typeface="Arial"/>
                <a:sym typeface="Arial"/>
              </a:rPr>
              <a:t>Problem Solving</a:t>
            </a:r>
          </a:p>
          <a:p>
            <a:pPr>
              <a:spcBef>
                <a:spcPts val="0"/>
              </a:spcBef>
              <a:buNone/>
            </a:pPr>
            <a:endParaRPr sz="1800"/>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584425" y="653362"/>
            <a:ext cx="8223300" cy="1143000"/>
          </a:xfrm>
          <a:prstGeom prst="rect">
            <a:avLst/>
          </a:prstGeom>
        </p:spPr>
        <p:txBody>
          <a:bodyPr lIns="91425" tIns="91425" rIns="91425" bIns="91425" anchor="b" anchorCtr="0">
            <a:noAutofit/>
          </a:bodyPr>
          <a:lstStyle/>
          <a:p>
            <a:pPr algn="ctr">
              <a:spcBef>
                <a:spcPts val="0"/>
              </a:spcBef>
              <a:buNone/>
            </a:pPr>
            <a:r>
              <a:rPr lang="en-US">
                <a:solidFill>
                  <a:srgbClr val="0000FF"/>
                </a:solidFill>
              </a:rPr>
              <a:t>Additional Interventions and Supports</a:t>
            </a:r>
          </a:p>
        </p:txBody>
      </p:sp>
      <p:sp>
        <p:nvSpPr>
          <p:cNvPr id="278" name="Shape 278"/>
          <p:cNvSpPr txBox="1">
            <a:spLocks noGrp="1"/>
          </p:cNvSpPr>
          <p:nvPr>
            <p:ph type="body" idx="1"/>
          </p:nvPr>
        </p:nvSpPr>
        <p:spPr>
          <a:xfrm>
            <a:off x="460375" y="1796350"/>
            <a:ext cx="8223300" cy="4703100"/>
          </a:xfrm>
          <a:prstGeom prst="rect">
            <a:avLst/>
          </a:prstGeom>
        </p:spPr>
        <p:txBody>
          <a:bodyPr lIns="91425" tIns="91425" rIns="91425" bIns="91425" anchor="t" anchorCtr="0">
            <a:noAutofit/>
          </a:bodyPr>
          <a:lstStyle/>
          <a:p>
            <a:pPr marL="457200" lvl="0" indent="-228600" rtl="0">
              <a:spcBef>
                <a:spcPts val="0"/>
              </a:spcBef>
            </a:pPr>
            <a:r>
              <a:rPr lang="en-US"/>
              <a:t>9th Grade Lead Teacher</a:t>
            </a:r>
          </a:p>
          <a:p>
            <a:pPr marL="457200" lvl="0" indent="-228600" rtl="0">
              <a:spcBef>
                <a:spcPts val="0"/>
              </a:spcBef>
            </a:pPr>
            <a:r>
              <a:rPr lang="en-US"/>
              <a:t>Parent Liaisons:  Cohort support; parent support; translation</a:t>
            </a:r>
          </a:p>
          <a:p>
            <a:pPr marL="457200" lvl="0" indent="-228600" rtl="0">
              <a:spcBef>
                <a:spcPts val="0"/>
              </a:spcBef>
            </a:pPr>
            <a:r>
              <a:rPr lang="en-US"/>
              <a:t>Student Services Liaison:  Community resources; link between parent, school, and student services office  </a:t>
            </a:r>
          </a:p>
          <a:p>
            <a:pPr marL="457200" lvl="0" indent="-228600" rtl="0">
              <a:spcBef>
                <a:spcPts val="0"/>
              </a:spcBef>
            </a:pPr>
            <a:r>
              <a:rPr lang="en-US"/>
              <a:t>Social Responsibility Technicians:  At-risk student support</a:t>
            </a:r>
          </a:p>
          <a:p>
            <a:pPr marL="457200" lvl="0" indent="-228600" rtl="0">
              <a:spcBef>
                <a:spcPts val="0"/>
              </a:spcBef>
            </a:pPr>
            <a:r>
              <a:rPr lang="en-US"/>
              <a:t>Cohort List Assignments</a:t>
            </a:r>
          </a:p>
          <a:p>
            <a:pPr marL="457200" lvl="0" indent="-228600" rtl="0">
              <a:spcBef>
                <a:spcPts val="0"/>
              </a:spcBef>
            </a:pPr>
            <a:r>
              <a:rPr lang="en-US"/>
              <a:t>Administration conference with social worker if suspensions are considered</a:t>
            </a:r>
          </a:p>
          <a:p>
            <a:pPr marL="457200" lvl="0" indent="-228600">
              <a:spcBef>
                <a:spcPts val="0"/>
              </a:spcBef>
            </a:pPr>
            <a:r>
              <a:rPr lang="en-US"/>
              <a:t>Administrative support</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460375" y="329612"/>
            <a:ext cx="8223300" cy="5714999"/>
          </a:xfrm>
          <a:prstGeom prst="rect">
            <a:avLst/>
          </a:prstGeom>
          <a:noFill/>
          <a:ln>
            <a:noFill/>
          </a:ln>
        </p:spPr>
        <p:txBody>
          <a:bodyPr lIns="91350" tIns="45675" rIns="91350" bIns="45675" anchor="t" anchorCtr="0">
            <a:noAutofit/>
          </a:bodyPr>
          <a:lstStyle/>
          <a:p>
            <a:pPr marL="277812" marR="0" lvl="0" indent="-277812" algn="ctr" rtl="0">
              <a:lnSpc>
                <a:spcPct val="90000"/>
              </a:lnSpc>
              <a:spcBef>
                <a:spcPts val="0"/>
              </a:spcBef>
              <a:spcAft>
                <a:spcPts val="0"/>
              </a:spcAft>
              <a:buClr>
                <a:schemeClr val="dk1"/>
              </a:buClr>
              <a:buSzPct val="25000"/>
              <a:buFont typeface="Merriweather"/>
              <a:buNone/>
            </a:pPr>
            <a:r>
              <a:rPr lang="en-US" sz="3600" b="1" i="0" u="none" strike="noStrike" cap="none" baseline="0">
                <a:solidFill>
                  <a:schemeClr val="dk1"/>
                </a:solidFill>
                <a:latin typeface="Merriweather"/>
                <a:ea typeface="Merriweather"/>
                <a:cs typeface="Merriweather"/>
                <a:sym typeface="Merriweather"/>
              </a:rPr>
              <a:t>PBIS VERTICAL ARTICULATION</a:t>
            </a:r>
          </a:p>
          <a:p>
            <a:pPr marL="277812" marR="0" lvl="0" indent="-277812" algn="ctr" rtl="0">
              <a:lnSpc>
                <a:spcPct val="90000"/>
              </a:lnSpc>
              <a:spcBef>
                <a:spcPts val="520"/>
              </a:spcBef>
              <a:spcAft>
                <a:spcPts val="0"/>
              </a:spcAft>
              <a:buClr>
                <a:schemeClr val="dk1"/>
              </a:buClr>
              <a:buFont typeface="Merriweather"/>
              <a:buNone/>
            </a:pPr>
            <a:endParaRPr sz="2600" b="0" i="0" u="none" strike="noStrike" cap="none" baseline="0">
              <a:solidFill>
                <a:schemeClr val="dk1"/>
              </a:solidFill>
              <a:latin typeface="Merriweather"/>
              <a:ea typeface="Merriweather"/>
              <a:cs typeface="Merriweather"/>
              <a:sym typeface="Merriweather"/>
            </a:endParaRPr>
          </a:p>
          <a:p>
            <a:pPr marL="277812" marR="0" lvl="0" indent="-277812" algn="l" rtl="0">
              <a:lnSpc>
                <a:spcPct val="9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Merriweather"/>
                <a:ea typeface="Merriweather"/>
                <a:cs typeface="Merriweather"/>
                <a:sym typeface="Merriweather"/>
              </a:rPr>
              <a:t>Reinforce positive behavior</a:t>
            </a:r>
          </a:p>
          <a:p>
            <a:pPr marL="277812" marR="0" lvl="0" indent="-120966" algn="l" rtl="0">
              <a:lnSpc>
                <a:spcPct val="90000"/>
              </a:lnSpc>
              <a:spcBef>
                <a:spcPts val="520"/>
              </a:spcBef>
              <a:spcAft>
                <a:spcPts val="0"/>
              </a:spcAft>
              <a:buClr>
                <a:srgbClr val="0BD0D9"/>
              </a:buClr>
              <a:buFont typeface="Noto Symbol"/>
              <a:buNone/>
            </a:pPr>
            <a:endParaRPr sz="2600" b="0" i="0" u="none" strike="noStrike" cap="none" baseline="0">
              <a:solidFill>
                <a:schemeClr val="dk1"/>
              </a:solidFill>
              <a:latin typeface="Merriweather"/>
              <a:ea typeface="Merriweather"/>
              <a:cs typeface="Merriweather"/>
              <a:sym typeface="Merriweather"/>
            </a:endParaRPr>
          </a:p>
          <a:p>
            <a:pPr marL="277812" marR="0" lvl="0" indent="-277812" algn="l" rtl="0">
              <a:lnSpc>
                <a:spcPct val="9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Merriweather"/>
                <a:ea typeface="Merriweather"/>
                <a:cs typeface="Merriweather"/>
                <a:sym typeface="Merriweather"/>
              </a:rPr>
              <a:t>Acknowledge positive behavior</a:t>
            </a:r>
          </a:p>
          <a:p>
            <a:pPr marL="277812" marR="0" lvl="0" indent="-277812" algn="l" rtl="0">
              <a:lnSpc>
                <a:spcPct val="90000"/>
              </a:lnSpc>
              <a:spcBef>
                <a:spcPts val="520"/>
              </a:spcBef>
              <a:spcAft>
                <a:spcPts val="0"/>
              </a:spcAft>
              <a:buClr>
                <a:schemeClr val="dk1"/>
              </a:buClr>
              <a:buFont typeface="Merriweather"/>
              <a:buNone/>
            </a:pPr>
            <a:endParaRPr sz="2600" b="0" i="0" u="none" strike="noStrike" cap="none" baseline="0">
              <a:solidFill>
                <a:schemeClr val="dk1"/>
              </a:solidFill>
              <a:latin typeface="Merriweather"/>
              <a:ea typeface="Merriweather"/>
              <a:cs typeface="Merriweather"/>
              <a:sym typeface="Merriweather"/>
            </a:endParaRPr>
          </a:p>
          <a:p>
            <a:pPr marL="277812" marR="0" lvl="0" indent="-277812" algn="l" rtl="0">
              <a:lnSpc>
                <a:spcPct val="9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Merriweather"/>
                <a:ea typeface="Merriweather"/>
                <a:cs typeface="Merriweather"/>
                <a:sym typeface="Merriweather"/>
              </a:rPr>
              <a:t>Encourage positive working environment</a:t>
            </a:r>
          </a:p>
          <a:p>
            <a:pPr marL="277812" marR="0" lvl="0" indent="-277812" algn="l" rtl="0">
              <a:lnSpc>
                <a:spcPct val="90000"/>
              </a:lnSpc>
              <a:spcBef>
                <a:spcPts val="520"/>
              </a:spcBef>
              <a:spcAft>
                <a:spcPts val="0"/>
              </a:spcAft>
              <a:buClr>
                <a:schemeClr val="dk1"/>
              </a:buClr>
              <a:buFont typeface="Merriweather"/>
              <a:buNone/>
            </a:pPr>
            <a:endParaRPr sz="2600" b="0" i="0" u="none" strike="noStrike" cap="none" baseline="0">
              <a:solidFill>
                <a:schemeClr val="dk1"/>
              </a:solidFill>
              <a:latin typeface="Merriweather"/>
              <a:ea typeface="Merriweather"/>
              <a:cs typeface="Merriweather"/>
              <a:sym typeface="Merriweather"/>
            </a:endParaRPr>
          </a:p>
          <a:p>
            <a:pPr marL="277812" marR="0" lvl="0" indent="-277812" algn="l" rtl="0">
              <a:lnSpc>
                <a:spcPct val="9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Merriweather"/>
                <a:ea typeface="Merriweather"/>
                <a:cs typeface="Merriweather"/>
                <a:sym typeface="Merriweather"/>
              </a:rPr>
              <a:t>Maximize instructional time</a:t>
            </a:r>
          </a:p>
          <a:p>
            <a:pPr marL="277812" marR="0" lvl="0" indent="-277812" algn="l" rtl="0">
              <a:lnSpc>
                <a:spcPct val="90000"/>
              </a:lnSpc>
              <a:spcBef>
                <a:spcPts val="520"/>
              </a:spcBef>
              <a:spcAft>
                <a:spcPts val="0"/>
              </a:spcAft>
              <a:buClr>
                <a:schemeClr val="dk1"/>
              </a:buClr>
              <a:buFont typeface="Merriweather"/>
              <a:buNone/>
            </a:pPr>
            <a:endParaRPr sz="2600" b="0" i="0" u="none" strike="noStrike" cap="none" baseline="0">
              <a:solidFill>
                <a:schemeClr val="dk1"/>
              </a:solidFill>
              <a:latin typeface="Merriweather"/>
              <a:ea typeface="Merriweather"/>
              <a:cs typeface="Merriweather"/>
              <a:sym typeface="Merriweather"/>
            </a:endParaRPr>
          </a:p>
          <a:p>
            <a:pPr marL="277812" marR="0" lvl="0" indent="-277812" algn="l" rtl="0">
              <a:lnSpc>
                <a:spcPct val="9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Merriweather"/>
                <a:ea typeface="Merriweather"/>
                <a:cs typeface="Merriweather"/>
                <a:sym typeface="Merriweather"/>
              </a:rPr>
              <a:t>Increase student accountability</a:t>
            </a:r>
          </a:p>
          <a:p>
            <a:pPr marL="277812" marR="0" lvl="0" indent="-277812" algn="l" rtl="0">
              <a:lnSpc>
                <a:spcPct val="90000"/>
              </a:lnSpc>
              <a:spcBef>
                <a:spcPts val="520"/>
              </a:spcBef>
              <a:spcAft>
                <a:spcPts val="0"/>
              </a:spcAft>
              <a:buClr>
                <a:schemeClr val="dk1"/>
              </a:buClr>
              <a:buFont typeface="Merriweather"/>
              <a:buNone/>
            </a:pPr>
            <a:endParaRPr sz="2600" b="0" i="0" u="none" strike="noStrike" cap="none" baseline="0">
              <a:solidFill>
                <a:schemeClr val="dk1"/>
              </a:solidFill>
              <a:latin typeface="Merriweather"/>
              <a:ea typeface="Merriweather"/>
              <a:cs typeface="Merriweather"/>
              <a:sym typeface="Merriweather"/>
            </a:endParaRPr>
          </a:p>
          <a:p>
            <a:pPr marL="277812" marR="0" lvl="0" indent="-277812" algn="l" rtl="0">
              <a:lnSpc>
                <a:spcPct val="9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Merriweather"/>
                <a:ea typeface="Merriweather"/>
                <a:cs typeface="Merriweather"/>
                <a:sym typeface="Merriweather"/>
              </a:rPr>
              <a:t>Activate communication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60350" y="237037"/>
            <a:ext cx="8223300" cy="1143000"/>
          </a:xfrm>
          <a:prstGeom prst="rect">
            <a:avLst/>
          </a:prstGeom>
          <a:noFill/>
          <a:ln>
            <a:noFill/>
          </a:ln>
        </p:spPr>
        <p:txBody>
          <a:bodyPr lIns="0" tIns="45675" rIns="0" bIns="0" anchor="b"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5300" b="1" i="0" u="none" strike="noStrike" cap="none" baseline="0">
                <a:solidFill>
                  <a:srgbClr val="0000FF"/>
                </a:solidFill>
                <a:latin typeface="Calibri"/>
                <a:ea typeface="Calibri"/>
                <a:cs typeface="Calibri"/>
                <a:sym typeface="Calibri"/>
              </a:rPr>
              <a:t>PBIS V</a:t>
            </a:r>
            <a:r>
              <a:rPr lang="en-US" b="1">
                <a:solidFill>
                  <a:srgbClr val="0000FF"/>
                </a:solidFill>
              </a:rPr>
              <a:t>ertical Articulation</a:t>
            </a:r>
          </a:p>
        </p:txBody>
      </p:sp>
      <p:sp>
        <p:nvSpPr>
          <p:cNvPr id="290" name="Shape 290"/>
          <p:cNvSpPr txBox="1">
            <a:spLocks noGrp="1"/>
          </p:cNvSpPr>
          <p:nvPr>
            <p:ph type="body" idx="1"/>
          </p:nvPr>
        </p:nvSpPr>
        <p:spPr>
          <a:xfrm>
            <a:off x="460375" y="1941511"/>
            <a:ext cx="8223250" cy="4381500"/>
          </a:xfrm>
          <a:prstGeom prst="rect">
            <a:avLst/>
          </a:prstGeom>
          <a:noFill/>
          <a:ln>
            <a:noFill/>
          </a:ln>
        </p:spPr>
        <p:txBody>
          <a:bodyPr lIns="91350" tIns="45675" rIns="91350" bIns="45675" anchor="t" anchorCtr="0">
            <a:noAutofit/>
          </a:bodyPr>
          <a:lstStyle/>
          <a:p>
            <a:pPr marL="277812" marR="0" lvl="0" indent="-277812" algn="l" rtl="0">
              <a:lnSpc>
                <a:spcPct val="100000"/>
              </a:lnSpc>
              <a:spcBef>
                <a:spcPts val="0"/>
              </a:spcBef>
              <a:spcAft>
                <a:spcPts val="0"/>
              </a:spcAft>
              <a:buClr>
                <a:srgbClr val="0BD0D9"/>
              </a:buClr>
              <a:buSzPct val="95000"/>
              <a:buFont typeface="Noto Symbol"/>
              <a:buChar char="●"/>
            </a:pPr>
            <a:r>
              <a:rPr lang="en-US" sz="2600" b="0" i="0" u="none" strike="noStrike" cap="none" baseline="0">
                <a:solidFill>
                  <a:schemeClr val="dk1"/>
                </a:solidFill>
                <a:latin typeface="Merriweather"/>
                <a:ea typeface="Merriweather"/>
                <a:cs typeface="Merriweather"/>
                <a:sym typeface="Merriweather"/>
              </a:rPr>
              <a:t>Create a common language between middle schools and high school</a:t>
            </a:r>
          </a:p>
          <a:p>
            <a:pPr marL="277812" marR="0" lvl="0" indent="-277812" algn="l" rtl="0">
              <a:lnSpc>
                <a:spcPct val="100000"/>
              </a:lnSpc>
              <a:spcBef>
                <a:spcPts val="520"/>
              </a:spcBef>
              <a:spcAft>
                <a:spcPts val="0"/>
              </a:spcAft>
              <a:buClr>
                <a:schemeClr val="dk1"/>
              </a:buClr>
              <a:buFont typeface="Merriweather"/>
              <a:buNone/>
            </a:pPr>
            <a:endParaRPr sz="2600" b="0" i="0" u="none" strike="noStrike" cap="none" baseline="0">
              <a:solidFill>
                <a:schemeClr val="dk1"/>
              </a:solidFill>
              <a:latin typeface="Merriweather"/>
              <a:ea typeface="Merriweather"/>
              <a:cs typeface="Merriweather"/>
              <a:sym typeface="Merriweather"/>
            </a:endParaRPr>
          </a:p>
          <a:p>
            <a:pPr marL="277812" marR="0" lvl="0" indent="-277812"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Merriweather"/>
                <a:ea typeface="Merriweather"/>
                <a:cs typeface="Merriweather"/>
                <a:sym typeface="Merriweather"/>
              </a:rPr>
              <a:t>Create a positive school culture</a:t>
            </a:r>
          </a:p>
          <a:p>
            <a:pPr marL="277812" marR="0" lvl="0" indent="-277812" algn="l" rtl="0">
              <a:lnSpc>
                <a:spcPct val="100000"/>
              </a:lnSpc>
              <a:spcBef>
                <a:spcPts val="520"/>
              </a:spcBef>
              <a:spcAft>
                <a:spcPts val="0"/>
              </a:spcAft>
              <a:buClr>
                <a:schemeClr val="dk1"/>
              </a:buClr>
              <a:buFont typeface="Merriweather"/>
              <a:buNone/>
            </a:pPr>
            <a:endParaRPr sz="2600" b="0" i="0" u="none" strike="noStrike" cap="none" baseline="0">
              <a:solidFill>
                <a:schemeClr val="dk1"/>
              </a:solidFill>
              <a:latin typeface="Merriweather"/>
              <a:ea typeface="Merriweather"/>
              <a:cs typeface="Merriweather"/>
              <a:sym typeface="Merriweather"/>
            </a:endParaRPr>
          </a:p>
          <a:p>
            <a:pPr marL="277812" marR="0" lvl="0" indent="-277812" algn="l" rtl="0">
              <a:lnSpc>
                <a:spcPct val="100000"/>
              </a:lnSpc>
              <a:spcBef>
                <a:spcPts val="520"/>
              </a:spcBef>
              <a:spcAft>
                <a:spcPts val="0"/>
              </a:spcAft>
              <a:buClr>
                <a:srgbClr val="0BD0D9"/>
              </a:buClr>
              <a:buSzPct val="95000"/>
              <a:buFont typeface="Noto Symbol"/>
              <a:buChar char="●"/>
            </a:pPr>
            <a:r>
              <a:rPr lang="en-US" sz="2600" b="0" i="0" u="none" strike="noStrike" cap="none" baseline="0">
                <a:solidFill>
                  <a:schemeClr val="dk1"/>
                </a:solidFill>
                <a:latin typeface="Merriweather"/>
                <a:ea typeface="Merriweather"/>
                <a:cs typeface="Merriweather"/>
                <a:sym typeface="Merriweather"/>
              </a:rPr>
              <a:t> Involve stakeholders to ensure that all 9</a:t>
            </a:r>
            <a:r>
              <a:rPr lang="en-US" sz="2600" b="0" i="0" u="none" strike="noStrike" cap="none" baseline="30000">
                <a:solidFill>
                  <a:schemeClr val="dk1"/>
                </a:solidFill>
                <a:latin typeface="Merriweather"/>
                <a:ea typeface="Merriweather"/>
                <a:cs typeface="Merriweather"/>
                <a:sym typeface="Merriweather"/>
              </a:rPr>
              <a:t>th</a:t>
            </a:r>
            <a:r>
              <a:rPr lang="en-US" sz="2600" b="0" i="0" u="none" strike="noStrike" cap="none" baseline="0">
                <a:solidFill>
                  <a:schemeClr val="dk1"/>
                </a:solidFill>
                <a:latin typeface="Merriweather"/>
                <a:ea typeface="Merriweather"/>
                <a:cs typeface="Merriweather"/>
                <a:sym typeface="Merriweather"/>
              </a:rPr>
              <a:t> grade students successfully transition from middle school to high school</a:t>
            </a:r>
          </a:p>
          <a:p>
            <a:pPr marL="0" marR="0" lvl="0" indent="0" algn="l" rtl="0">
              <a:spcBef>
                <a:spcPts val="0"/>
              </a:spcBef>
              <a:buNone/>
            </a:pPr>
            <a:endParaRPr sz="2600" b="0" i="0" u="none" strike="noStrike" cap="none" baseline="0">
              <a:solidFill>
                <a:schemeClr val="dk1"/>
              </a:solidFill>
              <a:latin typeface="Merriweather"/>
              <a:ea typeface="Merriweather"/>
              <a:cs typeface="Merriweather"/>
              <a:sym typeface="Merriweathe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12"/>
        <p:cNvGrpSpPr/>
        <p:nvPr/>
      </p:nvGrpSpPr>
      <p:grpSpPr>
        <a:xfrm>
          <a:off x="0" y="0"/>
          <a:ext cx="0" cy="0"/>
          <a:chOff x="0" y="0"/>
          <a:chExt cx="0" cy="0"/>
        </a:xfrm>
      </p:grpSpPr>
      <p:sp>
        <p:nvSpPr>
          <p:cNvPr id="113" name="Shape 113"/>
          <p:cNvSpPr txBox="1"/>
          <p:nvPr/>
        </p:nvSpPr>
        <p:spPr>
          <a:xfrm>
            <a:off x="198600" y="1985200"/>
            <a:ext cx="8945400" cy="4058700"/>
          </a:xfrm>
          <a:prstGeom prst="rect">
            <a:avLst/>
          </a:prstGeom>
          <a:noFill/>
          <a:ln>
            <a:noFill/>
          </a:ln>
        </p:spPr>
        <p:txBody>
          <a:bodyPr lIns="91425" tIns="91425" rIns="91425" bIns="91425" anchor="ctr" anchorCtr="0">
            <a:noAutofit/>
          </a:bodyPr>
          <a:lstStyle/>
          <a:p>
            <a:pPr rtl="0">
              <a:spcBef>
                <a:spcPts val="0"/>
              </a:spcBef>
              <a:buNone/>
            </a:pPr>
            <a:r>
              <a:rPr lang="en-US" sz="3000">
                <a:solidFill>
                  <a:schemeClr val="dk1"/>
                </a:solidFill>
                <a:latin typeface="Times New Roman"/>
                <a:ea typeface="Times New Roman"/>
                <a:cs typeface="Times New Roman"/>
                <a:sym typeface="Times New Roman"/>
              </a:rPr>
              <a:t>Total Students:  2475</a:t>
            </a:r>
          </a:p>
          <a:p>
            <a:pPr rtl="0">
              <a:spcBef>
                <a:spcPts val="0"/>
              </a:spcBef>
              <a:buNone/>
            </a:pPr>
            <a:r>
              <a:rPr lang="en-US" sz="3000">
                <a:solidFill>
                  <a:schemeClr val="dk1"/>
                </a:solidFill>
                <a:latin typeface="Times New Roman"/>
                <a:ea typeface="Times New Roman"/>
                <a:cs typeface="Times New Roman"/>
                <a:sym typeface="Times New Roman"/>
              </a:rPr>
              <a:t>Males:  1282</a:t>
            </a:r>
          </a:p>
          <a:p>
            <a:pPr rtl="0">
              <a:spcBef>
                <a:spcPts val="0"/>
              </a:spcBef>
              <a:buNone/>
            </a:pPr>
            <a:r>
              <a:rPr lang="en-US" sz="3000">
                <a:solidFill>
                  <a:schemeClr val="dk1"/>
                </a:solidFill>
                <a:latin typeface="Times New Roman"/>
                <a:ea typeface="Times New Roman"/>
                <a:cs typeface="Times New Roman"/>
                <a:sym typeface="Times New Roman"/>
              </a:rPr>
              <a:t>Females:  1193</a:t>
            </a:r>
          </a:p>
          <a:p>
            <a:pPr rtl="0">
              <a:spcBef>
                <a:spcPts val="0"/>
              </a:spcBef>
              <a:buNone/>
            </a:pPr>
            <a:r>
              <a:rPr lang="en-US" sz="3000">
                <a:solidFill>
                  <a:schemeClr val="dk1"/>
                </a:solidFill>
                <a:latin typeface="Times New Roman"/>
                <a:ea typeface="Times New Roman"/>
                <a:cs typeface="Times New Roman"/>
                <a:sym typeface="Times New Roman"/>
              </a:rPr>
              <a:t>Out of Country:  Over 80 this year; Yemen, Syria, Libya, Lebanon, Egypt, Iraq</a:t>
            </a:r>
          </a:p>
          <a:p>
            <a:pPr rtl="0">
              <a:spcBef>
                <a:spcPts val="0"/>
              </a:spcBef>
              <a:buNone/>
            </a:pPr>
            <a:endParaRPr sz="3000">
              <a:solidFill>
                <a:schemeClr val="dk1"/>
              </a:solidFill>
              <a:latin typeface="Times New Roman"/>
              <a:ea typeface="Times New Roman"/>
              <a:cs typeface="Times New Roman"/>
              <a:sym typeface="Times New Roman"/>
            </a:endParaRPr>
          </a:p>
          <a:p>
            <a:pPr rtl="0">
              <a:spcBef>
                <a:spcPts val="0"/>
              </a:spcBef>
              <a:buNone/>
            </a:pPr>
            <a:r>
              <a:rPr lang="en-US" sz="3000" u="sng">
                <a:solidFill>
                  <a:schemeClr val="dk1"/>
                </a:solidFill>
                <a:latin typeface="Times New Roman"/>
                <a:ea typeface="Times New Roman"/>
                <a:cs typeface="Times New Roman"/>
                <a:sym typeface="Times New Roman"/>
              </a:rPr>
              <a:t>Breakdown:</a:t>
            </a:r>
          </a:p>
          <a:p>
            <a:pPr rtl="0">
              <a:spcBef>
                <a:spcPts val="0"/>
              </a:spcBef>
              <a:buNone/>
            </a:pPr>
            <a:r>
              <a:rPr lang="en-US" sz="3000">
                <a:solidFill>
                  <a:schemeClr val="dk1"/>
                </a:solidFill>
                <a:latin typeface="Times New Roman"/>
                <a:ea typeface="Times New Roman"/>
                <a:cs typeface="Times New Roman"/>
                <a:sym typeface="Times New Roman"/>
              </a:rPr>
              <a:t>Grade Level Assistant Principals</a:t>
            </a:r>
          </a:p>
          <a:p>
            <a:pPr rtl="0">
              <a:spcBef>
                <a:spcPts val="0"/>
              </a:spcBef>
              <a:buNone/>
            </a:pPr>
            <a:r>
              <a:rPr lang="en-US" sz="3000">
                <a:solidFill>
                  <a:schemeClr val="dk1"/>
                </a:solidFill>
                <a:latin typeface="Times New Roman"/>
                <a:ea typeface="Times New Roman"/>
                <a:cs typeface="Times New Roman"/>
                <a:sym typeface="Times New Roman"/>
              </a:rPr>
              <a:t>Grade Level Parent Liaisons</a:t>
            </a:r>
          </a:p>
          <a:p>
            <a:pPr rtl="0">
              <a:spcBef>
                <a:spcPts val="0"/>
              </a:spcBef>
              <a:buNone/>
            </a:pPr>
            <a:r>
              <a:rPr lang="en-US" sz="3000">
                <a:solidFill>
                  <a:schemeClr val="dk1"/>
                </a:solidFill>
                <a:latin typeface="Times New Roman"/>
                <a:ea typeface="Times New Roman"/>
                <a:cs typeface="Times New Roman"/>
                <a:sym typeface="Times New Roman"/>
              </a:rPr>
              <a:t>Dual Enrollment</a:t>
            </a:r>
          </a:p>
          <a:p>
            <a:pPr lvl="0" rtl="0">
              <a:spcBef>
                <a:spcPts val="0"/>
              </a:spcBef>
              <a:buNone/>
            </a:pPr>
            <a:r>
              <a:rPr lang="en-US" sz="3000">
                <a:solidFill>
                  <a:schemeClr val="dk1"/>
                </a:solidFill>
                <a:latin typeface="Times New Roman"/>
                <a:ea typeface="Times New Roman"/>
                <a:cs typeface="Times New Roman"/>
                <a:sym typeface="Times New Roman"/>
              </a:rPr>
              <a:t>Certificate of Completion Principal</a:t>
            </a:r>
          </a:p>
          <a:p>
            <a:pPr lvl="0" rtl="0">
              <a:spcBef>
                <a:spcPts val="0"/>
              </a:spcBef>
              <a:buClr>
                <a:srgbClr val="000000"/>
              </a:buClr>
              <a:buFont typeface="Arial"/>
              <a:buNone/>
            </a:pPr>
            <a:endParaRPr sz="2400">
              <a:solidFill>
                <a:schemeClr val="dk1"/>
              </a:solidFill>
              <a:latin typeface="Times New Roman"/>
              <a:ea typeface="Times New Roman"/>
              <a:cs typeface="Times New Roman"/>
              <a:sym typeface="Times New Roman"/>
            </a:endParaRPr>
          </a:p>
          <a:p>
            <a:pPr lvl="0" rtl="0">
              <a:spcBef>
                <a:spcPts val="0"/>
              </a:spcBef>
              <a:buClr>
                <a:srgbClr val="000000"/>
              </a:buClr>
              <a:buFont typeface="Arial"/>
              <a:buNone/>
            </a:pPr>
            <a:endParaRPr sz="2400">
              <a:solidFill>
                <a:schemeClr val="dk1"/>
              </a:solidFill>
              <a:latin typeface="Times New Roman"/>
              <a:ea typeface="Times New Roman"/>
              <a:cs typeface="Times New Roman"/>
              <a:sym typeface="Times New Roman"/>
            </a:endParaRPr>
          </a:p>
        </p:txBody>
      </p:sp>
      <p:sp>
        <p:nvSpPr>
          <p:cNvPr id="114" name="Shape 114"/>
          <p:cNvSpPr txBox="1"/>
          <p:nvPr/>
        </p:nvSpPr>
        <p:spPr>
          <a:xfrm>
            <a:off x="1476050" y="264825"/>
            <a:ext cx="5780700" cy="984299"/>
          </a:xfrm>
          <a:prstGeom prst="rect">
            <a:avLst/>
          </a:prstGeom>
          <a:noFill/>
          <a:ln>
            <a:noFill/>
          </a:ln>
        </p:spPr>
        <p:txBody>
          <a:bodyPr lIns="91425" tIns="91425" rIns="91425" bIns="91425" anchor="t" anchorCtr="0">
            <a:noAutofit/>
          </a:bodyPr>
          <a:lstStyle/>
          <a:p>
            <a:pPr lvl="0" algn="ctr" rtl="0">
              <a:spcBef>
                <a:spcPts val="0"/>
              </a:spcBef>
              <a:buNone/>
            </a:pPr>
            <a:r>
              <a:rPr lang="en-US" sz="5300" b="1" u="sng">
                <a:solidFill>
                  <a:srgbClr val="0000FF"/>
                </a:solidFill>
                <a:latin typeface="Calibri"/>
                <a:ea typeface="Calibri"/>
                <a:cs typeface="Calibri"/>
                <a:sym typeface="Calibri"/>
              </a:rPr>
              <a:t>Demographics</a:t>
            </a:r>
          </a:p>
          <a:p>
            <a:pPr lvl="0" rtl="0">
              <a:spcBef>
                <a:spcPts val="0"/>
              </a:spcBef>
              <a:buNone/>
            </a:pPr>
            <a:endParaRPr sz="5300">
              <a:solidFill>
                <a:schemeClr val="dk2"/>
              </a:solidFill>
              <a:latin typeface="Calibri"/>
              <a:ea typeface="Calibri"/>
              <a:cs typeface="Calibri"/>
              <a:sym typeface="Calibri"/>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574075" y="353637"/>
            <a:ext cx="8223300" cy="1143000"/>
          </a:xfrm>
          <a:prstGeom prst="rect">
            <a:avLst/>
          </a:prstGeom>
        </p:spPr>
        <p:txBody>
          <a:bodyPr lIns="91425" tIns="91425" rIns="91425" bIns="91425" anchor="b" anchorCtr="0">
            <a:noAutofit/>
          </a:bodyPr>
          <a:lstStyle/>
          <a:p>
            <a:pPr algn="ctr">
              <a:spcBef>
                <a:spcPts val="0"/>
              </a:spcBef>
              <a:buNone/>
            </a:pPr>
            <a:r>
              <a:rPr lang="en-US" b="1">
                <a:solidFill>
                  <a:srgbClr val="0000FF"/>
                </a:solidFill>
              </a:rPr>
              <a:t>Contact Info:</a:t>
            </a:r>
          </a:p>
        </p:txBody>
      </p:sp>
      <p:sp>
        <p:nvSpPr>
          <p:cNvPr id="296" name="Shape 296"/>
          <p:cNvSpPr txBox="1">
            <a:spLocks noGrp="1"/>
          </p:cNvSpPr>
          <p:nvPr>
            <p:ph type="body" idx="1"/>
          </p:nvPr>
        </p:nvSpPr>
        <p:spPr>
          <a:xfrm>
            <a:off x="460375" y="1394675"/>
            <a:ext cx="8450700" cy="4381500"/>
          </a:xfrm>
          <a:prstGeom prst="rect">
            <a:avLst/>
          </a:prstGeom>
        </p:spPr>
        <p:txBody>
          <a:bodyPr lIns="91425" tIns="91425" rIns="91425" bIns="91425" anchor="t" anchorCtr="0">
            <a:noAutofit/>
          </a:bodyPr>
          <a:lstStyle/>
          <a:p>
            <a:pPr marL="457200" lvl="0" indent="-228600" rtl="0">
              <a:spcBef>
                <a:spcPts val="0"/>
              </a:spcBef>
            </a:pPr>
            <a:r>
              <a:rPr lang="en-US"/>
              <a:t>Angela Burley: </a:t>
            </a:r>
          </a:p>
          <a:p>
            <a:pPr marL="0" lvl="0" indent="0" rtl="0">
              <a:spcBef>
                <a:spcPts val="0"/>
              </a:spcBef>
              <a:buNone/>
            </a:pPr>
            <a:r>
              <a:rPr lang="en-US" u="sng">
                <a:solidFill>
                  <a:srgbClr val="0000FF"/>
                </a:solidFill>
                <a:hlinkClick r:id="rId3"/>
              </a:rPr>
              <a:t>burleya@dearbornschools.org</a:t>
            </a:r>
          </a:p>
          <a:p>
            <a:pPr marL="457200" lvl="0" indent="-228600" rtl="0">
              <a:spcBef>
                <a:spcPts val="0"/>
              </a:spcBef>
            </a:pPr>
            <a:r>
              <a:rPr lang="en-US"/>
              <a:t>Nadia Moussa: </a:t>
            </a:r>
          </a:p>
          <a:p>
            <a:pPr marL="0" lvl="0" indent="0" rtl="0">
              <a:spcBef>
                <a:spcPts val="0"/>
              </a:spcBef>
              <a:buNone/>
            </a:pPr>
            <a:r>
              <a:rPr lang="en-US" u="sng">
                <a:solidFill>
                  <a:srgbClr val="0000FF"/>
                </a:solidFill>
                <a:hlinkClick r:id="rId4"/>
              </a:rPr>
              <a:t>moussan@dearbornschools.org</a:t>
            </a:r>
          </a:p>
          <a:p>
            <a:pPr marL="457200" lvl="0" indent="-228600" rtl="0">
              <a:spcBef>
                <a:spcPts val="0"/>
              </a:spcBef>
            </a:pPr>
            <a:r>
              <a:rPr lang="en-US"/>
              <a:t>Marwan Salamey:</a:t>
            </a:r>
          </a:p>
          <a:p>
            <a:pPr marL="0" lvl="0" indent="0" rtl="0">
              <a:spcBef>
                <a:spcPts val="0"/>
              </a:spcBef>
              <a:buNone/>
            </a:pPr>
            <a:r>
              <a:rPr lang="en-US" u="sng">
                <a:solidFill>
                  <a:srgbClr val="0000FF"/>
                </a:solidFill>
                <a:hlinkClick r:id="rId5"/>
              </a:rPr>
              <a:t>salamem@dearbornschools.org</a:t>
            </a:r>
          </a:p>
          <a:p>
            <a:pPr marL="457200" lvl="0" indent="-228600" rtl="0">
              <a:spcBef>
                <a:spcPts val="0"/>
              </a:spcBef>
            </a:pPr>
            <a:r>
              <a:rPr lang="en-US"/>
              <a:t>Julia Martin: </a:t>
            </a:r>
          </a:p>
          <a:p>
            <a:pPr marL="0" lvl="0" indent="0" rtl="0">
              <a:spcBef>
                <a:spcPts val="0"/>
              </a:spcBef>
              <a:buNone/>
            </a:pPr>
            <a:r>
              <a:rPr lang="en-US" u="sng">
                <a:solidFill>
                  <a:srgbClr val="0000FF"/>
                </a:solidFill>
                <a:hlinkClick r:id="rId6"/>
              </a:rPr>
              <a:t>martinj1@dearbornschools.org</a:t>
            </a:r>
          </a:p>
          <a:p>
            <a:pPr marL="457200" lvl="0" indent="-228600" rtl="0">
              <a:spcBef>
                <a:spcPts val="0"/>
              </a:spcBef>
            </a:pPr>
            <a:r>
              <a:rPr lang="en-US"/>
              <a:t>Maymon Mustafa:</a:t>
            </a:r>
          </a:p>
          <a:p>
            <a:pPr marL="0" lvl="0" indent="0">
              <a:spcBef>
                <a:spcPts val="0"/>
              </a:spcBef>
              <a:buNone/>
            </a:pPr>
            <a:r>
              <a:rPr lang="en-US" u="sng">
                <a:solidFill>
                  <a:srgbClr val="0000FF"/>
                </a:solidFill>
              </a:rPr>
              <a:t>mustafm1@dearbornschools.org</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520525" y="2242282"/>
            <a:ext cx="8223300" cy="1577700"/>
          </a:xfrm>
          <a:prstGeom prst="rect">
            <a:avLst/>
          </a:prstGeom>
        </p:spPr>
        <p:txBody>
          <a:bodyPr lIns="91425" tIns="91425" rIns="91425" bIns="91425" anchor="t" anchorCtr="0">
            <a:noAutofit/>
          </a:bodyPr>
          <a:lstStyle/>
          <a:p>
            <a:pPr>
              <a:spcBef>
                <a:spcPts val="0"/>
              </a:spcBef>
              <a:buNone/>
            </a:pPr>
            <a:r>
              <a:rPr lang="en-US" sz="9500"/>
              <a:t>QUESTIONS?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19"/>
        <p:cNvGrpSpPr/>
        <p:nvPr/>
      </p:nvGrpSpPr>
      <p:grpSpPr>
        <a:xfrm>
          <a:off x="0" y="0"/>
          <a:ext cx="0" cy="0"/>
          <a:chOff x="0" y="0"/>
          <a:chExt cx="0" cy="0"/>
        </a:xfrm>
      </p:grpSpPr>
      <p:sp>
        <p:nvSpPr>
          <p:cNvPr id="120" name="Shape 120"/>
          <p:cNvSpPr txBox="1"/>
          <p:nvPr/>
        </p:nvSpPr>
        <p:spPr>
          <a:xfrm>
            <a:off x="152400" y="1066800"/>
            <a:ext cx="8945400" cy="5660699"/>
          </a:xfrm>
          <a:prstGeom prst="rect">
            <a:avLst/>
          </a:prstGeom>
          <a:noFill/>
          <a:ln>
            <a:noFill/>
          </a:ln>
        </p:spPr>
        <p:txBody>
          <a:bodyPr lIns="91425" tIns="91425" rIns="91425" bIns="91425" anchor="ctr" anchorCtr="0">
            <a:noAutofit/>
          </a:bodyPr>
          <a:lstStyle/>
          <a:p>
            <a:pPr marL="457200" lvl="0" indent="-406400" rtl="0">
              <a:spcBef>
                <a:spcPts val="0"/>
              </a:spcBef>
              <a:buClr>
                <a:schemeClr val="dk1"/>
              </a:buClr>
              <a:buSzPct val="100000"/>
              <a:buFont typeface="Times New Roman"/>
              <a:buChar char="●"/>
            </a:pPr>
            <a:r>
              <a:rPr lang="en-US" sz="2800">
                <a:solidFill>
                  <a:schemeClr val="dk1"/>
                </a:solidFill>
                <a:latin typeface="Times New Roman"/>
                <a:ea typeface="Times New Roman"/>
                <a:cs typeface="Times New Roman"/>
                <a:sym typeface="Times New Roman"/>
              </a:rPr>
              <a:t>Hispanic/Latin                    	1%</a:t>
            </a:r>
          </a:p>
          <a:p>
            <a:pPr marL="457200" lvl="0" indent="-406400" rtl="0">
              <a:spcBef>
                <a:spcPts val="0"/>
              </a:spcBef>
              <a:buClr>
                <a:schemeClr val="dk1"/>
              </a:buClr>
              <a:buSzPct val="100000"/>
              <a:buFont typeface="Times New Roman"/>
              <a:buChar char="●"/>
            </a:pPr>
            <a:r>
              <a:rPr lang="en-US" sz="2800">
                <a:solidFill>
                  <a:schemeClr val="dk1"/>
                </a:solidFill>
                <a:latin typeface="Times New Roman"/>
                <a:ea typeface="Times New Roman"/>
                <a:cs typeface="Times New Roman"/>
                <a:sym typeface="Times New Roman"/>
              </a:rPr>
              <a:t>A.I. or Alaskan                   	.08%</a:t>
            </a:r>
          </a:p>
          <a:p>
            <a:pPr marL="457200" lvl="0" indent="-406400" rtl="0">
              <a:spcBef>
                <a:spcPts val="0"/>
              </a:spcBef>
              <a:buClr>
                <a:schemeClr val="dk1"/>
              </a:buClr>
              <a:buSzPct val="100000"/>
              <a:buFont typeface="Times New Roman"/>
              <a:buChar char="●"/>
            </a:pPr>
            <a:r>
              <a:rPr lang="en-US" sz="2800">
                <a:solidFill>
                  <a:schemeClr val="dk1"/>
                </a:solidFill>
                <a:latin typeface="Times New Roman"/>
                <a:ea typeface="Times New Roman"/>
                <a:cs typeface="Times New Roman"/>
                <a:sym typeface="Times New Roman"/>
              </a:rPr>
              <a:t>Asian                                   .76%</a:t>
            </a:r>
          </a:p>
          <a:p>
            <a:pPr marL="457200" lvl="0" indent="-406400" rtl="0">
              <a:spcBef>
                <a:spcPts val="0"/>
              </a:spcBef>
              <a:buClr>
                <a:schemeClr val="dk1"/>
              </a:buClr>
              <a:buSzPct val="100000"/>
              <a:buFont typeface="Times New Roman"/>
              <a:buChar char="●"/>
            </a:pPr>
            <a:r>
              <a:rPr lang="en-US" sz="2800">
                <a:solidFill>
                  <a:schemeClr val="dk1"/>
                </a:solidFill>
                <a:latin typeface="Times New Roman"/>
                <a:ea typeface="Times New Roman"/>
                <a:cs typeface="Times New Roman"/>
                <a:sym typeface="Times New Roman"/>
              </a:rPr>
              <a:t>Black/African                     	1.52%</a:t>
            </a:r>
          </a:p>
          <a:p>
            <a:pPr marL="457200" lvl="0" indent="-406400" rtl="0">
              <a:spcBef>
                <a:spcPts val="0"/>
              </a:spcBef>
              <a:buClr>
                <a:schemeClr val="dk1"/>
              </a:buClr>
              <a:buSzPct val="100000"/>
              <a:buFont typeface="Times New Roman"/>
              <a:buChar char="●"/>
            </a:pPr>
            <a:r>
              <a:rPr lang="en-US" sz="2800">
                <a:solidFill>
                  <a:schemeClr val="dk1"/>
                </a:solidFill>
                <a:latin typeface="Times New Roman"/>
                <a:ea typeface="Times New Roman"/>
                <a:cs typeface="Times New Roman"/>
                <a:sym typeface="Times New Roman"/>
              </a:rPr>
              <a:t>Native American                	.76%</a:t>
            </a:r>
          </a:p>
          <a:p>
            <a:pPr marL="457200" lvl="0" indent="-406400" rtl="0">
              <a:spcBef>
                <a:spcPts val="0"/>
              </a:spcBef>
              <a:buClr>
                <a:schemeClr val="dk1"/>
              </a:buClr>
              <a:buSzPct val="100000"/>
              <a:buFont typeface="Times New Roman"/>
              <a:buChar char="●"/>
            </a:pPr>
            <a:r>
              <a:rPr lang="en-US" sz="2800">
                <a:solidFill>
                  <a:schemeClr val="dk1"/>
                </a:solidFill>
                <a:latin typeface="Times New Roman"/>
                <a:ea typeface="Times New Roman"/>
                <a:cs typeface="Times New Roman"/>
                <a:sym typeface="Times New Roman"/>
              </a:rPr>
              <a:t>White                                  	96.54%</a:t>
            </a:r>
          </a:p>
          <a:p>
            <a:pPr marL="457200" lvl="0" indent="-406400" rtl="0">
              <a:spcBef>
                <a:spcPts val="0"/>
              </a:spcBef>
              <a:buClr>
                <a:schemeClr val="dk1"/>
              </a:buClr>
              <a:buSzPct val="100000"/>
              <a:buFont typeface="Times New Roman"/>
              <a:buChar char="●"/>
            </a:pPr>
            <a:r>
              <a:rPr lang="en-US" sz="2800">
                <a:solidFill>
                  <a:schemeClr val="dk1"/>
                </a:solidFill>
                <a:latin typeface="Times New Roman"/>
                <a:ea typeface="Times New Roman"/>
                <a:cs typeface="Times New Roman"/>
                <a:sym typeface="Times New Roman"/>
              </a:rPr>
              <a:t>1</a:t>
            </a:r>
            <a:r>
              <a:rPr lang="en-US" sz="2800" baseline="30000">
                <a:solidFill>
                  <a:schemeClr val="dk1"/>
                </a:solidFill>
                <a:latin typeface="Times New Roman"/>
                <a:ea typeface="Times New Roman"/>
                <a:cs typeface="Times New Roman"/>
                <a:sym typeface="Times New Roman"/>
              </a:rPr>
              <a:t>st</a:t>
            </a:r>
            <a:r>
              <a:rPr lang="en-US" sz="2800">
                <a:solidFill>
                  <a:schemeClr val="dk1"/>
                </a:solidFill>
                <a:latin typeface="Times New Roman"/>
                <a:ea typeface="Times New Roman"/>
                <a:cs typeface="Times New Roman"/>
                <a:sym typeface="Times New Roman"/>
              </a:rPr>
              <a:t> generation                    	40%</a:t>
            </a:r>
          </a:p>
          <a:p>
            <a:pPr marL="457200" lvl="0" indent="-406400" rtl="0">
              <a:spcBef>
                <a:spcPts val="0"/>
              </a:spcBef>
              <a:buClr>
                <a:schemeClr val="dk1"/>
              </a:buClr>
              <a:buSzPct val="100000"/>
              <a:buFont typeface="Times New Roman"/>
              <a:buChar char="●"/>
            </a:pPr>
            <a:r>
              <a:rPr lang="en-US" sz="2800">
                <a:solidFill>
                  <a:schemeClr val="dk1"/>
                </a:solidFill>
                <a:latin typeface="Times New Roman"/>
                <a:ea typeface="Times New Roman"/>
                <a:cs typeface="Times New Roman"/>
                <a:sym typeface="Times New Roman"/>
              </a:rPr>
              <a:t>US Citizens                         90%</a:t>
            </a:r>
          </a:p>
          <a:p>
            <a:pPr marL="457200" lvl="0" indent="-406400" rtl="0">
              <a:spcBef>
                <a:spcPts val="0"/>
              </a:spcBef>
              <a:buClr>
                <a:schemeClr val="dk1"/>
              </a:buClr>
              <a:buSzPct val="100000"/>
              <a:buFont typeface="Times New Roman"/>
              <a:buChar char="●"/>
            </a:pPr>
            <a:r>
              <a:rPr lang="en-US" sz="2800">
                <a:solidFill>
                  <a:schemeClr val="dk1"/>
                </a:solidFill>
                <a:latin typeface="Times New Roman"/>
                <a:ea typeface="Times New Roman"/>
                <a:cs typeface="Times New Roman"/>
                <a:sym typeface="Times New Roman"/>
              </a:rPr>
              <a:t>Non US Citizens                 	10%</a:t>
            </a:r>
          </a:p>
          <a:p>
            <a:pPr marL="457200" lvl="0" indent="-406400" rtl="0">
              <a:spcBef>
                <a:spcPts val="0"/>
              </a:spcBef>
              <a:buClr>
                <a:schemeClr val="dk1"/>
              </a:buClr>
              <a:buSzPct val="100000"/>
              <a:buFont typeface="Times New Roman"/>
              <a:buChar char="●"/>
            </a:pPr>
            <a:r>
              <a:rPr lang="en-US" sz="2800">
                <a:solidFill>
                  <a:schemeClr val="dk1"/>
                </a:solidFill>
                <a:latin typeface="Times New Roman"/>
                <a:ea typeface="Times New Roman"/>
                <a:cs typeface="Times New Roman"/>
                <a:sym typeface="Times New Roman"/>
              </a:rPr>
              <a:t>Free/ Reduced Lunch        	 82%</a:t>
            </a:r>
          </a:p>
          <a:p>
            <a:pPr lvl="0" rtl="0">
              <a:spcBef>
                <a:spcPts val="0"/>
              </a:spcBef>
              <a:buClr>
                <a:srgbClr val="000000"/>
              </a:buClr>
              <a:buFont typeface="Arial"/>
              <a:buNone/>
            </a:pPr>
            <a:endParaRPr sz="2400">
              <a:solidFill>
                <a:schemeClr val="dk1"/>
              </a:solidFill>
              <a:latin typeface="Times New Roman"/>
              <a:ea typeface="Times New Roman"/>
              <a:cs typeface="Times New Roman"/>
              <a:sym typeface="Times New Roman"/>
            </a:endParaRPr>
          </a:p>
          <a:p>
            <a:pPr lvl="0" rtl="0">
              <a:spcBef>
                <a:spcPts val="0"/>
              </a:spcBef>
              <a:buClr>
                <a:srgbClr val="000000"/>
              </a:buClr>
              <a:buFont typeface="Arial"/>
              <a:buNone/>
            </a:pPr>
            <a:endParaRPr sz="2400">
              <a:solidFill>
                <a:schemeClr val="dk1"/>
              </a:solidFill>
              <a:latin typeface="Times New Roman"/>
              <a:ea typeface="Times New Roman"/>
              <a:cs typeface="Times New Roman"/>
              <a:sym typeface="Times New Roman"/>
            </a:endParaRPr>
          </a:p>
        </p:txBody>
      </p:sp>
      <p:sp>
        <p:nvSpPr>
          <p:cNvPr id="121" name="Shape 121"/>
          <p:cNvSpPr txBox="1"/>
          <p:nvPr/>
        </p:nvSpPr>
        <p:spPr>
          <a:xfrm>
            <a:off x="1536200" y="82500"/>
            <a:ext cx="5780700" cy="984299"/>
          </a:xfrm>
          <a:prstGeom prst="rect">
            <a:avLst/>
          </a:prstGeom>
          <a:noFill/>
          <a:ln>
            <a:noFill/>
          </a:ln>
        </p:spPr>
        <p:txBody>
          <a:bodyPr lIns="91425" tIns="91425" rIns="91425" bIns="91425" anchor="t" anchorCtr="0">
            <a:noAutofit/>
          </a:bodyPr>
          <a:lstStyle/>
          <a:p>
            <a:pPr lvl="0" algn="ctr" rtl="0">
              <a:spcBef>
                <a:spcPts val="0"/>
              </a:spcBef>
              <a:buNone/>
            </a:pPr>
            <a:r>
              <a:rPr lang="en-US" sz="5600" b="1" u="sng">
                <a:solidFill>
                  <a:srgbClr val="0000FF"/>
                </a:solidFill>
                <a:latin typeface="Calibri"/>
                <a:ea typeface="Calibri"/>
                <a:cs typeface="Calibri"/>
                <a:sym typeface="Calibri"/>
              </a:rPr>
              <a:t>Demographics</a:t>
            </a:r>
          </a:p>
          <a:p>
            <a:pPr lvl="0" rtl="0">
              <a:spcBef>
                <a:spcPts val="0"/>
              </a:spcBef>
              <a:buClr>
                <a:schemeClr val="dk1"/>
              </a:buClr>
              <a:buFont typeface="Arial"/>
              <a:buNone/>
            </a:pPr>
            <a:endParaRPr sz="5300">
              <a:solidFill>
                <a:schemeClr val="dk2"/>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26"/>
        <p:cNvGrpSpPr/>
        <p:nvPr/>
      </p:nvGrpSpPr>
      <p:grpSpPr>
        <a:xfrm>
          <a:off x="0" y="0"/>
          <a:ext cx="0" cy="0"/>
          <a:chOff x="0" y="0"/>
          <a:chExt cx="0" cy="0"/>
        </a:xfrm>
      </p:grpSpPr>
      <p:sp>
        <p:nvSpPr>
          <p:cNvPr id="127" name="Shape 127"/>
          <p:cNvSpPr txBox="1"/>
          <p:nvPr/>
        </p:nvSpPr>
        <p:spPr>
          <a:xfrm>
            <a:off x="198600" y="1414575"/>
            <a:ext cx="8945400" cy="4629299"/>
          </a:xfrm>
          <a:prstGeom prst="rect">
            <a:avLst/>
          </a:prstGeom>
          <a:noFill/>
          <a:ln>
            <a:noFill/>
          </a:ln>
        </p:spPr>
        <p:txBody>
          <a:bodyPr lIns="91425" tIns="91425" rIns="91425" bIns="91425" anchor="ctr" anchorCtr="0">
            <a:noAutofit/>
          </a:bodyPr>
          <a:lstStyle/>
          <a:p>
            <a:pPr marL="457200" lvl="0" indent="-438150" rtl="0">
              <a:spcBef>
                <a:spcPts val="0"/>
              </a:spcBef>
              <a:buClr>
                <a:schemeClr val="dk1"/>
              </a:buClr>
              <a:buSzPct val="100000"/>
              <a:buFont typeface="Times New Roman"/>
              <a:buChar char="●"/>
            </a:pPr>
            <a:r>
              <a:rPr lang="en-US" sz="3300">
                <a:solidFill>
                  <a:schemeClr val="dk1"/>
                </a:solidFill>
                <a:latin typeface="Times New Roman"/>
                <a:ea typeface="Times New Roman"/>
                <a:cs typeface="Times New Roman"/>
                <a:sym typeface="Times New Roman"/>
              </a:rPr>
              <a:t>2 Year College:  45%</a:t>
            </a:r>
          </a:p>
          <a:p>
            <a:pPr marL="457200" lvl="0" indent="-438150" rtl="0">
              <a:spcBef>
                <a:spcPts val="0"/>
              </a:spcBef>
              <a:buClr>
                <a:schemeClr val="dk1"/>
              </a:buClr>
              <a:buSzPct val="100000"/>
              <a:buFont typeface="Times New Roman"/>
              <a:buChar char="●"/>
            </a:pPr>
            <a:r>
              <a:rPr lang="en-US" sz="3300">
                <a:solidFill>
                  <a:schemeClr val="dk1"/>
                </a:solidFill>
                <a:latin typeface="Times New Roman"/>
                <a:ea typeface="Times New Roman"/>
                <a:cs typeface="Times New Roman"/>
                <a:sym typeface="Times New Roman"/>
              </a:rPr>
              <a:t>4 Year College or University:  35%</a:t>
            </a:r>
          </a:p>
          <a:p>
            <a:pPr marL="457200" lvl="0" indent="-438150" rtl="0">
              <a:spcBef>
                <a:spcPts val="0"/>
              </a:spcBef>
              <a:buClr>
                <a:schemeClr val="dk1"/>
              </a:buClr>
              <a:buSzPct val="100000"/>
              <a:buFont typeface="Times New Roman"/>
              <a:buChar char="●"/>
            </a:pPr>
            <a:r>
              <a:rPr lang="en-US" sz="3300">
                <a:solidFill>
                  <a:schemeClr val="dk1"/>
                </a:solidFill>
                <a:latin typeface="Times New Roman"/>
                <a:ea typeface="Times New Roman"/>
                <a:cs typeface="Times New Roman"/>
                <a:sym typeface="Times New Roman"/>
              </a:rPr>
              <a:t>U of M Ann Arbor:  8-10 students on average per year</a:t>
            </a:r>
          </a:p>
          <a:p>
            <a:pPr marL="457200" lvl="0" indent="-438150" rtl="0">
              <a:spcBef>
                <a:spcPts val="0"/>
              </a:spcBef>
              <a:buClr>
                <a:schemeClr val="dk1"/>
              </a:buClr>
              <a:buSzPct val="100000"/>
              <a:buFont typeface="Times New Roman"/>
              <a:buChar char="●"/>
            </a:pPr>
            <a:r>
              <a:rPr lang="en-US" sz="3300">
                <a:solidFill>
                  <a:schemeClr val="dk1"/>
                </a:solidFill>
                <a:latin typeface="Times New Roman"/>
                <a:ea typeface="Times New Roman"/>
                <a:cs typeface="Times New Roman"/>
                <a:sym typeface="Times New Roman"/>
              </a:rPr>
              <a:t>Brehm Scholarship</a:t>
            </a:r>
          </a:p>
          <a:p>
            <a:pPr marL="457200" lvl="0" indent="-438150" rtl="0">
              <a:spcBef>
                <a:spcPts val="0"/>
              </a:spcBef>
              <a:buClr>
                <a:schemeClr val="dk1"/>
              </a:buClr>
              <a:buSzPct val="100000"/>
              <a:buFont typeface="Times New Roman"/>
              <a:buChar char="●"/>
            </a:pPr>
            <a:r>
              <a:rPr lang="en-US" sz="3300">
                <a:solidFill>
                  <a:schemeClr val="dk1"/>
                </a:solidFill>
                <a:latin typeface="Times New Roman"/>
                <a:ea typeface="Times New Roman"/>
                <a:cs typeface="Times New Roman"/>
                <a:sym typeface="Times New Roman"/>
              </a:rPr>
              <a:t>Harvard: 1-3 Students accepted per year</a:t>
            </a:r>
          </a:p>
          <a:p>
            <a:pPr lvl="0" rtl="0">
              <a:spcBef>
                <a:spcPts val="0"/>
              </a:spcBef>
              <a:buClr>
                <a:srgbClr val="000000"/>
              </a:buClr>
              <a:buFont typeface="Arial"/>
              <a:buNone/>
            </a:pPr>
            <a:endParaRPr sz="2400">
              <a:solidFill>
                <a:schemeClr val="dk1"/>
              </a:solidFill>
              <a:latin typeface="Times New Roman"/>
              <a:ea typeface="Times New Roman"/>
              <a:cs typeface="Times New Roman"/>
              <a:sym typeface="Times New Roman"/>
            </a:endParaRPr>
          </a:p>
          <a:p>
            <a:pPr lvl="0" rtl="0">
              <a:spcBef>
                <a:spcPts val="0"/>
              </a:spcBef>
              <a:buClr>
                <a:srgbClr val="000000"/>
              </a:buClr>
              <a:buFont typeface="Arial"/>
              <a:buNone/>
            </a:pPr>
            <a:endParaRPr sz="2400">
              <a:solidFill>
                <a:schemeClr val="dk1"/>
              </a:solidFill>
              <a:latin typeface="Times New Roman"/>
              <a:ea typeface="Times New Roman"/>
              <a:cs typeface="Times New Roman"/>
              <a:sym typeface="Times New Roman"/>
            </a:endParaRPr>
          </a:p>
        </p:txBody>
      </p:sp>
      <p:sp>
        <p:nvSpPr>
          <p:cNvPr id="128" name="Shape 128"/>
          <p:cNvSpPr txBox="1"/>
          <p:nvPr/>
        </p:nvSpPr>
        <p:spPr>
          <a:xfrm>
            <a:off x="1551250" y="430275"/>
            <a:ext cx="5780700" cy="984299"/>
          </a:xfrm>
          <a:prstGeom prst="rect">
            <a:avLst/>
          </a:prstGeom>
          <a:noFill/>
          <a:ln>
            <a:noFill/>
          </a:ln>
        </p:spPr>
        <p:txBody>
          <a:bodyPr lIns="91425" tIns="91425" rIns="91425" bIns="91425" anchor="t" anchorCtr="0">
            <a:noAutofit/>
          </a:bodyPr>
          <a:lstStyle/>
          <a:p>
            <a:pPr lvl="0" algn="ctr" rtl="0">
              <a:spcBef>
                <a:spcPts val="0"/>
              </a:spcBef>
              <a:buNone/>
            </a:pPr>
            <a:r>
              <a:rPr lang="en-US" sz="5300" b="1" u="sng">
                <a:solidFill>
                  <a:srgbClr val="0000FF"/>
                </a:solidFill>
                <a:latin typeface="Calibri"/>
                <a:ea typeface="Calibri"/>
                <a:cs typeface="Calibri"/>
                <a:sym typeface="Calibri"/>
              </a:rPr>
              <a:t>After Fordson?</a:t>
            </a:r>
          </a:p>
          <a:p>
            <a:pPr lvl="0" rtl="0">
              <a:spcBef>
                <a:spcPts val="0"/>
              </a:spcBef>
              <a:buNone/>
            </a:pPr>
            <a:endParaRPr sz="5300">
              <a:solidFill>
                <a:schemeClr val="dk2"/>
              </a:solidFill>
              <a:latin typeface="Calibri"/>
              <a:ea typeface="Calibri"/>
              <a:cs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33"/>
        <p:cNvGrpSpPr/>
        <p:nvPr/>
      </p:nvGrpSpPr>
      <p:grpSpPr>
        <a:xfrm>
          <a:off x="0" y="0"/>
          <a:ext cx="0" cy="0"/>
          <a:chOff x="0" y="0"/>
          <a:chExt cx="0" cy="0"/>
        </a:xfrm>
      </p:grpSpPr>
      <p:sp>
        <p:nvSpPr>
          <p:cNvPr id="134" name="Shape 134"/>
          <p:cNvSpPr txBox="1"/>
          <p:nvPr/>
        </p:nvSpPr>
        <p:spPr>
          <a:xfrm>
            <a:off x="1014875" y="777912"/>
            <a:ext cx="7239000" cy="1203300"/>
          </a:xfrm>
          <a:prstGeom prst="rect">
            <a:avLst/>
          </a:prstGeom>
          <a:noFill/>
          <a:ln>
            <a:noFill/>
          </a:ln>
        </p:spPr>
        <p:txBody>
          <a:bodyPr lIns="91350" tIns="45675" rIns="91350" bIns="45675" anchor="t" anchorCtr="0">
            <a:noAutofit/>
          </a:bodyPr>
          <a:lstStyle/>
          <a:p>
            <a:pPr marL="0" marR="0" lvl="0" indent="0" algn="l" rtl="0">
              <a:lnSpc>
                <a:spcPct val="100000"/>
              </a:lnSpc>
              <a:spcBef>
                <a:spcPts val="0"/>
              </a:spcBef>
              <a:spcAft>
                <a:spcPts val="0"/>
              </a:spcAft>
              <a:buClr>
                <a:schemeClr val="dk1"/>
              </a:buClr>
              <a:buSzPct val="25000"/>
              <a:buFont typeface="Merriweather"/>
              <a:buNone/>
            </a:pPr>
            <a:r>
              <a:rPr lang="en-US" sz="5000">
                <a:latin typeface="Calibri"/>
                <a:ea typeface="Calibri"/>
                <a:cs typeface="Calibri"/>
                <a:sym typeface="Calibri"/>
              </a:rPr>
              <a:t>Office Discipline Referrals</a:t>
            </a:r>
          </a:p>
        </p:txBody>
      </p:sp>
      <p:pic>
        <p:nvPicPr>
          <p:cNvPr id="135" name="Shape 135"/>
          <p:cNvPicPr preferRelativeResize="0"/>
          <p:nvPr/>
        </p:nvPicPr>
        <p:blipFill>
          <a:blip r:embed="rId3">
            <a:alphaModFix/>
          </a:blip>
          <a:stretch>
            <a:fillRect/>
          </a:stretch>
        </p:blipFill>
        <p:spPr>
          <a:xfrm>
            <a:off x="764475" y="1981200"/>
            <a:ext cx="7489400" cy="44554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39"/>
        <p:cNvGrpSpPr/>
        <p:nvPr/>
      </p:nvGrpSpPr>
      <p:grpSpPr>
        <a:xfrm>
          <a:off x="0" y="0"/>
          <a:ext cx="0" cy="0"/>
          <a:chOff x="0" y="0"/>
          <a:chExt cx="0" cy="0"/>
        </a:xfrm>
      </p:grpSpPr>
      <p:sp>
        <p:nvSpPr>
          <p:cNvPr id="140" name="Shape 140"/>
          <p:cNvSpPr txBox="1"/>
          <p:nvPr/>
        </p:nvSpPr>
        <p:spPr>
          <a:xfrm>
            <a:off x="1412850" y="735100"/>
            <a:ext cx="6318300" cy="1441500"/>
          </a:xfrm>
          <a:prstGeom prst="rect">
            <a:avLst/>
          </a:prstGeom>
          <a:noFill/>
          <a:ln>
            <a:noFill/>
          </a:ln>
        </p:spPr>
        <p:txBody>
          <a:bodyPr lIns="91350" tIns="45675" rIns="91350" bIns="45675" anchor="t" anchorCtr="0">
            <a:noAutofit/>
          </a:bodyPr>
          <a:lstStyle/>
          <a:p>
            <a:pPr marL="0" marR="0" lvl="0" indent="0" algn="ctr" rtl="0">
              <a:lnSpc>
                <a:spcPct val="100000"/>
              </a:lnSpc>
              <a:spcBef>
                <a:spcPts val="0"/>
              </a:spcBef>
              <a:spcAft>
                <a:spcPts val="0"/>
              </a:spcAft>
              <a:buClr>
                <a:schemeClr val="dk1"/>
              </a:buClr>
              <a:buSzPct val="25000"/>
              <a:buFont typeface="Merriweather"/>
              <a:buNone/>
            </a:pPr>
            <a:r>
              <a:rPr lang="en-US" sz="4400" b="0" i="0" u="none" strike="noStrike" cap="none" baseline="0">
                <a:solidFill>
                  <a:schemeClr val="dk1"/>
                </a:solidFill>
                <a:latin typeface="Merriweather"/>
                <a:ea typeface="Merriweather"/>
                <a:cs typeface="Merriweather"/>
                <a:sym typeface="Merriweather"/>
              </a:rPr>
              <a:t>A</a:t>
            </a:r>
            <a:r>
              <a:rPr lang="en-US" sz="4400">
                <a:solidFill>
                  <a:schemeClr val="dk1"/>
                </a:solidFill>
                <a:latin typeface="Merriweather"/>
                <a:ea typeface="Merriweather"/>
                <a:cs typeface="Merriweather"/>
                <a:sym typeface="Merriweather"/>
              </a:rPr>
              <a:t>bsences by Hour</a:t>
            </a:r>
          </a:p>
          <a:p>
            <a:pPr marL="0" marR="0" lvl="0" indent="0" algn="ctr" rtl="0">
              <a:lnSpc>
                <a:spcPct val="100000"/>
              </a:lnSpc>
              <a:spcBef>
                <a:spcPts val="0"/>
              </a:spcBef>
              <a:spcAft>
                <a:spcPts val="0"/>
              </a:spcAft>
              <a:buClr>
                <a:schemeClr val="dk1"/>
              </a:buClr>
              <a:buSzPct val="25000"/>
              <a:buFont typeface="Merriweather"/>
              <a:buNone/>
            </a:pPr>
            <a:r>
              <a:rPr lang="en-US" sz="4400" b="0" i="0" u="none" strike="noStrike" cap="none" baseline="0">
                <a:solidFill>
                  <a:schemeClr val="dk1"/>
                </a:solidFill>
                <a:latin typeface="Merriweather"/>
                <a:ea typeface="Merriweather"/>
                <a:cs typeface="Merriweather"/>
                <a:sym typeface="Merriweather"/>
              </a:rPr>
              <a:t> </a:t>
            </a:r>
            <a:r>
              <a:rPr lang="en-US" sz="4400">
                <a:solidFill>
                  <a:schemeClr val="dk1"/>
                </a:solidFill>
                <a:latin typeface="Merriweather"/>
                <a:ea typeface="Merriweather"/>
                <a:cs typeface="Merriweather"/>
                <a:sym typeface="Merriweather"/>
              </a:rPr>
              <a:t>Fordson High School</a:t>
            </a:r>
          </a:p>
        </p:txBody>
      </p:sp>
      <p:graphicFrame>
        <p:nvGraphicFramePr>
          <p:cNvPr id="141" name="Shape 141"/>
          <p:cNvGraphicFramePr/>
          <p:nvPr/>
        </p:nvGraphicFramePr>
        <p:xfrm>
          <a:off x="952500" y="2286000"/>
          <a:ext cx="7485550" cy="2941650"/>
        </p:xfrm>
        <a:graphic>
          <a:graphicData uri="http://schemas.openxmlformats.org/drawingml/2006/table">
            <a:tbl>
              <a:tblPr>
                <a:noFill/>
                <a:tableStyleId>{F80ADF3D-7777-400F-A9E4-695A3A1C6B1E}</a:tableStyleId>
              </a:tblPr>
              <a:tblGrid>
                <a:gridCol w="3742775"/>
                <a:gridCol w="3742775"/>
              </a:tblGrid>
              <a:tr h="490275">
                <a:tc>
                  <a:txBody>
                    <a:bodyPr/>
                    <a:lstStyle/>
                    <a:p>
                      <a:pPr>
                        <a:spcBef>
                          <a:spcPts val="0"/>
                        </a:spcBef>
                        <a:buNone/>
                      </a:pPr>
                      <a:r>
                        <a:rPr lang="en-US" sz="2000" b="1" u="sng"/>
                        <a:t>Year</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a:spcBef>
                          <a:spcPts val="0"/>
                        </a:spcBef>
                        <a:buNone/>
                      </a:pPr>
                      <a:r>
                        <a:rPr lang="en-US" sz="2000" b="1" u="sng"/>
                        <a:t>Attendance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90275">
                <a:tc>
                  <a:txBody>
                    <a:bodyPr/>
                    <a:lstStyle/>
                    <a:p>
                      <a:pPr>
                        <a:spcBef>
                          <a:spcPts val="0"/>
                        </a:spcBef>
                        <a:buNone/>
                      </a:pPr>
                      <a:r>
                        <a:rPr lang="en-US" sz="2000"/>
                        <a:t>2010/2011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a:spcBef>
                          <a:spcPts val="0"/>
                        </a:spcBef>
                        <a:buNone/>
                      </a:pPr>
                      <a:r>
                        <a:rPr lang="en-US" sz="2000"/>
                        <a:t>1614</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90275">
                <a:tc>
                  <a:txBody>
                    <a:bodyPr/>
                    <a:lstStyle/>
                    <a:p>
                      <a:pPr>
                        <a:spcBef>
                          <a:spcPts val="0"/>
                        </a:spcBef>
                        <a:buNone/>
                      </a:pPr>
                      <a:r>
                        <a:rPr lang="en-US" sz="2000"/>
                        <a:t>2011/2012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a:spcBef>
                          <a:spcPts val="0"/>
                        </a:spcBef>
                        <a:buNone/>
                      </a:pPr>
                      <a:r>
                        <a:rPr lang="en-US" sz="2000"/>
                        <a:t>1832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90275">
                <a:tc>
                  <a:txBody>
                    <a:bodyPr/>
                    <a:lstStyle/>
                    <a:p>
                      <a:pPr>
                        <a:spcBef>
                          <a:spcPts val="0"/>
                        </a:spcBef>
                        <a:buNone/>
                      </a:pPr>
                      <a:r>
                        <a:rPr lang="en-US" sz="2000"/>
                        <a:t>2012/2013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a:spcBef>
                          <a:spcPts val="0"/>
                        </a:spcBef>
                        <a:buNone/>
                      </a:pPr>
                      <a:r>
                        <a:rPr lang="en-US" sz="2000"/>
                        <a:t>888</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90275">
                <a:tc>
                  <a:txBody>
                    <a:bodyPr/>
                    <a:lstStyle/>
                    <a:p>
                      <a:pPr>
                        <a:spcBef>
                          <a:spcPts val="0"/>
                        </a:spcBef>
                        <a:buNone/>
                      </a:pPr>
                      <a:r>
                        <a:rPr lang="en-US" sz="2000"/>
                        <a:t>2013/2014</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a:spcBef>
                          <a:spcPts val="0"/>
                        </a:spcBef>
                        <a:buNone/>
                      </a:pPr>
                      <a:r>
                        <a:rPr lang="en-US" sz="2000"/>
                        <a:t>576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90275">
                <a:tc>
                  <a:txBody>
                    <a:bodyPr/>
                    <a:lstStyle/>
                    <a:p>
                      <a:pPr>
                        <a:spcBef>
                          <a:spcPts val="0"/>
                        </a:spcBef>
                        <a:buNone/>
                      </a:pPr>
                      <a:r>
                        <a:rPr lang="en-US" sz="2000"/>
                        <a:t>2014/2015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a:spcBef>
                          <a:spcPts val="0"/>
                        </a:spcBef>
                        <a:buNone/>
                      </a:pPr>
                      <a:r>
                        <a:rPr lang="en-US" sz="2000"/>
                        <a:t>548</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45"/>
        <p:cNvGrpSpPr/>
        <p:nvPr/>
      </p:nvGrpSpPr>
      <p:grpSpPr>
        <a:xfrm>
          <a:off x="0" y="0"/>
          <a:ext cx="0" cy="0"/>
          <a:chOff x="0" y="0"/>
          <a:chExt cx="0" cy="0"/>
        </a:xfrm>
      </p:grpSpPr>
      <p:pic>
        <p:nvPicPr>
          <p:cNvPr id="146" name="Shape 146"/>
          <p:cNvPicPr preferRelativeResize="0"/>
          <p:nvPr/>
        </p:nvPicPr>
        <p:blipFill>
          <a:blip r:embed="rId3">
            <a:alphaModFix/>
          </a:blip>
          <a:stretch>
            <a:fillRect/>
          </a:stretch>
        </p:blipFill>
        <p:spPr>
          <a:xfrm>
            <a:off x="219787" y="168375"/>
            <a:ext cx="8704424" cy="6429652"/>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158750" y="381000"/>
            <a:ext cx="8832849" cy="6476999"/>
          </a:xfrm>
          <a:prstGeom prst="rect">
            <a:avLst/>
          </a:prstGeom>
          <a:noFill/>
          <a:ln>
            <a:noFill/>
          </a:ln>
        </p:spPr>
        <p:txBody>
          <a:bodyPr lIns="91350" tIns="45675" rIns="91350" bIns="45675" anchor="t" anchorCtr="0">
            <a:noAutofit/>
          </a:bodyPr>
          <a:lstStyle/>
          <a:p>
            <a:pPr marL="277812" marR="0" lvl="0" indent="-277812" algn="ctr" rtl="0">
              <a:lnSpc>
                <a:spcPct val="80000"/>
              </a:lnSpc>
              <a:spcBef>
                <a:spcPts val="520"/>
              </a:spcBef>
              <a:spcAft>
                <a:spcPts val="0"/>
              </a:spcAft>
              <a:buClr>
                <a:schemeClr val="dk1"/>
              </a:buClr>
              <a:buSzPct val="25000"/>
              <a:buFont typeface="Merriweather"/>
              <a:buNone/>
            </a:pPr>
            <a:r>
              <a:rPr lang="en-US" sz="2800" b="1" i="0" u="none" strike="noStrike" cap="none" baseline="0">
                <a:solidFill>
                  <a:schemeClr val="dk1"/>
                </a:solidFill>
                <a:latin typeface="Merriweather"/>
                <a:ea typeface="Merriweather"/>
                <a:cs typeface="Merriweather"/>
                <a:sym typeface="Merriweather"/>
              </a:rPr>
              <a:t>Acknowledging and Rewarding Positive Behavior</a:t>
            </a:r>
          </a:p>
          <a:p>
            <a:pPr marL="277812" marR="0" lvl="0" indent="-277812" algn="l" rtl="0">
              <a:lnSpc>
                <a:spcPct val="80000"/>
              </a:lnSpc>
              <a:spcBef>
                <a:spcPts val="520"/>
              </a:spcBef>
              <a:spcAft>
                <a:spcPts val="0"/>
              </a:spcAft>
              <a:buClr>
                <a:schemeClr val="dk1"/>
              </a:buClr>
              <a:buSzPct val="25000"/>
              <a:buFont typeface="Merriweather"/>
              <a:buNone/>
            </a:pPr>
            <a:r>
              <a:rPr lang="en-US" sz="1800" b="0" i="0" u="none" strike="noStrike" cap="none" baseline="0">
                <a:solidFill>
                  <a:schemeClr val="dk1"/>
                </a:solidFill>
                <a:latin typeface="Merriweather"/>
                <a:ea typeface="Merriweather"/>
                <a:cs typeface="Merriweather"/>
                <a:sym typeface="Merriweather"/>
              </a:rPr>
              <a:t>	</a:t>
            </a:r>
            <a:r>
              <a:rPr lang="en-US" sz="2000" b="0" i="0" u="none" strike="noStrike" cap="none" baseline="0">
                <a:solidFill>
                  <a:schemeClr val="dk1"/>
                </a:solidFill>
                <a:latin typeface="Merriweather"/>
                <a:ea typeface="Merriweather"/>
                <a:cs typeface="Merriweather"/>
                <a:sym typeface="Merriweather"/>
              </a:rPr>
              <a:t>As part of Fordson High School’s educational philosophy, students will be recognized for exhibiting positive behaviors. Reinforcement of positive behavior can be awarded in a number of ways. All staff members are encouraged to reward students with positive comments or some other form of recognition and/or acknowledgement when a student displays appropriate behavior.</a:t>
            </a:r>
          </a:p>
          <a:p>
            <a:pPr marL="277812" marR="0" lvl="0" indent="-277812" algn="l" rtl="0">
              <a:lnSpc>
                <a:spcPct val="80000"/>
              </a:lnSpc>
              <a:spcBef>
                <a:spcPts val="520"/>
              </a:spcBef>
              <a:spcAft>
                <a:spcPts val="0"/>
              </a:spcAft>
              <a:buClr>
                <a:schemeClr val="dk1"/>
              </a:buClr>
              <a:buFont typeface="Merriweather"/>
              <a:buNone/>
            </a:pPr>
            <a:endParaRPr sz="1800" u="sng"/>
          </a:p>
          <a:p>
            <a:pPr marL="277812" marR="0" lvl="0" indent="-277812" algn="l" rtl="0">
              <a:lnSpc>
                <a:spcPct val="80000"/>
              </a:lnSpc>
              <a:spcBef>
                <a:spcPts val="520"/>
              </a:spcBef>
              <a:spcAft>
                <a:spcPts val="0"/>
              </a:spcAft>
              <a:buClr>
                <a:schemeClr val="dk1"/>
              </a:buClr>
              <a:buSzPct val="25000"/>
              <a:buFont typeface="Merriweather"/>
              <a:buNone/>
            </a:pPr>
            <a:r>
              <a:rPr lang="en-US" sz="2000" u="sng"/>
              <a:t>Positive Acknowledgments and Climates (Tier I):</a:t>
            </a:r>
          </a:p>
          <a:p>
            <a:pPr marL="457200" marR="0" lvl="0" indent="-228600" algn="l" rtl="0">
              <a:lnSpc>
                <a:spcPct val="80000"/>
              </a:lnSpc>
              <a:spcBef>
                <a:spcPts val="520"/>
              </a:spcBef>
              <a:spcAft>
                <a:spcPts val="0"/>
              </a:spcAft>
              <a:buSzPct val="100000"/>
            </a:pPr>
            <a:r>
              <a:rPr lang="en-US" sz="2000"/>
              <a:t>Tractor Ticket</a:t>
            </a:r>
          </a:p>
          <a:p>
            <a:pPr marL="457200" marR="0" lvl="0" indent="-228600" algn="l" rtl="0">
              <a:lnSpc>
                <a:spcPct val="80000"/>
              </a:lnSpc>
              <a:spcBef>
                <a:spcPts val="520"/>
              </a:spcBef>
              <a:spcAft>
                <a:spcPts val="0"/>
              </a:spcAft>
              <a:buSzPct val="100000"/>
            </a:pPr>
            <a:r>
              <a:rPr lang="en-US" sz="2000"/>
              <a:t>Most Improved Party</a:t>
            </a:r>
          </a:p>
          <a:p>
            <a:pPr marL="457200" marR="0" lvl="0" indent="-228600" algn="l" rtl="0">
              <a:lnSpc>
                <a:spcPct val="80000"/>
              </a:lnSpc>
              <a:spcBef>
                <a:spcPts val="520"/>
              </a:spcBef>
              <a:spcAft>
                <a:spcPts val="0"/>
              </a:spcAft>
              <a:buSzPct val="100000"/>
            </a:pPr>
            <a:r>
              <a:rPr lang="en-US" sz="2000"/>
              <a:t>Tardy Party</a:t>
            </a:r>
          </a:p>
          <a:p>
            <a:pPr marL="457200" marR="0" lvl="0" indent="-228600" algn="l" rtl="0">
              <a:lnSpc>
                <a:spcPct val="80000"/>
              </a:lnSpc>
              <a:spcBef>
                <a:spcPts val="520"/>
              </a:spcBef>
              <a:spcAft>
                <a:spcPts val="0"/>
              </a:spcAft>
              <a:buSzPct val="100000"/>
            </a:pPr>
            <a:r>
              <a:rPr lang="en-US" sz="2000"/>
              <a:t>Movie Night</a:t>
            </a:r>
          </a:p>
          <a:p>
            <a:pPr marL="457200" marR="0" lvl="0" indent="-228600" algn="l" rtl="0">
              <a:lnSpc>
                <a:spcPct val="80000"/>
              </a:lnSpc>
              <a:spcBef>
                <a:spcPts val="520"/>
              </a:spcBef>
              <a:spcAft>
                <a:spcPts val="0"/>
              </a:spcAft>
              <a:buSzPct val="100000"/>
            </a:pPr>
            <a:r>
              <a:rPr lang="en-US" sz="2000"/>
              <a:t>Cocoa and Cram</a:t>
            </a:r>
          </a:p>
          <a:p>
            <a:pPr marL="457200" marR="0" lvl="0" indent="-228600" algn="l" rtl="0">
              <a:lnSpc>
                <a:spcPct val="80000"/>
              </a:lnSpc>
              <a:spcBef>
                <a:spcPts val="520"/>
              </a:spcBef>
              <a:spcAft>
                <a:spcPts val="0"/>
              </a:spcAft>
              <a:buSzPct val="100000"/>
            </a:pPr>
            <a:r>
              <a:rPr lang="en-US" sz="2000"/>
              <a:t>Tailgate</a:t>
            </a:r>
          </a:p>
          <a:p>
            <a:pPr marL="457200" marR="0" lvl="0" indent="-228600" algn="l" rtl="0">
              <a:lnSpc>
                <a:spcPct val="80000"/>
              </a:lnSpc>
              <a:spcBef>
                <a:spcPts val="520"/>
              </a:spcBef>
              <a:spcAft>
                <a:spcPts val="0"/>
              </a:spcAft>
              <a:buSzPct val="100000"/>
            </a:pPr>
            <a:r>
              <a:rPr lang="en-US" sz="2000"/>
              <a:t>Ice Cream Social</a:t>
            </a:r>
          </a:p>
          <a:p>
            <a:pPr marL="457200" marR="0" lvl="0" indent="-228600" algn="l" rtl="0">
              <a:lnSpc>
                <a:spcPct val="80000"/>
              </a:lnSpc>
              <a:spcBef>
                <a:spcPts val="520"/>
              </a:spcBef>
              <a:spcAft>
                <a:spcPts val="0"/>
              </a:spcAft>
              <a:buSzPct val="100000"/>
            </a:pPr>
            <a:r>
              <a:rPr lang="en-US" sz="2000"/>
              <a:t>Link Crew</a:t>
            </a:r>
          </a:p>
          <a:p>
            <a:pPr marL="277812" marR="0" lvl="0" indent="-277812" algn="l" rtl="0">
              <a:lnSpc>
                <a:spcPct val="80000"/>
              </a:lnSpc>
              <a:spcBef>
                <a:spcPts val="520"/>
              </a:spcBef>
              <a:spcAft>
                <a:spcPts val="0"/>
              </a:spcAft>
              <a:buClr>
                <a:schemeClr val="dk1"/>
              </a:buClr>
              <a:buFont typeface="Merriweather"/>
              <a:buNone/>
            </a:pPr>
            <a:endParaRPr sz="1800"/>
          </a:p>
          <a:p>
            <a:pPr marL="277812" marR="0" lvl="0" indent="-277812" algn="l" rtl="0">
              <a:lnSpc>
                <a:spcPct val="80000"/>
              </a:lnSpc>
              <a:spcBef>
                <a:spcPts val="520"/>
              </a:spcBef>
              <a:spcAft>
                <a:spcPts val="0"/>
              </a:spcAft>
              <a:buClr>
                <a:schemeClr val="dk1"/>
              </a:buClr>
              <a:buFont typeface="Merriweather"/>
              <a:buNone/>
            </a:pPr>
            <a:endParaRPr sz="1800" b="0" i="0" u="none" strike="noStrike" cap="none" baseline="0">
              <a:solidFill>
                <a:schemeClr val="dk1"/>
              </a:solidFill>
              <a:latin typeface="Merriweather"/>
              <a:ea typeface="Merriweather"/>
              <a:cs typeface="Merriweather"/>
              <a:sym typeface="Merriweather"/>
            </a:endParaRPr>
          </a:p>
          <a:p>
            <a:pPr marL="0" marR="0" lvl="0" indent="0" algn="l" rtl="0">
              <a:spcBef>
                <a:spcPts val="0"/>
              </a:spcBef>
              <a:buNone/>
            </a:pPr>
            <a:endParaRPr sz="1800" b="0" i="0" u="none" strike="noStrike" cap="none" baseline="0">
              <a:solidFill>
                <a:schemeClr val="dk1"/>
              </a:solidFill>
              <a:latin typeface="Merriweather"/>
              <a:ea typeface="Merriweather"/>
              <a:cs typeface="Merriweather"/>
              <a:sym typeface="Merriweather"/>
            </a:endParaRPr>
          </a:p>
        </p:txBody>
      </p:sp>
    </p:spTree>
  </p:cSld>
  <p:clrMapOvr>
    <a:masterClrMapping/>
  </p:clrMapOvr>
  <p:transition spd="slow">
    <p:cut/>
  </p:transition>
</p:sld>
</file>

<file path=ppt/theme/theme1.xml><?xml version="1.0" encoding="utf-8"?>
<a:theme xmlns:a="http://schemas.openxmlformats.org/drawingml/2006/main"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1119</Words>
  <Application>Microsoft Office PowerPoint</Application>
  <PresentationFormat>On-screen Show (4:3)</PresentationFormat>
  <Paragraphs>254</Paragraphs>
  <Slides>31</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Times New Roman</vt:lpstr>
      <vt:lpstr>Calibri</vt:lpstr>
      <vt:lpstr>Noto Symbol</vt:lpstr>
      <vt:lpstr>Merriweather</vt:lpstr>
      <vt:lpstr>1_Flow</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Tractor Ticket</vt:lpstr>
      <vt:lpstr>Most Improved Party/Ice Cream Social</vt:lpstr>
      <vt:lpstr>Tardy Party and Movie Night</vt:lpstr>
      <vt:lpstr>Tardy Page</vt:lpstr>
      <vt:lpstr>Tardy Page cont.</vt:lpstr>
      <vt:lpstr>PowerPoint Presentation</vt:lpstr>
      <vt:lpstr>Focus Page</vt:lpstr>
      <vt:lpstr>Focus Page</vt:lpstr>
      <vt:lpstr>Focus Page Infractions</vt:lpstr>
      <vt:lpstr>  Cocoa and Cram</vt:lpstr>
      <vt:lpstr>Link Crew</vt:lpstr>
      <vt:lpstr>Acknowledging and Rewarding Positive Behavior</vt:lpstr>
      <vt:lpstr>Link Crew</vt:lpstr>
      <vt:lpstr>PowerPoint Presentation</vt:lpstr>
      <vt:lpstr>Link Applause</vt:lpstr>
      <vt:lpstr>Restorative Practices</vt:lpstr>
      <vt:lpstr>Restorative Practices:  Circles</vt:lpstr>
      <vt:lpstr>Additional Interventions and Supports</vt:lpstr>
      <vt:lpstr>PowerPoint Presentation</vt:lpstr>
      <vt:lpstr>PBIS Vertical Articulation</vt:lpstr>
      <vt:lpstr>Contact Info: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Moussa, Nadia A</dc:creator>
  <cp:lastModifiedBy>Windows User</cp:lastModifiedBy>
  <cp:revision>1</cp:revision>
  <dcterms:modified xsi:type="dcterms:W3CDTF">2015-11-12T20:00:59Z</dcterms:modified>
</cp:coreProperties>
</file>