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6" r:id="rId3"/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9144000"/>
  <p:notesSz cx="6858000" cy="9144000"/>
  <p:embeddedFontLst>
    <p:embeddedFont>
      <p:font typeface="Gentium Basic"/>
      <p:regular r:id="rId33"/>
      <p:bold r:id="rId34"/>
      <p:italic r:id="rId35"/>
      <p:boldItalic r:id="rId36"/>
    </p:embeddedFont>
    <p:embeddedFont>
      <p:font typeface="Questrial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GentiumBasic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GentiumBasic-italic.fntdata"/><Relationship Id="rId12" Type="http://schemas.openxmlformats.org/officeDocument/2006/relationships/slide" Target="slides/slide6.xml"/><Relationship Id="rId34" Type="http://schemas.openxmlformats.org/officeDocument/2006/relationships/font" Target="fonts/GentiumBasic-bold.fntdata"/><Relationship Id="rId15" Type="http://schemas.openxmlformats.org/officeDocument/2006/relationships/slide" Target="slides/slide9.xml"/><Relationship Id="rId37" Type="http://schemas.openxmlformats.org/officeDocument/2006/relationships/font" Target="fonts/Questrial-regular.fntdata"/><Relationship Id="rId14" Type="http://schemas.openxmlformats.org/officeDocument/2006/relationships/slide" Target="slides/slide8.xml"/><Relationship Id="rId36" Type="http://schemas.openxmlformats.org/officeDocument/2006/relationships/font" Target="fonts/GentiumBasic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" name="Shape 4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dance party, treats from the teach,snowman bingo w/cookies, free trach pass, popcorn and movie, popcorn w/ Tiger game</a:t>
            </a:r>
          </a:p>
        </p:txBody>
      </p:sp>
      <p:sp>
        <p:nvSpPr>
          <p:cNvPr id="471" name="Shape 47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0" name="Shape 5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5" name="Shape 5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" name="Shape 5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" name="Shape 5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8" name="Shape 5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>
            <p:ph idx="1" type="body"/>
          </p:nvPr>
        </p:nvSpPr>
        <p:spPr>
          <a:xfrm>
            <a:off x="686592" y="4344024"/>
            <a:ext cx="5486409" cy="4114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0725" lIns="90725" rIns="90725" tIns="907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5" name="Shape 555"/>
          <p:cNvSpPr/>
          <p:nvPr>
            <p:ph idx="2" type="sldImg"/>
          </p:nvPr>
        </p:nvSpPr>
        <p:spPr>
          <a:xfrm>
            <a:off x="1113734" y="685488"/>
            <a:ext cx="4632124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" name="Shape 5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Shape 5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1154656" y="686425"/>
            <a:ext cx="4548687" cy="34289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6111" y="4343712"/>
            <a:ext cx="5485777" cy="4113862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89750" rIns="89750" tIns="4487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1143309" y="685800"/>
            <a:ext cx="4572056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hape 13"/>
          <p:cNvGrpSpPr/>
          <p:nvPr/>
        </p:nvGrpSpPr>
        <p:grpSpPr>
          <a:xfrm>
            <a:off x="0" y="-30476"/>
            <a:ext cx="9067800" cy="6889273"/>
            <a:chOff x="0" y="-30476"/>
            <a:chExt cx="9067800" cy="6889273"/>
          </a:xfrm>
        </p:grpSpPr>
        <p:cxnSp>
          <p:nvCxnSpPr>
            <p:cNvPr id="14" name="Shape 14"/>
            <p:cNvCxnSpPr/>
            <p:nvPr/>
          </p:nvCxnSpPr>
          <p:spPr>
            <a:xfrm flipH="1" rot="-5400000">
              <a:off x="-1447800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" name="Shape 15"/>
            <p:cNvCxnSpPr/>
            <p:nvPr/>
          </p:nvCxnSpPr>
          <p:spPr>
            <a:xfrm flipH="1" rot="-5400000">
              <a:off x="-1638300" y="3238500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" name="Shape 16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" name="Shape 18"/>
            <p:cNvCxnSpPr/>
            <p:nvPr/>
          </p:nvCxnSpPr>
          <p:spPr>
            <a:xfrm flipH="1" rot="-5400000">
              <a:off x="-3314700" y="3314700"/>
              <a:ext cx="6858000" cy="228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" name="Shape 19"/>
            <p:cNvCxnSpPr/>
            <p:nvPr/>
          </p:nvCxnSpPr>
          <p:spPr>
            <a:xfrm flipH="1" rot="-5400000">
              <a:off x="-1371600" y="2971800"/>
              <a:ext cx="6858000" cy="9144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" name="Shape 20"/>
            <p:cNvCxnSpPr/>
            <p:nvPr/>
          </p:nvCxnSpPr>
          <p:spPr>
            <a:xfrm flipH="1" rot="-5400000">
              <a:off x="-2819400" y="3200400"/>
              <a:ext cx="6858000" cy="4572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8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" name="Shape 21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" name="Shape 22"/>
            <p:cNvCxnSpPr/>
            <p:nvPr/>
          </p:nvCxnSpPr>
          <p:spPr>
            <a:xfrm flipH="1" rot="-5400000">
              <a:off x="-2133600" y="3200400"/>
              <a:ext cx="685800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" name="Shape 23"/>
            <p:cNvCxnSpPr/>
            <p:nvPr/>
          </p:nvCxnSpPr>
          <p:spPr>
            <a:xfrm flipH="1" rot="-5400000">
              <a:off x="-3124200" y="3276600"/>
              <a:ext cx="685800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" name="Shape 24"/>
            <p:cNvCxnSpPr/>
            <p:nvPr/>
          </p:nvCxnSpPr>
          <p:spPr>
            <a:xfrm flipH="1" rot="-5400000">
              <a:off x="-1828799" y="3352799"/>
              <a:ext cx="6858000" cy="15240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" name="Shape 25"/>
            <p:cNvCxnSpPr/>
            <p:nvPr/>
          </p:nvCxnSpPr>
          <p:spPr>
            <a:xfrm flipH="1" rot="-5400000">
              <a:off x="-2819400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" name="Shape 26"/>
            <p:cNvCxnSpPr/>
            <p:nvPr/>
          </p:nvCxnSpPr>
          <p:spPr>
            <a:xfrm flipH="1" rot="-5400000">
              <a:off x="-2438400" y="3124200"/>
              <a:ext cx="6858000" cy="609599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" name="Shape 27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3882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" name="Shape 28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" name="Shape 29"/>
            <p:cNvCxnSpPr/>
            <p:nvPr/>
          </p:nvCxnSpPr>
          <p:spPr>
            <a:xfrm rot="5400000">
              <a:off x="-914400" y="3276600"/>
              <a:ext cx="685800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" name="Shape 30"/>
            <p:cNvCxnSpPr/>
            <p:nvPr/>
          </p:nvCxnSpPr>
          <p:spPr>
            <a:xfrm rot="5400000">
              <a:off x="-1855470" y="3227070"/>
              <a:ext cx="6858000" cy="403859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" name="Shape 31"/>
            <p:cNvCxnSpPr/>
            <p:nvPr/>
          </p:nvCxnSpPr>
          <p:spPr>
            <a:xfrm flipH="1" rot="-5400000">
              <a:off x="-2643187" y="3252788"/>
              <a:ext cx="685800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" name="Shape 32"/>
            <p:cNvCxnSpPr/>
            <p:nvPr/>
          </p:nvCxnSpPr>
          <p:spPr>
            <a:xfrm flipH="1" rot="-5400000">
              <a:off x="-1954530" y="3326130"/>
              <a:ext cx="6858000" cy="205740"/>
            </a:xfrm>
            <a:prstGeom prst="straightConnector1">
              <a:avLst/>
            </a:prstGeom>
            <a:noFill/>
            <a:ln cap="flat" cmpd="sng" w="5080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" name="Shape 33"/>
            <p:cNvCxnSpPr/>
            <p:nvPr/>
          </p:nvCxnSpPr>
          <p:spPr>
            <a:xfrm flipH="1" rot="-5400000">
              <a:off x="-2362200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" name="Shape 34"/>
            <p:cNvCxnSpPr/>
            <p:nvPr/>
          </p:nvCxnSpPr>
          <p:spPr>
            <a:xfrm flipH="1" rot="-5400000">
              <a:off x="-2133600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" name="Shape 35"/>
            <p:cNvCxnSpPr/>
            <p:nvPr/>
          </p:nvCxnSpPr>
          <p:spPr>
            <a:xfrm flipH="1" rot="-5400000">
              <a:off x="1066799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" name="Shape 36"/>
            <p:cNvCxnSpPr/>
            <p:nvPr/>
          </p:nvCxnSpPr>
          <p:spPr>
            <a:xfrm flipH="1" rot="-5400000">
              <a:off x="876299" y="3238500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" name="Shape 37"/>
            <p:cNvCxnSpPr/>
            <p:nvPr/>
          </p:nvCxnSpPr>
          <p:spPr>
            <a:xfrm rot="5400000">
              <a:off x="1028699" y="3238500"/>
              <a:ext cx="6858000" cy="381000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" name="Shape 38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" name="Shape 39"/>
            <p:cNvCxnSpPr/>
            <p:nvPr/>
          </p:nvCxnSpPr>
          <p:spPr>
            <a:xfrm flipH="1" rot="-5400000">
              <a:off x="-800100" y="3314700"/>
              <a:ext cx="6858000" cy="228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" name="Shape 40"/>
            <p:cNvCxnSpPr/>
            <p:nvPr/>
          </p:nvCxnSpPr>
          <p:spPr>
            <a:xfrm rot="5400000">
              <a:off x="-152399" y="3429000"/>
              <a:ext cx="6858000" cy="1587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" name="Shape 41"/>
            <p:cNvCxnSpPr/>
            <p:nvPr/>
          </p:nvCxnSpPr>
          <p:spPr>
            <a:xfrm flipH="1" rot="-5400000">
              <a:off x="-304800" y="3200400"/>
              <a:ext cx="6858000" cy="457200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" name="Shape 42"/>
            <p:cNvCxnSpPr/>
            <p:nvPr/>
          </p:nvCxnSpPr>
          <p:spPr>
            <a:xfrm rot="5400000">
              <a:off x="-190498" y="3238500"/>
              <a:ext cx="6858000" cy="381000"/>
            </a:xfrm>
            <a:prstGeom prst="straightConnector1">
              <a:avLst/>
            </a:prstGeom>
            <a:noFill/>
            <a:ln cap="flat" cmpd="sng" w="5080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" name="Shape 43"/>
            <p:cNvCxnSpPr/>
            <p:nvPr/>
          </p:nvCxnSpPr>
          <p:spPr>
            <a:xfrm flipH="1" rot="-5400000">
              <a:off x="380999" y="3200400"/>
              <a:ext cx="685800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" name="Shape 44"/>
            <p:cNvCxnSpPr/>
            <p:nvPr/>
          </p:nvCxnSpPr>
          <p:spPr>
            <a:xfrm flipH="1" rot="-5400000">
              <a:off x="-609600" y="3276600"/>
              <a:ext cx="685800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" name="Shape 45"/>
            <p:cNvCxnSpPr/>
            <p:nvPr/>
          </p:nvCxnSpPr>
          <p:spPr>
            <a:xfrm flipH="1" rot="-5400000">
              <a:off x="685800" y="3352799"/>
              <a:ext cx="6858000" cy="152401"/>
            </a:xfrm>
            <a:prstGeom prst="straightConnector1">
              <a:avLst/>
            </a:prstGeom>
            <a:noFill/>
            <a:ln cap="flat" cmpd="sng" w="5080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" name="Shape 46"/>
            <p:cNvCxnSpPr/>
            <p:nvPr/>
          </p:nvCxnSpPr>
          <p:spPr>
            <a:xfrm flipH="1" rot="-5400000">
              <a:off x="-304800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" name="Shape 47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" name="Shape 48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3882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" name="Shape 49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" name="Shape 50"/>
            <p:cNvCxnSpPr/>
            <p:nvPr/>
          </p:nvCxnSpPr>
          <p:spPr>
            <a:xfrm rot="5400000">
              <a:off x="1600199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" name="Shape 51"/>
            <p:cNvCxnSpPr/>
            <p:nvPr/>
          </p:nvCxnSpPr>
          <p:spPr>
            <a:xfrm rot="5400000">
              <a:off x="659130" y="3227070"/>
              <a:ext cx="6858000" cy="403859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" name="Shape 52"/>
            <p:cNvCxnSpPr/>
            <p:nvPr/>
          </p:nvCxnSpPr>
          <p:spPr>
            <a:xfrm flipH="1" rot="-5400000">
              <a:off x="-128586" y="3252788"/>
              <a:ext cx="685800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" name="Shape 53"/>
            <p:cNvCxnSpPr/>
            <p:nvPr/>
          </p:nvCxnSpPr>
          <p:spPr>
            <a:xfrm flipH="1" rot="-5400000">
              <a:off x="560069" y="3326130"/>
              <a:ext cx="685800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" name="Shape 54"/>
            <p:cNvCxnSpPr/>
            <p:nvPr/>
          </p:nvCxnSpPr>
          <p:spPr>
            <a:xfrm flipH="1" rot="-5400000">
              <a:off x="152399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" name="Shape 55"/>
            <p:cNvCxnSpPr/>
            <p:nvPr/>
          </p:nvCxnSpPr>
          <p:spPr>
            <a:xfrm flipH="1" rot="-5400000">
              <a:off x="380999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" name="Shape 56"/>
            <p:cNvCxnSpPr/>
            <p:nvPr/>
          </p:nvCxnSpPr>
          <p:spPr>
            <a:xfrm flipH="1" rot="-5400000">
              <a:off x="2743199" y="3352801"/>
              <a:ext cx="6858000" cy="152399"/>
            </a:xfrm>
            <a:prstGeom prst="straightConnector1">
              <a:avLst/>
            </a:prstGeom>
            <a:noFill/>
            <a:ln cap="flat" cmpd="sng" w="5080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" name="Shape 57"/>
            <p:cNvCxnSpPr/>
            <p:nvPr/>
          </p:nvCxnSpPr>
          <p:spPr>
            <a:xfrm flipH="1" rot="-5400000">
              <a:off x="2095501" y="3238501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" name="Shape 58"/>
            <p:cNvCxnSpPr/>
            <p:nvPr/>
          </p:nvCxnSpPr>
          <p:spPr>
            <a:xfrm rot="5400000">
              <a:off x="2705099" y="3238501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" name="Shape 59"/>
            <p:cNvCxnSpPr/>
            <p:nvPr/>
          </p:nvCxnSpPr>
          <p:spPr>
            <a:xfrm rot="5400000">
              <a:off x="1828800" y="3276600"/>
              <a:ext cx="6857999" cy="304799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" name="Shape 60"/>
            <p:cNvCxnSpPr/>
            <p:nvPr/>
          </p:nvCxnSpPr>
          <p:spPr>
            <a:xfrm flipH="1" rot="-5400000">
              <a:off x="1066799" y="3200402"/>
              <a:ext cx="685800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" name="Shape 61"/>
            <p:cNvCxnSpPr/>
            <p:nvPr/>
          </p:nvCxnSpPr>
          <p:spPr>
            <a:xfrm flipH="1" rot="-5400000">
              <a:off x="2362200" y="3352800"/>
              <a:ext cx="6858000" cy="15240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" name="Shape 62"/>
            <p:cNvCxnSpPr/>
            <p:nvPr/>
          </p:nvCxnSpPr>
          <p:spPr>
            <a:xfrm rot="5400000">
              <a:off x="2646044" y="2722246"/>
              <a:ext cx="6858000" cy="141351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5568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" name="Shape 63"/>
            <p:cNvCxnSpPr/>
            <p:nvPr/>
          </p:nvCxnSpPr>
          <p:spPr>
            <a:xfrm rot="5400000">
              <a:off x="3048951" y="3277553"/>
              <a:ext cx="6858000" cy="30289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" name="Shape 64"/>
            <p:cNvCxnSpPr/>
            <p:nvPr/>
          </p:nvCxnSpPr>
          <p:spPr>
            <a:xfrm rot="5400000">
              <a:off x="2895599" y="3276601"/>
              <a:ext cx="685800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" name="Shape 65"/>
            <p:cNvCxnSpPr/>
            <p:nvPr/>
          </p:nvCxnSpPr>
          <p:spPr>
            <a:xfrm rot="5400000">
              <a:off x="2388869" y="3227071"/>
              <a:ext cx="6858000" cy="403859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" name="Shape 66"/>
            <p:cNvCxnSpPr/>
            <p:nvPr/>
          </p:nvCxnSpPr>
          <p:spPr>
            <a:xfrm flipH="1" rot="-5400000">
              <a:off x="2236469" y="3326131"/>
              <a:ext cx="685800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" name="Shape 67"/>
            <p:cNvCxnSpPr/>
            <p:nvPr/>
          </p:nvCxnSpPr>
          <p:spPr>
            <a:xfrm flipH="1" rot="-5400000">
              <a:off x="1752599" y="3352801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" name="Shape 68"/>
            <p:cNvCxnSpPr/>
            <p:nvPr/>
          </p:nvCxnSpPr>
          <p:spPr>
            <a:xfrm flipH="1" rot="-5400000">
              <a:off x="1981199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" name="Shape 69"/>
            <p:cNvCxnSpPr/>
            <p:nvPr/>
          </p:nvCxnSpPr>
          <p:spPr>
            <a:xfrm rot="5400000">
              <a:off x="3467099" y="3314701"/>
              <a:ext cx="6858000" cy="2286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" name="Shape 70"/>
            <p:cNvCxnSpPr/>
            <p:nvPr/>
          </p:nvCxnSpPr>
          <p:spPr>
            <a:xfrm flipH="1" rot="-5400000">
              <a:off x="3467099" y="3314701"/>
              <a:ext cx="6858000" cy="228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" name="Shape 71"/>
            <p:cNvCxnSpPr/>
            <p:nvPr/>
          </p:nvCxnSpPr>
          <p:spPr>
            <a:xfrm rot="5400000">
              <a:off x="4038599" y="3429001"/>
              <a:ext cx="6858000" cy="1587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" name="Shape 72"/>
            <p:cNvCxnSpPr/>
            <p:nvPr/>
          </p:nvCxnSpPr>
          <p:spPr>
            <a:xfrm flipH="1" rot="-5400000">
              <a:off x="3886199" y="3200401"/>
              <a:ext cx="6858000" cy="4572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8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" name="Shape 73"/>
            <p:cNvCxnSpPr/>
            <p:nvPr/>
          </p:nvCxnSpPr>
          <p:spPr>
            <a:xfrm rot="5400000">
              <a:off x="4000500" y="3238501"/>
              <a:ext cx="6858000" cy="3810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" name="Shape 74"/>
            <p:cNvCxnSpPr/>
            <p:nvPr/>
          </p:nvCxnSpPr>
          <p:spPr>
            <a:xfrm flipH="1" rot="-5400000">
              <a:off x="4572000" y="3200401"/>
              <a:ext cx="685800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Shape 75"/>
            <p:cNvCxnSpPr/>
            <p:nvPr/>
          </p:nvCxnSpPr>
          <p:spPr>
            <a:xfrm flipH="1" rot="-5400000">
              <a:off x="3733799" y="3352800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" name="Shape 76"/>
            <p:cNvCxnSpPr/>
            <p:nvPr/>
          </p:nvCxnSpPr>
          <p:spPr>
            <a:xfrm rot="5400000">
              <a:off x="3619499" y="3314700"/>
              <a:ext cx="6858000" cy="2286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" name="Shape 77"/>
            <p:cNvCxnSpPr/>
            <p:nvPr/>
          </p:nvCxnSpPr>
          <p:spPr>
            <a:xfrm flipH="1" rot="-5400000">
              <a:off x="4214813" y="3252788"/>
              <a:ext cx="685800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>
                  <a:alpha val="71764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" name="Shape 78"/>
            <p:cNvCxnSpPr/>
            <p:nvPr/>
          </p:nvCxnSpPr>
          <p:spPr>
            <a:xfrm flipH="1" rot="-5400000">
              <a:off x="4751069" y="3326131"/>
              <a:ext cx="685800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9" name="Shape 79"/>
            <p:cNvCxnSpPr/>
            <p:nvPr/>
          </p:nvCxnSpPr>
          <p:spPr>
            <a:xfrm flipH="1" rot="-5400000">
              <a:off x="4343399" y="3352801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" name="Shape 80"/>
            <p:cNvCxnSpPr/>
            <p:nvPr/>
          </p:nvCxnSpPr>
          <p:spPr>
            <a:xfrm flipH="1" rot="-5400000">
              <a:off x="4571999" y="3352801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" name="Shape 81"/>
            <p:cNvCxnSpPr/>
            <p:nvPr/>
          </p:nvCxnSpPr>
          <p:spPr>
            <a:xfrm flipH="1" rot="-5400000">
              <a:off x="5257799" y="3352802"/>
              <a:ext cx="685800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" name="Shape 82"/>
            <p:cNvCxnSpPr/>
            <p:nvPr/>
          </p:nvCxnSpPr>
          <p:spPr>
            <a:xfrm flipH="1" rot="-5400000">
              <a:off x="5067299" y="3238502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" name="Shape 83"/>
            <p:cNvCxnSpPr/>
            <p:nvPr/>
          </p:nvCxnSpPr>
          <p:spPr>
            <a:xfrm rot="5400000">
              <a:off x="5219699" y="3238502"/>
              <a:ext cx="6858000" cy="381000"/>
            </a:xfrm>
            <a:prstGeom prst="straightConnector1">
              <a:avLst/>
            </a:prstGeom>
            <a:noFill/>
            <a:ln cap="flat" cmpd="sng" w="5080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" name="Shape 84"/>
            <p:cNvCxnSpPr/>
            <p:nvPr/>
          </p:nvCxnSpPr>
          <p:spPr>
            <a:xfrm flipH="1" rot="-5400000">
              <a:off x="4876801" y="3352801"/>
              <a:ext cx="6858000" cy="15240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" name="Shape 85"/>
            <p:cNvCxnSpPr/>
            <p:nvPr/>
          </p:nvCxnSpPr>
          <p:spPr>
            <a:xfrm rot="5400000">
              <a:off x="5527993" y="3318196"/>
              <a:ext cx="6888479" cy="191133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" name="Shape 86"/>
            <p:cNvCxnSpPr/>
            <p:nvPr/>
          </p:nvCxnSpPr>
          <p:spPr>
            <a:xfrm rot="5400000">
              <a:off x="4850130" y="3227072"/>
              <a:ext cx="6858000" cy="403859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" name="Shape 87"/>
            <p:cNvCxnSpPr/>
            <p:nvPr/>
          </p:nvCxnSpPr>
          <p:spPr>
            <a:xfrm flipH="1" rot="-5400000">
              <a:off x="4751069" y="3326132"/>
              <a:ext cx="685800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" name="Shape 88"/>
            <p:cNvCxnSpPr/>
            <p:nvPr/>
          </p:nvCxnSpPr>
          <p:spPr>
            <a:xfrm rot="5400000">
              <a:off x="5562598" y="3429001"/>
              <a:ext cx="6858002" cy="1587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" name="Shape 89"/>
            <p:cNvCxnSpPr/>
            <p:nvPr/>
          </p:nvCxnSpPr>
          <p:spPr>
            <a:xfrm rot="5400000">
              <a:off x="2552699" y="3390900"/>
              <a:ext cx="6858000" cy="76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0" name="Shape 90"/>
            <p:cNvCxnSpPr/>
            <p:nvPr/>
          </p:nvCxnSpPr>
          <p:spPr>
            <a:xfrm flipH="1" rot="-5400000">
              <a:off x="3047999" y="3352800"/>
              <a:ext cx="6858000" cy="152399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" name="Shape 91"/>
            <p:cNvCxnSpPr/>
            <p:nvPr/>
          </p:nvCxnSpPr>
          <p:spPr>
            <a:xfrm flipH="1" rot="-5400000">
              <a:off x="3238499" y="3238500"/>
              <a:ext cx="6858000" cy="381000"/>
            </a:xfrm>
            <a:prstGeom prst="straightConnector1">
              <a:avLst/>
            </a:prstGeom>
            <a:noFill/>
            <a:ln cap="flat" cmpd="sng" w="19050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" name="Shape 92"/>
            <p:cNvCxnSpPr/>
            <p:nvPr/>
          </p:nvCxnSpPr>
          <p:spPr>
            <a:xfrm rot="5400000">
              <a:off x="2133599" y="3276600"/>
              <a:ext cx="6858000" cy="304799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" name="Shape 93"/>
            <p:cNvCxnSpPr/>
            <p:nvPr/>
          </p:nvCxnSpPr>
          <p:spPr>
            <a:xfrm flipH="1" rot="-5400000">
              <a:off x="3148012" y="3252789"/>
              <a:ext cx="685800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>
                  <a:alpha val="71764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" name="Shape 94"/>
            <p:cNvCxnSpPr/>
            <p:nvPr/>
          </p:nvCxnSpPr>
          <p:spPr>
            <a:xfrm rot="5400000">
              <a:off x="3771899" y="3238500"/>
              <a:ext cx="685800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Shape 95"/>
            <p:cNvCxnSpPr/>
            <p:nvPr/>
          </p:nvCxnSpPr>
          <p:spPr>
            <a:xfrm rot="5400000">
              <a:off x="4229099" y="2933700"/>
              <a:ext cx="6858000" cy="990599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" name="Shape 96"/>
            <p:cNvCxnSpPr/>
            <p:nvPr/>
          </p:nvCxnSpPr>
          <p:spPr>
            <a:xfrm flipH="1" rot="-5400000">
              <a:off x="1371599" y="3200403"/>
              <a:ext cx="685800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7" name="Shape 97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100" name="Shape 100"/>
          <p:cNvSpPr/>
          <p:nvPr/>
        </p:nvSpPr>
        <p:spPr>
          <a:xfrm>
            <a:off x="0" y="1905000"/>
            <a:ext cx="4953000" cy="3124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01" name="Shape 101"/>
          <p:cNvGrpSpPr/>
          <p:nvPr/>
        </p:nvGrpSpPr>
        <p:grpSpPr>
          <a:xfrm>
            <a:off x="0" y="2057400"/>
            <a:ext cx="4801394" cy="2820987"/>
            <a:chOff x="0" y="2057400"/>
            <a:chExt cx="4801394" cy="2820987"/>
          </a:xfrm>
        </p:grpSpPr>
        <p:cxnSp>
          <p:nvCxnSpPr>
            <p:cNvPr id="102" name="Shape 102"/>
            <p:cNvCxnSpPr/>
            <p:nvPr/>
          </p:nvCxnSpPr>
          <p:spPr>
            <a:xfrm>
              <a:off x="0" y="2057400"/>
              <a:ext cx="4800600" cy="1587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" name="Shape 103"/>
            <p:cNvCxnSpPr/>
            <p:nvPr/>
          </p:nvCxnSpPr>
          <p:spPr>
            <a:xfrm>
              <a:off x="0" y="4876800"/>
              <a:ext cx="4800600" cy="1587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" name="Shape 104"/>
            <p:cNvCxnSpPr/>
            <p:nvPr/>
          </p:nvCxnSpPr>
          <p:spPr>
            <a:xfrm rot="5400000">
              <a:off x="3391694" y="3467099"/>
              <a:ext cx="2818605" cy="793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5" name="Shape 105"/>
          <p:cNvSpPr txBox="1"/>
          <p:nvPr>
            <p:ph type="ctrTitle"/>
          </p:nvPr>
        </p:nvSpPr>
        <p:spPr>
          <a:xfrm>
            <a:off x="228600" y="2130425"/>
            <a:ext cx="4419599" cy="160032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228600" y="3733800"/>
            <a:ext cx="4419599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40"/>
              </a:spcBef>
              <a:buClr>
                <a:srgbClr val="ABC2C8"/>
              </a:buClr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ctr">
              <a:spcBef>
                <a:spcPts val="400"/>
              </a:spcBef>
              <a:buClr>
                <a:srgbClr val="ABC2C8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ctr">
              <a:spcBef>
                <a:spcPts val="400"/>
              </a:spcBef>
              <a:buClr>
                <a:schemeClr val="accent2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ctr">
              <a:spcBef>
                <a:spcPts val="360"/>
              </a:spcBef>
              <a:buClr>
                <a:schemeClr val="accent3"/>
              </a:buClr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ctr">
              <a:spcBef>
                <a:spcPts val="320"/>
              </a:spcBef>
              <a:buClr>
                <a:schemeClr val="accent4"/>
              </a:buClr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ctr">
              <a:spcBef>
                <a:spcPts val="320"/>
              </a:spcBef>
              <a:buClr>
                <a:schemeClr val="accent5"/>
              </a:buClr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ctr">
              <a:spcBef>
                <a:spcPts val="320"/>
              </a:spcBef>
              <a:buClr>
                <a:schemeClr val="accent6"/>
              </a:buClr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ctr">
              <a:spcBef>
                <a:spcPts val="320"/>
              </a:spcBef>
              <a:buClr>
                <a:schemeClr val="accent3"/>
              </a:buClr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ctr">
              <a:spcBef>
                <a:spcPts val="320"/>
              </a:spcBef>
              <a:buClr>
                <a:schemeClr val="accent6"/>
              </a:buClr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19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6040" lvl="1" marL="548640" marR="0" rtl="0" algn="l">
              <a:spcBef>
                <a:spcPts val="40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914400" marR="0" rtl="0" algn="l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21919" lvl="3" marL="118872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29539" lvl="4" marL="1463040" marR="0" rtl="0" algn="l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91439" lvl="5" marL="1691640" marR="0" rtl="0" algn="l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91439" lvl="6" marL="19202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91439" lvl="7" marL="214884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91439" lvl="8" marL="23774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6" name="Shape 256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7" name="Shape 257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8" name="Shape 258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19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6040" lvl="1" marL="548640" marR="0" rtl="0" algn="l">
              <a:spcBef>
                <a:spcPts val="40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914400" marR="0" rtl="0" algn="l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21919" lvl="3" marL="118872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29539" lvl="4" marL="1463040" marR="0" rtl="0" algn="l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91439" lvl="5" marL="1691640" marR="0" rtl="0" algn="l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91439" lvl="6" marL="19202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91439" lvl="7" marL="214884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91439" lvl="8" marL="23774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2" name="Shape 262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3" name="Shape 263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subTitle"/>
          </p:nvPr>
        </p:nvSpPr>
        <p:spPr>
          <a:xfrm>
            <a:off x="685800" y="3786737"/>
            <a:ext cx="7772400" cy="1046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1" name="Shape 271"/>
          <p:cNvSpPr txBox="1"/>
          <p:nvPr>
            <p:ph type="ctrTitle"/>
          </p:nvPr>
        </p:nvSpPr>
        <p:spPr>
          <a:xfrm>
            <a:off x="685800" y="2111123"/>
            <a:ext cx="7772400" cy="1546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272" name="Shape 272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457200" y="1600200"/>
            <a:ext cx="8229600" cy="4967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6" name="Shape 276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457200" y="1600200"/>
            <a:ext cx="3994500" cy="4967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0" name="Shape 280"/>
          <p:cNvSpPr txBox="1"/>
          <p:nvPr>
            <p:ph idx="2" type="body"/>
          </p:nvPr>
        </p:nvSpPr>
        <p:spPr>
          <a:xfrm>
            <a:off x="4692273" y="1600200"/>
            <a:ext cx="3994500" cy="4967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1" name="Shape 281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4" name="Shape 284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" type="body"/>
          </p:nvPr>
        </p:nvSpPr>
        <p:spPr>
          <a:xfrm>
            <a:off x="457200" y="5875079"/>
            <a:ext cx="8229600" cy="692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/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457200" y="1600200"/>
            <a:ext cx="8229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-152400" lvl="0" marL="368300" rtl="0" algn="l">
              <a:spcBef>
                <a:spcPts val="700"/>
              </a:spcBef>
              <a:buClr>
                <a:schemeClr val="dk1"/>
              </a:buClr>
              <a:buFont typeface="Arial"/>
              <a:buChar char="•"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14300" lvl="1" marL="787400" rtl="0" algn="l">
              <a:spcBef>
                <a:spcPts val="600"/>
              </a:spcBef>
              <a:buClr>
                <a:schemeClr val="dk1"/>
              </a:buClr>
              <a:buFont typeface="Arial"/>
              <a:buChar char="–"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206500" rtl="0" algn="l"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891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1717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6543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31369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6195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41021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Shape 299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Shape 300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Shape 301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04" name="Shape 304"/>
          <p:cNvSpPr txBox="1"/>
          <p:nvPr>
            <p:ph idx="1" type="subTitle"/>
          </p:nvPr>
        </p:nvSpPr>
        <p:spPr>
          <a:xfrm>
            <a:off x="1371600" y="3886200"/>
            <a:ext cx="6400799" cy="1752599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0" lvl="0" marL="0" marR="0" rtl="0" algn="ctr">
              <a:spcBef>
                <a:spcPts val="700"/>
              </a:spcBef>
              <a:buClr>
                <a:srgbClr val="888888"/>
              </a:buClr>
              <a:buFont typeface="Arial"/>
              <a:buNone/>
              <a:defRPr b="0" i="0" sz="3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ctr">
              <a:spcBef>
                <a:spcPts val="600"/>
              </a:spcBef>
              <a:buClr>
                <a:srgbClr val="888888"/>
              </a:buClr>
              <a:buFont typeface="Arial"/>
              <a:buNone/>
              <a:defRPr b="0" i="0" sz="2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ctr"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Shape 305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Shape 306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Shape 307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19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6040" lvl="1" marL="548640" marR="0" rtl="0" algn="l">
              <a:spcBef>
                <a:spcPts val="40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914400" marR="0" rtl="0" algn="l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21919" lvl="3" marL="118872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29539" lvl="4" marL="1463040" marR="0" rtl="0" algn="l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91439" lvl="5" marL="1691640" marR="0" rtl="0" algn="l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91439" lvl="6" marL="19202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91439" lvl="7" marL="214884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91439" lvl="8" marL="23774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lvl="0" rtl="0" algn="l">
              <a:spcBef>
                <a:spcPts val="0"/>
              </a:spcBef>
              <a:defRPr b="1" sz="4300" cap="none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86625" lIns="86625" rIns="86625" tIns="86625"/>
          <a:lstStyle>
            <a:lvl1pPr indent="0" lvl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100">
                <a:solidFill>
                  <a:srgbClr val="888888"/>
                </a:solidFill>
              </a:defRPr>
            </a:lvl1pPr>
            <a:lvl2pPr indent="0" lvl="1" marL="482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900">
                <a:solidFill>
                  <a:srgbClr val="888888"/>
                </a:solidFill>
              </a:defRPr>
            </a:lvl2pPr>
            <a:lvl3pPr indent="0" lvl="2" marL="965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700">
                <a:solidFill>
                  <a:srgbClr val="888888"/>
                </a:solidFill>
              </a:defRPr>
            </a:lvl3pPr>
            <a:lvl4pPr indent="0" lvl="3" marL="1447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0" lvl="4" marL="193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12700" lvl="5" marL="2413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indent="-12700" lvl="6" marL="2895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indent="-12700" lvl="7" marL="3378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indent="-12700" lvl="8" marL="3860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1" name="Shape 311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Shape 312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Shape 313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lvl="0" rtl="0">
              <a:spcBef>
                <a:spcPts val="0"/>
              </a:spcBef>
              <a:defRPr sz="2900"/>
            </a:lvl1pPr>
            <a:lvl2pPr lvl="1" rtl="0">
              <a:spcBef>
                <a:spcPts val="0"/>
              </a:spcBef>
              <a:defRPr sz="2600"/>
            </a:lvl2pPr>
            <a:lvl3pPr lvl="2" rtl="0">
              <a:spcBef>
                <a:spcPts val="0"/>
              </a:spcBef>
              <a:defRPr sz="2100"/>
            </a:lvl3pPr>
            <a:lvl4pPr lvl="3" rtl="0">
              <a:spcBef>
                <a:spcPts val="0"/>
              </a:spcBef>
              <a:defRPr sz="1900"/>
            </a:lvl4pPr>
            <a:lvl5pPr lvl="4" rtl="0">
              <a:spcBef>
                <a:spcPts val="0"/>
              </a:spcBef>
              <a:defRPr sz="1900"/>
            </a:lvl5pPr>
            <a:lvl6pPr lvl="5" rtl="0">
              <a:spcBef>
                <a:spcPts val="0"/>
              </a:spcBef>
              <a:defRPr sz="1900"/>
            </a:lvl6pPr>
            <a:lvl7pPr lvl="6" rtl="0">
              <a:spcBef>
                <a:spcPts val="0"/>
              </a:spcBef>
              <a:defRPr sz="1900"/>
            </a:lvl7pPr>
            <a:lvl8pPr lvl="7" rtl="0">
              <a:spcBef>
                <a:spcPts val="0"/>
              </a:spcBef>
              <a:defRPr sz="1900"/>
            </a:lvl8pPr>
            <a:lvl9pPr lvl="8" rtl="0">
              <a:spcBef>
                <a:spcPts val="0"/>
              </a:spcBef>
              <a:defRPr sz="1900"/>
            </a:lvl9pPr>
          </a:lstStyle>
          <a:p/>
        </p:txBody>
      </p:sp>
      <p:sp>
        <p:nvSpPr>
          <p:cNvPr id="317" name="Shape 317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lvl="0" rtl="0">
              <a:spcBef>
                <a:spcPts val="0"/>
              </a:spcBef>
              <a:defRPr sz="2900"/>
            </a:lvl1pPr>
            <a:lvl2pPr lvl="1" rtl="0">
              <a:spcBef>
                <a:spcPts val="0"/>
              </a:spcBef>
              <a:defRPr sz="2600"/>
            </a:lvl2pPr>
            <a:lvl3pPr lvl="2" rtl="0">
              <a:spcBef>
                <a:spcPts val="0"/>
              </a:spcBef>
              <a:defRPr sz="2100"/>
            </a:lvl3pPr>
            <a:lvl4pPr lvl="3" rtl="0">
              <a:spcBef>
                <a:spcPts val="0"/>
              </a:spcBef>
              <a:defRPr sz="1900"/>
            </a:lvl4pPr>
            <a:lvl5pPr lvl="4" rtl="0">
              <a:spcBef>
                <a:spcPts val="0"/>
              </a:spcBef>
              <a:defRPr sz="1900"/>
            </a:lvl5pPr>
            <a:lvl6pPr lvl="5" rtl="0">
              <a:spcBef>
                <a:spcPts val="0"/>
              </a:spcBef>
              <a:defRPr sz="1900"/>
            </a:lvl6pPr>
            <a:lvl7pPr lvl="6" rtl="0">
              <a:spcBef>
                <a:spcPts val="0"/>
              </a:spcBef>
              <a:defRPr sz="1900"/>
            </a:lvl7pPr>
            <a:lvl8pPr lvl="7" rtl="0">
              <a:spcBef>
                <a:spcPts val="0"/>
              </a:spcBef>
              <a:defRPr sz="1900"/>
            </a:lvl8pPr>
            <a:lvl9pPr lvl="8" rtl="0">
              <a:spcBef>
                <a:spcPts val="0"/>
              </a:spcBef>
              <a:defRPr sz="1900"/>
            </a:lvl9pPr>
          </a:lstStyle>
          <a:p/>
        </p:txBody>
      </p:sp>
      <p:sp>
        <p:nvSpPr>
          <p:cNvPr id="318" name="Shape 318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Shape 319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Shape 320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86625" lIns="86625" rIns="86625" tIns="86625"/>
          <a:lstStyle>
            <a:lvl1pPr indent="0" lvl="0" marL="0" rtl="0">
              <a:spcBef>
                <a:spcPts val="0"/>
              </a:spcBef>
              <a:buFont typeface="Calibri"/>
              <a:buNone/>
              <a:defRPr b="1" sz="2600"/>
            </a:lvl1pPr>
            <a:lvl2pPr indent="0" lvl="1" marL="482600" rtl="0">
              <a:spcBef>
                <a:spcPts val="0"/>
              </a:spcBef>
              <a:buFont typeface="Calibri"/>
              <a:buNone/>
              <a:defRPr b="1" sz="2100"/>
            </a:lvl2pPr>
            <a:lvl3pPr indent="0" lvl="2" marL="965200" rtl="0">
              <a:spcBef>
                <a:spcPts val="0"/>
              </a:spcBef>
              <a:buFont typeface="Calibri"/>
              <a:buNone/>
              <a:defRPr b="1" sz="1900"/>
            </a:lvl3pPr>
            <a:lvl4pPr indent="0" lvl="3" marL="1447800" rtl="0">
              <a:spcBef>
                <a:spcPts val="0"/>
              </a:spcBef>
              <a:buFont typeface="Calibri"/>
              <a:buNone/>
              <a:defRPr b="1" sz="1700"/>
            </a:lvl4pPr>
            <a:lvl5pPr indent="0" lvl="4" marL="1930400" rtl="0">
              <a:spcBef>
                <a:spcPts val="0"/>
              </a:spcBef>
              <a:buFont typeface="Calibri"/>
              <a:buNone/>
              <a:defRPr b="1" sz="1700"/>
            </a:lvl5pPr>
            <a:lvl6pPr indent="-12700" lvl="5" marL="2413000" rtl="0">
              <a:spcBef>
                <a:spcPts val="0"/>
              </a:spcBef>
              <a:buFont typeface="Calibri"/>
              <a:buNone/>
              <a:defRPr b="1" sz="1700"/>
            </a:lvl6pPr>
            <a:lvl7pPr indent="-12700" lvl="6" marL="2895600" rtl="0">
              <a:spcBef>
                <a:spcPts val="0"/>
              </a:spcBef>
              <a:buFont typeface="Calibri"/>
              <a:buNone/>
              <a:defRPr b="1" sz="1700"/>
            </a:lvl7pPr>
            <a:lvl8pPr indent="-12700" lvl="7" marL="3378200" rtl="0">
              <a:spcBef>
                <a:spcPts val="0"/>
              </a:spcBef>
              <a:buFont typeface="Calibri"/>
              <a:buNone/>
              <a:defRPr b="1" sz="1700"/>
            </a:lvl8pPr>
            <a:lvl9pPr indent="-12700" lvl="8" marL="3860800" rtl="0">
              <a:spcBef>
                <a:spcPts val="0"/>
              </a:spcBef>
              <a:buFont typeface="Calibri"/>
              <a:buNone/>
              <a:defRPr b="1" sz="1700"/>
            </a:lvl9pPr>
          </a:lstStyle>
          <a:p/>
        </p:txBody>
      </p:sp>
      <p:sp>
        <p:nvSpPr>
          <p:cNvPr id="324" name="Shape 324"/>
          <p:cNvSpPr txBox="1"/>
          <p:nvPr>
            <p:ph idx="2" type="body"/>
          </p:nvPr>
        </p:nvSpPr>
        <p:spPr>
          <a:xfrm>
            <a:off x="457200" y="2174876"/>
            <a:ext cx="4040188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lvl="0" rtl="0">
              <a:spcBef>
                <a:spcPts val="0"/>
              </a:spcBef>
              <a:defRPr sz="2600"/>
            </a:lvl1pPr>
            <a:lvl2pPr lvl="1" rtl="0">
              <a:spcBef>
                <a:spcPts val="0"/>
              </a:spcBef>
              <a:defRPr sz="2100"/>
            </a:lvl2pPr>
            <a:lvl3pPr lvl="2" rtl="0">
              <a:spcBef>
                <a:spcPts val="0"/>
              </a:spcBef>
              <a:defRPr sz="1900"/>
            </a:lvl3pPr>
            <a:lvl4pPr lvl="3" rtl="0">
              <a:spcBef>
                <a:spcPts val="0"/>
              </a:spcBef>
              <a:defRPr sz="1700"/>
            </a:lvl4pPr>
            <a:lvl5pPr lvl="4" rtl="0">
              <a:spcBef>
                <a:spcPts val="0"/>
              </a:spcBef>
              <a:defRPr sz="1700"/>
            </a:lvl5pPr>
            <a:lvl6pPr lvl="5" rtl="0">
              <a:spcBef>
                <a:spcPts val="0"/>
              </a:spcBef>
              <a:defRPr sz="1700"/>
            </a:lvl6pPr>
            <a:lvl7pPr lvl="6" rtl="0">
              <a:spcBef>
                <a:spcPts val="0"/>
              </a:spcBef>
              <a:defRPr sz="1700"/>
            </a:lvl7pPr>
            <a:lvl8pPr lvl="7" rtl="0">
              <a:spcBef>
                <a:spcPts val="0"/>
              </a:spcBef>
              <a:defRPr sz="1700"/>
            </a:lvl8pPr>
            <a:lvl9pPr lvl="8" rtl="0">
              <a:spcBef>
                <a:spcPts val="0"/>
              </a:spcBef>
              <a:defRPr sz="1700"/>
            </a:lvl9pPr>
          </a:lstStyle>
          <a:p/>
        </p:txBody>
      </p:sp>
      <p:sp>
        <p:nvSpPr>
          <p:cNvPr id="325" name="Shape 325"/>
          <p:cNvSpPr txBox="1"/>
          <p:nvPr>
            <p:ph idx="3" type="body"/>
          </p:nvPr>
        </p:nvSpPr>
        <p:spPr>
          <a:xfrm>
            <a:off x="4645026" y="1535114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86625" lIns="86625" rIns="86625" tIns="86625"/>
          <a:lstStyle>
            <a:lvl1pPr indent="0" lvl="0" marL="0" rtl="0">
              <a:spcBef>
                <a:spcPts val="0"/>
              </a:spcBef>
              <a:buFont typeface="Calibri"/>
              <a:buNone/>
              <a:defRPr b="1" sz="2600"/>
            </a:lvl1pPr>
            <a:lvl2pPr indent="0" lvl="1" marL="482600" rtl="0">
              <a:spcBef>
                <a:spcPts val="0"/>
              </a:spcBef>
              <a:buFont typeface="Calibri"/>
              <a:buNone/>
              <a:defRPr b="1" sz="2100"/>
            </a:lvl2pPr>
            <a:lvl3pPr indent="0" lvl="2" marL="965200" rtl="0">
              <a:spcBef>
                <a:spcPts val="0"/>
              </a:spcBef>
              <a:buFont typeface="Calibri"/>
              <a:buNone/>
              <a:defRPr b="1" sz="1900"/>
            </a:lvl3pPr>
            <a:lvl4pPr indent="0" lvl="3" marL="1447800" rtl="0">
              <a:spcBef>
                <a:spcPts val="0"/>
              </a:spcBef>
              <a:buFont typeface="Calibri"/>
              <a:buNone/>
              <a:defRPr b="1" sz="1700"/>
            </a:lvl4pPr>
            <a:lvl5pPr indent="0" lvl="4" marL="1930400" rtl="0">
              <a:spcBef>
                <a:spcPts val="0"/>
              </a:spcBef>
              <a:buFont typeface="Calibri"/>
              <a:buNone/>
              <a:defRPr b="1" sz="1700"/>
            </a:lvl5pPr>
            <a:lvl6pPr indent="-12700" lvl="5" marL="2413000" rtl="0">
              <a:spcBef>
                <a:spcPts val="0"/>
              </a:spcBef>
              <a:buFont typeface="Calibri"/>
              <a:buNone/>
              <a:defRPr b="1" sz="1700"/>
            </a:lvl6pPr>
            <a:lvl7pPr indent="-12700" lvl="6" marL="2895600" rtl="0">
              <a:spcBef>
                <a:spcPts val="0"/>
              </a:spcBef>
              <a:buFont typeface="Calibri"/>
              <a:buNone/>
              <a:defRPr b="1" sz="1700"/>
            </a:lvl7pPr>
            <a:lvl8pPr indent="-12700" lvl="7" marL="3378200" rtl="0">
              <a:spcBef>
                <a:spcPts val="0"/>
              </a:spcBef>
              <a:buFont typeface="Calibri"/>
              <a:buNone/>
              <a:defRPr b="1" sz="1700"/>
            </a:lvl8pPr>
            <a:lvl9pPr indent="-12700" lvl="8" marL="3860800" rtl="0">
              <a:spcBef>
                <a:spcPts val="0"/>
              </a:spcBef>
              <a:buFont typeface="Calibri"/>
              <a:buNone/>
              <a:defRPr b="1" sz="1700"/>
            </a:lvl9pPr>
          </a:lstStyle>
          <a:p/>
        </p:txBody>
      </p:sp>
      <p:sp>
        <p:nvSpPr>
          <p:cNvPr id="326" name="Shape 326"/>
          <p:cNvSpPr txBox="1"/>
          <p:nvPr>
            <p:ph idx="4" type="body"/>
          </p:nvPr>
        </p:nvSpPr>
        <p:spPr>
          <a:xfrm>
            <a:off x="4645026" y="2174876"/>
            <a:ext cx="4041775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lvl="0" rtl="0">
              <a:spcBef>
                <a:spcPts val="0"/>
              </a:spcBef>
              <a:defRPr sz="2600"/>
            </a:lvl1pPr>
            <a:lvl2pPr lvl="1" rtl="0">
              <a:spcBef>
                <a:spcPts val="0"/>
              </a:spcBef>
              <a:defRPr sz="2100"/>
            </a:lvl2pPr>
            <a:lvl3pPr lvl="2" rtl="0">
              <a:spcBef>
                <a:spcPts val="0"/>
              </a:spcBef>
              <a:defRPr sz="1900"/>
            </a:lvl3pPr>
            <a:lvl4pPr lvl="3" rtl="0">
              <a:spcBef>
                <a:spcPts val="0"/>
              </a:spcBef>
              <a:defRPr sz="1700"/>
            </a:lvl4pPr>
            <a:lvl5pPr lvl="4" rtl="0">
              <a:spcBef>
                <a:spcPts val="0"/>
              </a:spcBef>
              <a:defRPr sz="1700"/>
            </a:lvl5pPr>
            <a:lvl6pPr lvl="5" rtl="0">
              <a:spcBef>
                <a:spcPts val="0"/>
              </a:spcBef>
              <a:defRPr sz="1700"/>
            </a:lvl6pPr>
            <a:lvl7pPr lvl="6" rtl="0">
              <a:spcBef>
                <a:spcPts val="0"/>
              </a:spcBef>
              <a:defRPr sz="1700"/>
            </a:lvl7pPr>
            <a:lvl8pPr lvl="7" rtl="0">
              <a:spcBef>
                <a:spcPts val="0"/>
              </a:spcBef>
              <a:defRPr sz="1700"/>
            </a:lvl8pPr>
            <a:lvl9pPr lvl="8" rtl="0">
              <a:spcBef>
                <a:spcPts val="0"/>
              </a:spcBef>
              <a:defRPr sz="1700"/>
            </a:lvl9pPr>
          </a:lstStyle>
          <a:p/>
        </p:txBody>
      </p:sp>
      <p:sp>
        <p:nvSpPr>
          <p:cNvPr id="327" name="Shape 327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Shape 328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Shape 329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32" name="Shape 332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Shape 333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Shape 334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Shape 337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Shape 338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86625" lIns="86625" rIns="86625" tIns="86625"/>
          <a:lstStyle>
            <a:lvl1pPr lvl="0" rtl="0" algn="l">
              <a:spcBef>
                <a:spcPts val="0"/>
              </a:spcBef>
              <a:defRPr b="1" sz="21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3575049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lvl="0" rtl="0">
              <a:spcBef>
                <a:spcPts val="0"/>
              </a:spcBef>
              <a:defRPr sz="3300"/>
            </a:lvl1pPr>
            <a:lvl2pPr lvl="1" rtl="0">
              <a:spcBef>
                <a:spcPts val="0"/>
              </a:spcBef>
              <a:defRPr sz="2900"/>
            </a:lvl2pPr>
            <a:lvl3pPr lvl="2" rtl="0">
              <a:spcBef>
                <a:spcPts val="0"/>
              </a:spcBef>
              <a:defRPr sz="2600"/>
            </a:lvl3pPr>
            <a:lvl4pPr lvl="3" rtl="0">
              <a:spcBef>
                <a:spcPts val="0"/>
              </a:spcBef>
              <a:defRPr sz="2100"/>
            </a:lvl4pPr>
            <a:lvl5pPr lvl="4" rtl="0">
              <a:spcBef>
                <a:spcPts val="0"/>
              </a:spcBef>
              <a:defRPr sz="2100"/>
            </a:lvl5pPr>
            <a:lvl6pPr lvl="5" rtl="0">
              <a:spcBef>
                <a:spcPts val="0"/>
              </a:spcBef>
              <a:defRPr sz="2100"/>
            </a:lvl6pPr>
            <a:lvl7pPr lvl="6" rtl="0">
              <a:spcBef>
                <a:spcPts val="0"/>
              </a:spcBef>
              <a:defRPr sz="2100"/>
            </a:lvl7pPr>
            <a:lvl8pPr lvl="7" rtl="0">
              <a:spcBef>
                <a:spcPts val="0"/>
              </a:spcBef>
              <a:defRPr sz="2100"/>
            </a:lvl8pPr>
            <a:lvl9pPr lvl="8" rtl="0">
              <a:spcBef>
                <a:spcPts val="0"/>
              </a:spcBef>
              <a:defRPr sz="2100"/>
            </a:lvl9pPr>
          </a:lstStyle>
          <a:p/>
        </p:txBody>
      </p:sp>
      <p:sp>
        <p:nvSpPr>
          <p:cNvPr id="342" name="Shape 342"/>
          <p:cNvSpPr txBox="1"/>
          <p:nvPr>
            <p:ph idx="2" type="body"/>
          </p:nvPr>
        </p:nvSpPr>
        <p:spPr>
          <a:xfrm>
            <a:off x="457200" y="1435100"/>
            <a:ext cx="3008313" cy="4691062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0" lvl="0" marL="0" rtl="0">
              <a:spcBef>
                <a:spcPts val="0"/>
              </a:spcBef>
              <a:buFont typeface="Calibri"/>
              <a:buNone/>
              <a:defRPr sz="1400"/>
            </a:lvl1pPr>
            <a:lvl2pPr indent="0" lvl="1" marL="482600" rtl="0">
              <a:spcBef>
                <a:spcPts val="0"/>
              </a:spcBef>
              <a:buFont typeface="Calibri"/>
              <a:buNone/>
              <a:defRPr sz="1200"/>
            </a:lvl2pPr>
            <a:lvl3pPr indent="0" lvl="2" marL="965200" rtl="0">
              <a:spcBef>
                <a:spcPts val="0"/>
              </a:spcBef>
              <a:buFont typeface="Calibri"/>
              <a:buNone/>
              <a:defRPr sz="1000"/>
            </a:lvl3pPr>
            <a:lvl4pPr indent="0" lvl="3" marL="1447800" rtl="0">
              <a:spcBef>
                <a:spcPts val="0"/>
              </a:spcBef>
              <a:buFont typeface="Calibri"/>
              <a:buNone/>
              <a:defRPr sz="900"/>
            </a:lvl4pPr>
            <a:lvl5pPr indent="0" lvl="4" marL="1930400" rtl="0">
              <a:spcBef>
                <a:spcPts val="0"/>
              </a:spcBef>
              <a:buFont typeface="Calibri"/>
              <a:buNone/>
              <a:defRPr sz="900"/>
            </a:lvl5pPr>
            <a:lvl6pPr indent="-12700" lvl="5" marL="2413000" rtl="0">
              <a:spcBef>
                <a:spcPts val="0"/>
              </a:spcBef>
              <a:buFont typeface="Calibri"/>
              <a:buNone/>
              <a:defRPr sz="900"/>
            </a:lvl6pPr>
            <a:lvl7pPr indent="-12700" lvl="6" marL="2895600" rtl="0">
              <a:spcBef>
                <a:spcPts val="0"/>
              </a:spcBef>
              <a:buFont typeface="Calibri"/>
              <a:buNone/>
              <a:defRPr sz="900"/>
            </a:lvl7pPr>
            <a:lvl8pPr indent="-12700" lvl="7" marL="3378200" rtl="0">
              <a:spcBef>
                <a:spcPts val="0"/>
              </a:spcBef>
              <a:buFont typeface="Calibri"/>
              <a:buNone/>
              <a:defRPr sz="900"/>
            </a:lvl8pPr>
            <a:lvl9pPr indent="-12700" lvl="8" marL="38608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343" name="Shape 343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Shape 344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Shape 345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1792288" y="4800600"/>
            <a:ext cx="54864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86625" lIns="86625" rIns="86625" tIns="86625"/>
          <a:lstStyle>
            <a:lvl1pPr lvl="0" rtl="0" algn="l">
              <a:spcBef>
                <a:spcPts val="0"/>
              </a:spcBef>
              <a:defRPr b="1" sz="21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8" name="Shape 348"/>
          <p:cNvSpPr/>
          <p:nvPr>
            <p:ph idx="2" type="pic"/>
          </p:nvPr>
        </p:nvSpPr>
        <p:spPr>
          <a:xfrm>
            <a:off x="1792288" y="612774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0" lvl="0" marL="0" rtl="0">
              <a:spcBef>
                <a:spcPts val="0"/>
              </a:spcBef>
              <a:buFont typeface="Calibri"/>
              <a:buNone/>
              <a:defRPr sz="1400"/>
            </a:lvl1pPr>
            <a:lvl2pPr indent="0" lvl="1" marL="482600" rtl="0">
              <a:spcBef>
                <a:spcPts val="0"/>
              </a:spcBef>
              <a:buFont typeface="Calibri"/>
              <a:buNone/>
              <a:defRPr sz="1200"/>
            </a:lvl2pPr>
            <a:lvl3pPr indent="0" lvl="2" marL="965200" rtl="0">
              <a:spcBef>
                <a:spcPts val="0"/>
              </a:spcBef>
              <a:buFont typeface="Calibri"/>
              <a:buNone/>
              <a:defRPr sz="1000"/>
            </a:lvl3pPr>
            <a:lvl4pPr indent="0" lvl="3" marL="1447800" rtl="0">
              <a:spcBef>
                <a:spcPts val="0"/>
              </a:spcBef>
              <a:buFont typeface="Calibri"/>
              <a:buNone/>
              <a:defRPr sz="900"/>
            </a:lvl4pPr>
            <a:lvl5pPr indent="0" lvl="4" marL="1930400" rtl="0">
              <a:spcBef>
                <a:spcPts val="0"/>
              </a:spcBef>
              <a:buFont typeface="Calibri"/>
              <a:buNone/>
              <a:defRPr sz="900"/>
            </a:lvl5pPr>
            <a:lvl6pPr indent="-12700" lvl="5" marL="2413000" rtl="0">
              <a:spcBef>
                <a:spcPts val="0"/>
              </a:spcBef>
              <a:buFont typeface="Calibri"/>
              <a:buNone/>
              <a:defRPr sz="900"/>
            </a:lvl6pPr>
            <a:lvl7pPr indent="-12700" lvl="6" marL="2895600" rtl="0">
              <a:spcBef>
                <a:spcPts val="0"/>
              </a:spcBef>
              <a:buFont typeface="Calibri"/>
              <a:buNone/>
              <a:defRPr sz="900"/>
            </a:lvl7pPr>
            <a:lvl8pPr indent="-12700" lvl="7" marL="3378200" rtl="0">
              <a:spcBef>
                <a:spcPts val="0"/>
              </a:spcBef>
              <a:buFont typeface="Calibri"/>
              <a:buNone/>
              <a:defRPr sz="900"/>
            </a:lvl8pPr>
            <a:lvl9pPr indent="-12700" lvl="8" marL="38608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350" name="Shape 350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Shape 351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Shape 352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 rot="5400000">
            <a:off x="2309018" y="-251617"/>
            <a:ext cx="4525963" cy="8229599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-152400" lvl="0" marL="368300" rtl="0" algn="l">
              <a:spcBef>
                <a:spcPts val="700"/>
              </a:spcBef>
              <a:buClr>
                <a:schemeClr val="dk1"/>
              </a:buClr>
              <a:buFont typeface="Arial"/>
              <a:buChar char="•"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14300" lvl="1" marL="787400" rtl="0" algn="l">
              <a:spcBef>
                <a:spcPts val="600"/>
              </a:spcBef>
              <a:buClr>
                <a:schemeClr val="dk1"/>
              </a:buClr>
              <a:buFont typeface="Arial"/>
              <a:buChar char="–"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206500" rtl="0" algn="l"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891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1717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6543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31369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6195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41021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Shape 356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Shape 357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 rot="5400000">
            <a:off x="4732337" y="2171701"/>
            <a:ext cx="5851524" cy="2057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1" name="Shape 361"/>
          <p:cNvSpPr txBox="1"/>
          <p:nvPr>
            <p:ph idx="1" type="body"/>
          </p:nvPr>
        </p:nvSpPr>
        <p:spPr>
          <a:xfrm rot="5400000">
            <a:off x="541337" y="190501"/>
            <a:ext cx="5851524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-152400" lvl="0" marL="368300" rtl="0" algn="l">
              <a:spcBef>
                <a:spcPts val="700"/>
              </a:spcBef>
              <a:buClr>
                <a:schemeClr val="dk1"/>
              </a:buClr>
              <a:buFont typeface="Arial"/>
              <a:buChar char="•"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14300" lvl="1" marL="787400" rtl="0" algn="l">
              <a:spcBef>
                <a:spcPts val="600"/>
              </a:spcBef>
              <a:buClr>
                <a:schemeClr val="dk1"/>
              </a:buClr>
              <a:buFont typeface="Arial"/>
              <a:buChar char="–"/>
              <a:def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206500" rtl="0" algn="l"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891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1717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6543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31369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6195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41021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Shape 362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Shape 363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Shape 364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gradFill>
          <a:gsLst>
            <a:gs pos="0">
              <a:srgbClr val="FBFBFB"/>
            </a:gs>
            <a:gs pos="100000">
              <a:srgbClr val="9E9E9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Shape 114"/>
          <p:cNvGrpSpPr/>
          <p:nvPr/>
        </p:nvGrpSpPr>
        <p:grpSpPr>
          <a:xfrm>
            <a:off x="0" y="-30477"/>
            <a:ext cx="9067799" cy="4846320"/>
            <a:chOff x="0" y="-30476"/>
            <a:chExt cx="9067799" cy="4526277"/>
          </a:xfrm>
        </p:grpSpPr>
        <p:cxnSp>
          <p:nvCxnSpPr>
            <p:cNvPr id="115" name="Shape 115"/>
            <p:cNvCxnSpPr/>
            <p:nvPr/>
          </p:nvCxnSpPr>
          <p:spPr>
            <a:xfrm flipH="1" rot="-5400000">
              <a:off x="-271664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" name="Shape 116"/>
            <p:cNvCxnSpPr/>
            <p:nvPr/>
          </p:nvCxnSpPr>
          <p:spPr>
            <a:xfrm flipH="1" rot="-5400000">
              <a:off x="-462164" y="2051911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" name="Shape 117"/>
            <p:cNvCxnSpPr/>
            <p:nvPr/>
          </p:nvCxnSpPr>
          <p:spPr>
            <a:xfrm rot="5400000">
              <a:off x="-309764" y="2051911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" name="Shape 118"/>
            <p:cNvCxnSpPr/>
            <p:nvPr/>
          </p:nvCxnSpPr>
          <p:spPr>
            <a:xfrm rot="5400000">
              <a:off x="-2062365" y="2128111"/>
              <a:ext cx="4505730" cy="2286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" name="Shape 119"/>
            <p:cNvCxnSpPr/>
            <p:nvPr/>
          </p:nvCxnSpPr>
          <p:spPr>
            <a:xfrm flipH="1" rot="-5400000">
              <a:off x="-2138564" y="2128111"/>
              <a:ext cx="4505730" cy="228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" name="Shape 120"/>
            <p:cNvCxnSpPr/>
            <p:nvPr/>
          </p:nvCxnSpPr>
          <p:spPr>
            <a:xfrm flipH="1" rot="-5400000">
              <a:off x="-195464" y="1785211"/>
              <a:ext cx="4505730" cy="9144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" name="Shape 121"/>
            <p:cNvCxnSpPr/>
            <p:nvPr/>
          </p:nvCxnSpPr>
          <p:spPr>
            <a:xfrm flipH="1" rot="-5400000">
              <a:off x="-1643265" y="2013811"/>
              <a:ext cx="4505730" cy="4572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8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" name="Shape 122"/>
            <p:cNvCxnSpPr/>
            <p:nvPr/>
          </p:nvCxnSpPr>
          <p:spPr>
            <a:xfrm rot="5400000">
              <a:off x="-1528964" y="2051911"/>
              <a:ext cx="4505730" cy="3810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" name="Shape 123"/>
            <p:cNvCxnSpPr/>
            <p:nvPr/>
          </p:nvCxnSpPr>
          <p:spPr>
            <a:xfrm flipH="1" rot="-5400000">
              <a:off x="-957465" y="2013811"/>
              <a:ext cx="450573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" name="Shape 124"/>
            <p:cNvCxnSpPr/>
            <p:nvPr/>
          </p:nvCxnSpPr>
          <p:spPr>
            <a:xfrm flipH="1" rot="-5400000">
              <a:off x="-1948064" y="2090011"/>
              <a:ext cx="450573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5" name="Shape 125"/>
            <p:cNvCxnSpPr/>
            <p:nvPr/>
          </p:nvCxnSpPr>
          <p:spPr>
            <a:xfrm flipH="1" rot="-5400000">
              <a:off x="-652664" y="2166210"/>
              <a:ext cx="4505730" cy="152401"/>
            </a:xfrm>
            <a:prstGeom prst="straightConnector1">
              <a:avLst/>
            </a:prstGeom>
            <a:noFill/>
            <a:ln cap="flat" cmpd="sng" w="5715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" name="Shape 126"/>
            <p:cNvCxnSpPr/>
            <p:nvPr/>
          </p:nvCxnSpPr>
          <p:spPr>
            <a:xfrm flipH="1" rot="-5400000">
              <a:off x="-164326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" name="Shape 127"/>
            <p:cNvCxnSpPr/>
            <p:nvPr/>
          </p:nvCxnSpPr>
          <p:spPr>
            <a:xfrm flipH="1" rot="-5400000">
              <a:off x="-1790700" y="2019300"/>
              <a:ext cx="4495800" cy="4572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" name="Shape 128"/>
            <p:cNvCxnSpPr/>
            <p:nvPr/>
          </p:nvCxnSpPr>
          <p:spPr>
            <a:xfrm rot="5400000">
              <a:off x="-555509" y="1535656"/>
              <a:ext cx="4505730" cy="141351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3882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" name="Shape 129"/>
            <p:cNvCxnSpPr/>
            <p:nvPr/>
          </p:nvCxnSpPr>
          <p:spPr>
            <a:xfrm rot="5400000">
              <a:off x="34087" y="2090963"/>
              <a:ext cx="4505730" cy="30289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" name="Shape 130"/>
            <p:cNvCxnSpPr/>
            <p:nvPr/>
          </p:nvCxnSpPr>
          <p:spPr>
            <a:xfrm rot="5400000">
              <a:off x="261735" y="2090011"/>
              <a:ext cx="450573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" name="Shape 131"/>
            <p:cNvCxnSpPr/>
            <p:nvPr/>
          </p:nvCxnSpPr>
          <p:spPr>
            <a:xfrm rot="5400000">
              <a:off x="-679334" y="2040481"/>
              <a:ext cx="4505730" cy="403859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" name="Shape 132"/>
            <p:cNvCxnSpPr/>
            <p:nvPr/>
          </p:nvCxnSpPr>
          <p:spPr>
            <a:xfrm flipH="1" rot="-5400000">
              <a:off x="-1467052" y="2066199"/>
              <a:ext cx="450573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" name="Shape 133"/>
            <p:cNvCxnSpPr/>
            <p:nvPr/>
          </p:nvCxnSpPr>
          <p:spPr>
            <a:xfrm flipH="1" rot="-5400000">
              <a:off x="-778395" y="2139541"/>
              <a:ext cx="450573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" name="Shape 134"/>
            <p:cNvCxnSpPr/>
            <p:nvPr/>
          </p:nvCxnSpPr>
          <p:spPr>
            <a:xfrm flipH="1" rot="-5400000">
              <a:off x="-118606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5" name="Shape 135"/>
            <p:cNvCxnSpPr/>
            <p:nvPr/>
          </p:nvCxnSpPr>
          <p:spPr>
            <a:xfrm flipH="1" rot="-5400000">
              <a:off x="-95746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" name="Shape 136"/>
            <p:cNvCxnSpPr/>
            <p:nvPr/>
          </p:nvCxnSpPr>
          <p:spPr>
            <a:xfrm flipH="1" rot="-5400000">
              <a:off x="2242934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7" name="Shape 137"/>
            <p:cNvCxnSpPr/>
            <p:nvPr/>
          </p:nvCxnSpPr>
          <p:spPr>
            <a:xfrm flipH="1" rot="-5400000">
              <a:off x="2052434" y="2051911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" name="Shape 138"/>
            <p:cNvCxnSpPr/>
            <p:nvPr/>
          </p:nvCxnSpPr>
          <p:spPr>
            <a:xfrm rot="5400000">
              <a:off x="2204834" y="2051911"/>
              <a:ext cx="4505730" cy="381000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" name="Shape 139"/>
            <p:cNvCxnSpPr/>
            <p:nvPr/>
          </p:nvCxnSpPr>
          <p:spPr>
            <a:xfrm rot="5400000">
              <a:off x="452235" y="2128111"/>
              <a:ext cx="4505730" cy="2286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Shape 140"/>
            <p:cNvCxnSpPr/>
            <p:nvPr/>
          </p:nvCxnSpPr>
          <p:spPr>
            <a:xfrm flipH="1" rot="-5400000">
              <a:off x="376035" y="2128111"/>
              <a:ext cx="4505730" cy="228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Shape 141"/>
            <p:cNvCxnSpPr/>
            <p:nvPr/>
          </p:nvCxnSpPr>
          <p:spPr>
            <a:xfrm rot="5400000">
              <a:off x="1023735" y="2242138"/>
              <a:ext cx="4505730" cy="1587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" name="Shape 142"/>
            <p:cNvCxnSpPr/>
            <p:nvPr/>
          </p:nvCxnSpPr>
          <p:spPr>
            <a:xfrm flipH="1" rot="-5400000">
              <a:off x="871335" y="2013811"/>
              <a:ext cx="4505730" cy="457200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" name="Shape 143"/>
            <p:cNvCxnSpPr/>
            <p:nvPr/>
          </p:nvCxnSpPr>
          <p:spPr>
            <a:xfrm rot="5400000">
              <a:off x="985636" y="2051911"/>
              <a:ext cx="4505730" cy="3810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" name="Shape 144"/>
            <p:cNvCxnSpPr/>
            <p:nvPr/>
          </p:nvCxnSpPr>
          <p:spPr>
            <a:xfrm flipH="1" rot="-5400000">
              <a:off x="1557135" y="2013811"/>
              <a:ext cx="450573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" name="Shape 145"/>
            <p:cNvCxnSpPr/>
            <p:nvPr/>
          </p:nvCxnSpPr>
          <p:spPr>
            <a:xfrm flipH="1" rot="-5400000">
              <a:off x="566535" y="2090011"/>
              <a:ext cx="450573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6" name="Shape 146"/>
            <p:cNvCxnSpPr/>
            <p:nvPr/>
          </p:nvCxnSpPr>
          <p:spPr>
            <a:xfrm flipH="1" rot="-5400000">
              <a:off x="1861936" y="2166210"/>
              <a:ext cx="4505730" cy="15240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7" name="Shape 147"/>
            <p:cNvCxnSpPr/>
            <p:nvPr/>
          </p:nvCxnSpPr>
          <p:spPr>
            <a:xfrm flipH="1" rot="-5400000">
              <a:off x="87133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" name="Shape 148"/>
            <p:cNvCxnSpPr/>
            <p:nvPr/>
          </p:nvCxnSpPr>
          <p:spPr>
            <a:xfrm rot="5400000">
              <a:off x="147435" y="2128111"/>
              <a:ext cx="4505730" cy="2286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" name="Shape 149"/>
            <p:cNvCxnSpPr/>
            <p:nvPr/>
          </p:nvCxnSpPr>
          <p:spPr>
            <a:xfrm rot="5400000">
              <a:off x="1959090" y="1535656"/>
              <a:ext cx="4505730" cy="141351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3882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" name="Shape 150"/>
            <p:cNvCxnSpPr/>
            <p:nvPr/>
          </p:nvCxnSpPr>
          <p:spPr>
            <a:xfrm rot="5400000">
              <a:off x="2548687" y="2090963"/>
              <a:ext cx="4505730" cy="30289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1" name="Shape 151"/>
            <p:cNvCxnSpPr/>
            <p:nvPr/>
          </p:nvCxnSpPr>
          <p:spPr>
            <a:xfrm rot="5400000">
              <a:off x="2776334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2" name="Shape 152"/>
            <p:cNvCxnSpPr/>
            <p:nvPr/>
          </p:nvCxnSpPr>
          <p:spPr>
            <a:xfrm rot="5400000">
              <a:off x="1835265" y="2040481"/>
              <a:ext cx="4505730" cy="403859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" name="Shape 153"/>
            <p:cNvCxnSpPr/>
            <p:nvPr/>
          </p:nvCxnSpPr>
          <p:spPr>
            <a:xfrm flipH="1" rot="-5400000">
              <a:off x="1047547" y="2066199"/>
              <a:ext cx="450573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" name="Shape 154"/>
            <p:cNvCxnSpPr/>
            <p:nvPr/>
          </p:nvCxnSpPr>
          <p:spPr>
            <a:xfrm flipH="1" rot="-5400000">
              <a:off x="1736204" y="2139541"/>
              <a:ext cx="450573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5" name="Shape 155"/>
            <p:cNvCxnSpPr/>
            <p:nvPr/>
          </p:nvCxnSpPr>
          <p:spPr>
            <a:xfrm flipH="1" rot="-5400000">
              <a:off x="1328534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6" name="Shape 156"/>
            <p:cNvCxnSpPr/>
            <p:nvPr/>
          </p:nvCxnSpPr>
          <p:spPr>
            <a:xfrm flipH="1" rot="-5400000">
              <a:off x="1557134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" name="Shape 157"/>
            <p:cNvCxnSpPr/>
            <p:nvPr/>
          </p:nvCxnSpPr>
          <p:spPr>
            <a:xfrm flipH="1" rot="-5400000">
              <a:off x="3919334" y="2166211"/>
              <a:ext cx="4505730" cy="152399"/>
            </a:xfrm>
            <a:prstGeom prst="straightConnector1">
              <a:avLst/>
            </a:prstGeom>
            <a:noFill/>
            <a:ln cap="flat" cmpd="sng" w="5715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" name="Shape 158"/>
            <p:cNvCxnSpPr/>
            <p:nvPr/>
          </p:nvCxnSpPr>
          <p:spPr>
            <a:xfrm flipH="1" rot="-5400000">
              <a:off x="3271636" y="2051911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9" name="Shape 159"/>
            <p:cNvCxnSpPr/>
            <p:nvPr/>
          </p:nvCxnSpPr>
          <p:spPr>
            <a:xfrm rot="5400000">
              <a:off x="3881234" y="2051911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0" name="Shape 160"/>
            <p:cNvCxnSpPr/>
            <p:nvPr/>
          </p:nvCxnSpPr>
          <p:spPr>
            <a:xfrm rot="5400000">
              <a:off x="3004936" y="2090011"/>
              <a:ext cx="4505729" cy="304799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1" name="Shape 161"/>
            <p:cNvCxnSpPr/>
            <p:nvPr/>
          </p:nvCxnSpPr>
          <p:spPr>
            <a:xfrm flipH="1" rot="-5400000">
              <a:off x="2242935" y="2013812"/>
              <a:ext cx="450573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" name="Shape 162"/>
            <p:cNvCxnSpPr/>
            <p:nvPr/>
          </p:nvCxnSpPr>
          <p:spPr>
            <a:xfrm flipH="1" rot="-5400000">
              <a:off x="3538336" y="2166211"/>
              <a:ext cx="4505730" cy="15240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" name="Shape 163"/>
            <p:cNvCxnSpPr/>
            <p:nvPr/>
          </p:nvCxnSpPr>
          <p:spPr>
            <a:xfrm rot="5400000">
              <a:off x="3822180" y="1535656"/>
              <a:ext cx="4505730" cy="141351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5568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" name="Shape 164"/>
            <p:cNvCxnSpPr/>
            <p:nvPr/>
          </p:nvCxnSpPr>
          <p:spPr>
            <a:xfrm rot="5400000">
              <a:off x="4225087" y="2090964"/>
              <a:ext cx="4505730" cy="30289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" name="Shape 165"/>
            <p:cNvCxnSpPr/>
            <p:nvPr/>
          </p:nvCxnSpPr>
          <p:spPr>
            <a:xfrm rot="5400000">
              <a:off x="4071734" y="2090011"/>
              <a:ext cx="4505730" cy="3047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" name="Shape 166"/>
            <p:cNvCxnSpPr/>
            <p:nvPr/>
          </p:nvCxnSpPr>
          <p:spPr>
            <a:xfrm rot="5400000">
              <a:off x="3565004" y="2040481"/>
              <a:ext cx="4505730" cy="403859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" name="Shape 167"/>
            <p:cNvCxnSpPr/>
            <p:nvPr/>
          </p:nvCxnSpPr>
          <p:spPr>
            <a:xfrm flipH="1" rot="-5400000">
              <a:off x="3412604" y="2139541"/>
              <a:ext cx="450573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" name="Shape 168"/>
            <p:cNvCxnSpPr/>
            <p:nvPr/>
          </p:nvCxnSpPr>
          <p:spPr>
            <a:xfrm flipH="1" rot="-5400000">
              <a:off x="2928734" y="2166211"/>
              <a:ext cx="4505730" cy="152399"/>
            </a:xfrm>
            <a:prstGeom prst="straightConnector1">
              <a:avLst/>
            </a:prstGeom>
            <a:noFill/>
            <a:ln cap="flat" cmpd="sng" w="57150">
              <a:solidFill>
                <a:schemeClr val="accent1">
                  <a:alpha val="2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9" name="Shape 169"/>
            <p:cNvCxnSpPr/>
            <p:nvPr/>
          </p:nvCxnSpPr>
          <p:spPr>
            <a:xfrm flipH="1" rot="-5400000">
              <a:off x="3081134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0" name="Shape 170"/>
            <p:cNvCxnSpPr/>
            <p:nvPr/>
          </p:nvCxnSpPr>
          <p:spPr>
            <a:xfrm rot="5400000">
              <a:off x="4643235" y="2128111"/>
              <a:ext cx="4505730" cy="228600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1" name="Shape 171"/>
            <p:cNvCxnSpPr/>
            <p:nvPr/>
          </p:nvCxnSpPr>
          <p:spPr>
            <a:xfrm flipH="1" rot="-5400000">
              <a:off x="4643233" y="2128111"/>
              <a:ext cx="4505730" cy="228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2" name="Shape 172"/>
            <p:cNvCxnSpPr/>
            <p:nvPr/>
          </p:nvCxnSpPr>
          <p:spPr>
            <a:xfrm rot="5400000">
              <a:off x="5214735" y="2242139"/>
              <a:ext cx="4505730" cy="1587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3" name="Shape 173"/>
            <p:cNvCxnSpPr/>
            <p:nvPr/>
          </p:nvCxnSpPr>
          <p:spPr>
            <a:xfrm flipH="1" rot="-5400000">
              <a:off x="5062335" y="2013811"/>
              <a:ext cx="4505730" cy="4572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89803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4" name="Shape 174"/>
            <p:cNvCxnSpPr/>
            <p:nvPr/>
          </p:nvCxnSpPr>
          <p:spPr>
            <a:xfrm rot="5400000">
              <a:off x="5176636" y="2051911"/>
              <a:ext cx="4505730" cy="3810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5" name="Shape 175"/>
            <p:cNvCxnSpPr/>
            <p:nvPr/>
          </p:nvCxnSpPr>
          <p:spPr>
            <a:xfrm flipH="1" rot="-5400000">
              <a:off x="5748134" y="2013812"/>
              <a:ext cx="450573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6" name="Shape 176"/>
            <p:cNvCxnSpPr/>
            <p:nvPr/>
          </p:nvCxnSpPr>
          <p:spPr>
            <a:xfrm flipH="1" rot="-5400000">
              <a:off x="490993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7" name="Shape 177"/>
            <p:cNvCxnSpPr/>
            <p:nvPr/>
          </p:nvCxnSpPr>
          <p:spPr>
            <a:xfrm rot="5400000">
              <a:off x="4795635" y="2128111"/>
              <a:ext cx="4505730" cy="2286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8" name="Shape 178"/>
            <p:cNvCxnSpPr/>
            <p:nvPr/>
          </p:nvCxnSpPr>
          <p:spPr>
            <a:xfrm flipH="1" rot="-5400000">
              <a:off x="5390947" y="2066199"/>
              <a:ext cx="450573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>
                  <a:alpha val="71764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9" name="Shape 179"/>
            <p:cNvCxnSpPr/>
            <p:nvPr/>
          </p:nvCxnSpPr>
          <p:spPr>
            <a:xfrm flipH="1" rot="-5400000">
              <a:off x="5927205" y="2139541"/>
              <a:ext cx="450573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" name="Shape 180"/>
            <p:cNvCxnSpPr/>
            <p:nvPr/>
          </p:nvCxnSpPr>
          <p:spPr>
            <a:xfrm flipH="1" rot="-5400000">
              <a:off x="551953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" name="Shape 181"/>
            <p:cNvCxnSpPr/>
            <p:nvPr/>
          </p:nvCxnSpPr>
          <p:spPr>
            <a:xfrm flipH="1" rot="-5400000">
              <a:off x="5748135" y="2166211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" name="Shape 182"/>
            <p:cNvCxnSpPr/>
            <p:nvPr/>
          </p:nvCxnSpPr>
          <p:spPr>
            <a:xfrm flipH="1" rot="-5400000">
              <a:off x="6433935" y="2166212"/>
              <a:ext cx="4505730" cy="152399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3" name="Shape 183"/>
            <p:cNvCxnSpPr/>
            <p:nvPr/>
          </p:nvCxnSpPr>
          <p:spPr>
            <a:xfrm flipH="1" rot="-5400000">
              <a:off x="6243435" y="2051912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Shape 184"/>
            <p:cNvCxnSpPr/>
            <p:nvPr/>
          </p:nvCxnSpPr>
          <p:spPr>
            <a:xfrm rot="5400000">
              <a:off x="6395835" y="2051912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5" name="Shape 185"/>
            <p:cNvCxnSpPr/>
            <p:nvPr/>
          </p:nvCxnSpPr>
          <p:spPr>
            <a:xfrm flipH="1" rot="-5400000">
              <a:off x="6052935" y="2166211"/>
              <a:ext cx="4505730" cy="15240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6" name="Shape 186"/>
            <p:cNvCxnSpPr/>
            <p:nvPr/>
          </p:nvCxnSpPr>
          <p:spPr>
            <a:xfrm rot="5400000">
              <a:off x="6709356" y="2136833"/>
              <a:ext cx="4525754" cy="191133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7" name="Shape 187"/>
            <p:cNvCxnSpPr/>
            <p:nvPr/>
          </p:nvCxnSpPr>
          <p:spPr>
            <a:xfrm rot="5400000">
              <a:off x="6026264" y="2040482"/>
              <a:ext cx="4505730" cy="403859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8" name="Shape 188"/>
            <p:cNvCxnSpPr/>
            <p:nvPr/>
          </p:nvCxnSpPr>
          <p:spPr>
            <a:xfrm flipH="1" rot="-5400000">
              <a:off x="5927205" y="2139542"/>
              <a:ext cx="4505730" cy="20574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9" name="Shape 189"/>
            <p:cNvCxnSpPr/>
            <p:nvPr/>
          </p:nvCxnSpPr>
          <p:spPr>
            <a:xfrm rot="5400000">
              <a:off x="6738733" y="2242140"/>
              <a:ext cx="4505732" cy="1587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0" name="Shape 190"/>
            <p:cNvCxnSpPr/>
            <p:nvPr/>
          </p:nvCxnSpPr>
          <p:spPr>
            <a:xfrm rot="5400000">
              <a:off x="3728834" y="2204311"/>
              <a:ext cx="4505730" cy="76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" name="Shape 191"/>
            <p:cNvCxnSpPr/>
            <p:nvPr/>
          </p:nvCxnSpPr>
          <p:spPr>
            <a:xfrm flipH="1" rot="-5400000">
              <a:off x="4224134" y="2166211"/>
              <a:ext cx="4505730" cy="152399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2" name="Shape 192"/>
            <p:cNvCxnSpPr/>
            <p:nvPr/>
          </p:nvCxnSpPr>
          <p:spPr>
            <a:xfrm flipH="1" rot="-5400000">
              <a:off x="4414634" y="2051911"/>
              <a:ext cx="4505730" cy="381000"/>
            </a:xfrm>
            <a:prstGeom prst="straightConnector1">
              <a:avLst/>
            </a:prstGeom>
            <a:noFill/>
            <a:ln cap="flat" cmpd="sng" w="19050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3" name="Shape 193"/>
            <p:cNvCxnSpPr/>
            <p:nvPr/>
          </p:nvCxnSpPr>
          <p:spPr>
            <a:xfrm rot="5400000">
              <a:off x="3309734" y="2090011"/>
              <a:ext cx="4505730" cy="304799"/>
            </a:xfrm>
            <a:prstGeom prst="straightConnector1">
              <a:avLst/>
            </a:prstGeom>
            <a:noFill/>
            <a:ln cap="flat" cmpd="sng" w="47625">
              <a:solidFill>
                <a:schemeClr val="accent1">
                  <a:alpha val="62745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4" name="Shape 194"/>
            <p:cNvCxnSpPr/>
            <p:nvPr/>
          </p:nvCxnSpPr>
          <p:spPr>
            <a:xfrm flipH="1" rot="-5400000">
              <a:off x="4324148" y="2066199"/>
              <a:ext cx="4505730" cy="352425"/>
            </a:xfrm>
            <a:prstGeom prst="straightConnector1">
              <a:avLst/>
            </a:prstGeom>
            <a:noFill/>
            <a:ln cap="flat" cmpd="sng" w="15875">
              <a:solidFill>
                <a:schemeClr val="accent1">
                  <a:alpha val="71764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" name="Shape 195"/>
            <p:cNvCxnSpPr/>
            <p:nvPr/>
          </p:nvCxnSpPr>
          <p:spPr>
            <a:xfrm rot="5400000">
              <a:off x="4948035" y="2051911"/>
              <a:ext cx="4505730" cy="381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Shape 196"/>
            <p:cNvCxnSpPr/>
            <p:nvPr/>
          </p:nvCxnSpPr>
          <p:spPr>
            <a:xfrm rot="5400000">
              <a:off x="5405235" y="1747112"/>
              <a:ext cx="4505730" cy="990599"/>
            </a:xfrm>
            <a:prstGeom prst="straightConnector1">
              <a:avLst/>
            </a:prstGeom>
            <a:noFill/>
            <a:ln cap="flat" cmpd="sng" w="28575">
              <a:solidFill>
                <a:schemeClr val="accent1">
                  <a:alpha val="57647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7" name="Shape 197"/>
            <p:cNvCxnSpPr/>
            <p:nvPr/>
          </p:nvCxnSpPr>
          <p:spPr>
            <a:xfrm flipH="1" rot="-5400000">
              <a:off x="2547735" y="2013813"/>
              <a:ext cx="4505730" cy="457199"/>
            </a:xfrm>
            <a:prstGeom prst="straightConnector1">
              <a:avLst/>
            </a:prstGeom>
            <a:noFill/>
            <a:ln cap="flat" cmpd="sng" w="38100">
              <a:solidFill>
                <a:schemeClr val="accent1">
                  <a:alpha val="46666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8" name="Shape 198"/>
          <p:cNvSpPr/>
          <p:nvPr/>
        </p:nvSpPr>
        <p:spPr>
          <a:xfrm>
            <a:off x="0" y="4311167"/>
            <a:ext cx="9144000" cy="1904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199" name="Shape 199"/>
          <p:cNvCxnSpPr/>
          <p:nvPr/>
        </p:nvCxnSpPr>
        <p:spPr>
          <a:xfrm>
            <a:off x="0" y="4387367"/>
            <a:ext cx="9144000" cy="158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Shape 200"/>
          <p:cNvCxnSpPr/>
          <p:nvPr/>
        </p:nvCxnSpPr>
        <p:spPr>
          <a:xfrm>
            <a:off x="0" y="6138380"/>
            <a:ext cx="9144000" cy="158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Shape 201"/>
          <p:cNvSpPr txBox="1"/>
          <p:nvPr>
            <p:ph idx="1" type="body"/>
          </p:nvPr>
        </p:nvSpPr>
        <p:spPr>
          <a:xfrm>
            <a:off x="457200" y="5621364"/>
            <a:ext cx="8305799" cy="4146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ABC2C8"/>
              </a:buClr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ABC2C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320"/>
              </a:spcBef>
              <a:buClr>
                <a:schemeClr val="accent2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280"/>
              </a:spcBef>
              <a:buClr>
                <a:schemeClr val="accent3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280"/>
              </a:spcBef>
              <a:buClr>
                <a:schemeClr val="accent4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280"/>
              </a:spcBef>
              <a:buClr>
                <a:schemeClr val="accent5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280"/>
              </a:spcBef>
              <a:buClr>
                <a:schemeClr val="accent6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280"/>
              </a:spcBef>
              <a:buClr>
                <a:schemeClr val="accent3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280"/>
              </a:spcBef>
              <a:buClr>
                <a:schemeClr val="accent6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2" name="Shape 202"/>
          <p:cNvSpPr txBox="1"/>
          <p:nvPr>
            <p:ph type="title"/>
          </p:nvPr>
        </p:nvSpPr>
        <p:spPr>
          <a:xfrm>
            <a:off x="457200" y="4463567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03" name="Shape 203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4" name="Shape 204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96520" lvl="0" marL="274320" marR="0" rtl="0" algn="l">
              <a:spcBef>
                <a:spcPts val="56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40640" lvl="1" marL="54864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914400" marR="0" rtl="0" algn="l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21919" lvl="3" marL="118872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6839" lvl="4" marL="1463040" marR="0" rtl="0" algn="l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78739" lvl="5" marL="1691640" marR="0" rtl="0" algn="l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78739" lvl="6" marL="1920240" marR="0" rtl="0" algn="l">
              <a:spcBef>
                <a:spcPts val="36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78739" lvl="7" marL="214884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78739" lvl="8" marL="2377440" marR="0" rtl="0" algn="l">
              <a:spcBef>
                <a:spcPts val="36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96520" lvl="0" marL="274320" marR="0" rtl="0" algn="l">
              <a:spcBef>
                <a:spcPts val="56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40640" lvl="1" marL="54864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914400" marR="0" rtl="0" algn="l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21919" lvl="3" marL="118872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6839" lvl="4" marL="1463040" marR="0" rtl="0" algn="l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78739" lvl="5" marL="1691640" marR="0" rtl="0" algn="l">
              <a:spcBef>
                <a:spcPts val="36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78739" lvl="6" marL="1920240" marR="0" rtl="0" algn="l">
              <a:spcBef>
                <a:spcPts val="36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78739" lvl="7" marL="214884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78739" lvl="8" marL="2377440" marR="0" rtl="0" algn="l">
              <a:spcBef>
                <a:spcPts val="36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spcBef>
                <a:spcPts val="480"/>
              </a:spcBef>
              <a:buClr>
                <a:srgbClr val="ABC2C8"/>
              </a:buClr>
              <a:buFont typeface="Arial"/>
              <a:buNone/>
              <a:defRPr b="1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400"/>
              </a:spcBef>
              <a:buClr>
                <a:srgbClr val="ABC2C8"/>
              </a:buClr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accent2"/>
              </a:buClr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accent3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accent4"/>
              </a:buClr>
              <a:buFont typeface="Arial"/>
              <a:buNone/>
              <a:defRPr b="1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accent5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accent6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accent3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accent6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19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6040" lvl="1" marL="548640" marR="0" rtl="0" algn="l">
              <a:spcBef>
                <a:spcPts val="40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4300" lvl="2" marL="914400" marR="0" rtl="0" algn="l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4619" lvl="3" marL="118872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29539" lvl="4" marL="1463040" marR="0" rtl="0" algn="l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91439" lvl="5" marL="1691640" marR="0" rtl="0" algn="l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91439" lvl="6" marL="19202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91439" lvl="7" marL="214884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91439" lvl="8" marL="23774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spcBef>
                <a:spcPts val="480"/>
              </a:spcBef>
              <a:buClr>
                <a:srgbClr val="ABC2C8"/>
              </a:buClr>
              <a:buFont typeface="Arial"/>
              <a:buNone/>
              <a:defRPr b="1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400"/>
              </a:spcBef>
              <a:buClr>
                <a:srgbClr val="ABC2C8"/>
              </a:buClr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accent2"/>
              </a:buClr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accent3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accent4"/>
              </a:buClr>
              <a:buFont typeface="Arial"/>
              <a:buNone/>
              <a:defRPr b="1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accent5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accent6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accent3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accent6"/>
              </a:buClr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19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6040" lvl="1" marL="548640" marR="0" rtl="0" algn="l">
              <a:spcBef>
                <a:spcPts val="40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4300" lvl="2" marL="914400" marR="0" rtl="0" algn="l">
              <a:spcBef>
                <a:spcPts val="36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4619" lvl="3" marL="118872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29539" lvl="4" marL="1463040" marR="0" rtl="0" algn="l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91439" lvl="5" marL="1691640" marR="0" rtl="0" algn="l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91439" lvl="6" marL="19202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91439" lvl="7" marL="214884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91439" lvl="8" marL="23774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9" name="Shape 219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0" name="Shape 220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1" name="Shape 221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24" name="Shape 224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9" name="Shape 229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idx="1" type="body"/>
          </p:nvPr>
        </p:nvSpPr>
        <p:spPr>
          <a:xfrm>
            <a:off x="3200400" y="273050"/>
            <a:ext cx="5486399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71120" lvl="0" marL="274320" marR="0" rtl="0" algn="l">
              <a:spcBef>
                <a:spcPts val="64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5240" lvl="1" marL="548640" marR="0" rtl="0" algn="l">
              <a:spcBef>
                <a:spcPts val="56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914400" marR="0" rtl="0" algn="l">
              <a:spcBef>
                <a:spcPts val="48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09219" lvl="3" marL="1188720" marR="0" rtl="0" algn="l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04139" lvl="4" marL="1463040" marR="0" rtl="0" algn="l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66039" lvl="5" marL="1691640" marR="0" rtl="0" algn="l">
              <a:spcBef>
                <a:spcPts val="40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66039" lvl="6" marL="1920240" marR="0" rtl="0" algn="l">
              <a:spcBef>
                <a:spcPts val="40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66039" lvl="7" marL="2148840" marR="0" rtl="0" algn="l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66039" lvl="8" marL="2377440" marR="0" rtl="0" algn="l">
              <a:spcBef>
                <a:spcPts val="40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3" name="Shape 233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4" name="Shape 234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236" name="Shape 236"/>
          <p:cNvSpPr/>
          <p:nvPr/>
        </p:nvSpPr>
        <p:spPr>
          <a:xfrm>
            <a:off x="0" y="1563624"/>
            <a:ext cx="2761487" cy="3313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37" name="Shape 237"/>
          <p:cNvCxnSpPr/>
          <p:nvPr/>
        </p:nvCxnSpPr>
        <p:spPr>
          <a:xfrm rot="5400000">
            <a:off x="1128157" y="3221338"/>
            <a:ext cx="3017519" cy="793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Shape 238"/>
          <p:cNvCxnSpPr/>
          <p:nvPr/>
        </p:nvCxnSpPr>
        <p:spPr>
          <a:xfrm>
            <a:off x="0" y="1712975"/>
            <a:ext cx="2651760" cy="158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Shape 239"/>
          <p:cNvCxnSpPr/>
          <p:nvPr/>
        </p:nvCxnSpPr>
        <p:spPr>
          <a:xfrm>
            <a:off x="0" y="4733544"/>
            <a:ext cx="2651760" cy="158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Shape 240"/>
          <p:cNvSpPr txBox="1"/>
          <p:nvPr>
            <p:ph type="title"/>
          </p:nvPr>
        </p:nvSpPr>
        <p:spPr>
          <a:xfrm>
            <a:off x="152400" y="1901951"/>
            <a:ext cx="2377439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2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41" name="Shape 241"/>
          <p:cNvSpPr txBox="1"/>
          <p:nvPr>
            <p:ph idx="2" type="body"/>
          </p:nvPr>
        </p:nvSpPr>
        <p:spPr>
          <a:xfrm>
            <a:off x="152400" y="3273551"/>
            <a:ext cx="2377439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360"/>
              </a:spcBef>
              <a:buClr>
                <a:srgbClr val="ABC2C8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240"/>
              </a:spcBef>
              <a:buClr>
                <a:srgbClr val="ABC2C8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accent2"/>
              </a:buClr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accent3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accent4"/>
              </a:buClr>
              <a:buFont typeface="Arial"/>
              <a:buNone/>
              <a:defRPr b="0" i="0" sz="9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accent5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6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accent3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6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pic"/>
          </p:nvPr>
        </p:nvSpPr>
        <p:spPr>
          <a:xfrm>
            <a:off x="3200400" y="381000"/>
            <a:ext cx="5562600" cy="5638800"/>
          </a:xfrm>
          <a:prstGeom prst="rect">
            <a:avLst/>
          </a:prstGeom>
          <a:solidFill>
            <a:schemeClr val="dk2"/>
          </a:solidFill>
          <a:ln cap="sq" cmpd="sng" w="889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buClr>
                <a:srgbClr val="ABC2C8"/>
              </a:buClr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560"/>
              </a:spcBef>
              <a:buClr>
                <a:srgbClr val="ABC2C8"/>
              </a:buClr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accent2"/>
              </a:buClr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accent3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accent4"/>
              </a:buClr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accent5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accent6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accent3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accent6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4" name="Shape 244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5" name="Shape 245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6" name="Shape 246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247" name="Shape 247"/>
          <p:cNvSpPr/>
          <p:nvPr/>
        </p:nvSpPr>
        <p:spPr>
          <a:xfrm>
            <a:off x="0" y="1563624"/>
            <a:ext cx="2761487" cy="3313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48" name="Shape 248"/>
          <p:cNvCxnSpPr/>
          <p:nvPr/>
        </p:nvCxnSpPr>
        <p:spPr>
          <a:xfrm rot="5400000">
            <a:off x="1128157" y="3221338"/>
            <a:ext cx="3017519" cy="793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Shape 249"/>
          <p:cNvCxnSpPr/>
          <p:nvPr/>
        </p:nvCxnSpPr>
        <p:spPr>
          <a:xfrm>
            <a:off x="0" y="1712975"/>
            <a:ext cx="2651760" cy="158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Shape 250"/>
          <p:cNvCxnSpPr/>
          <p:nvPr/>
        </p:nvCxnSpPr>
        <p:spPr>
          <a:xfrm>
            <a:off x="0" y="4733544"/>
            <a:ext cx="2651760" cy="158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Shape 251"/>
          <p:cNvSpPr txBox="1"/>
          <p:nvPr>
            <p:ph type="title"/>
          </p:nvPr>
        </p:nvSpPr>
        <p:spPr>
          <a:xfrm>
            <a:off x="155447" y="1905000"/>
            <a:ext cx="2377439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2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152400" y="3276600"/>
            <a:ext cx="2377439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360"/>
              </a:spcBef>
              <a:buClr>
                <a:srgbClr val="ABC2C8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240"/>
              </a:spcBef>
              <a:buClr>
                <a:srgbClr val="ABC2C8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accent2"/>
              </a:buClr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accent3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accent4"/>
              </a:buClr>
              <a:buFont typeface="Arial"/>
              <a:buNone/>
              <a:defRPr b="0" i="0" sz="9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accent5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6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accent3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6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6B7982"/>
            </a:gs>
            <a:gs pos="100000">
              <a:srgbClr val="002739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49352" y="137159"/>
            <a:ext cx="8869679" cy="658368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FEFEFE"/>
              </a:buClr>
              <a:buFont typeface="Questrial"/>
              <a:buNone/>
              <a:defRPr b="1" i="0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" name="Shape 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19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6040" lvl="1" marL="548640" marR="0" rtl="0" algn="l">
              <a:spcBef>
                <a:spcPts val="400"/>
              </a:spcBef>
              <a:buClr>
                <a:srgbClr val="ABC2C8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914400" marR="0" rtl="0" algn="l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21919" lvl="3" marL="1188720" marR="0" rtl="0" algn="l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29539" lvl="4" marL="1463040" marR="0" rtl="0" algn="l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91439" lvl="5" marL="1691640" marR="0" rtl="0" algn="l">
              <a:spcBef>
                <a:spcPts val="320"/>
              </a:spcBef>
              <a:buClr>
                <a:schemeClr val="accent5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91439" lvl="6" marL="19202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91439" lvl="7" marL="2148840" marR="0" rtl="0" algn="l">
              <a:spcBef>
                <a:spcPts val="320"/>
              </a:spcBef>
              <a:buClr>
                <a:schemeClr val="accent3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91439" lvl="8" marL="2377440" marR="0" rtl="0" algn="l">
              <a:spcBef>
                <a:spcPts val="320"/>
              </a:spcBef>
              <a:buClr>
                <a:schemeClr val="accent6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0" type="dt"/>
          </p:nvPr>
        </p:nvSpPr>
        <p:spPr>
          <a:xfrm>
            <a:off x="457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1" type="ftr"/>
          </p:nvPr>
        </p:nvSpPr>
        <p:spPr>
          <a:xfrm>
            <a:off x="2831123" y="6312407"/>
            <a:ext cx="34817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6553200" y="63124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457200" y="1600200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SzPct val="100000"/>
              <a:defRPr sz="3000"/>
            </a:lvl1pPr>
            <a:lvl2pPr lvl="1">
              <a:spcBef>
                <a:spcPts val="480"/>
              </a:spcBef>
              <a:buSzPct val="100000"/>
              <a:defRPr sz="2400"/>
            </a:lvl2pPr>
            <a:lvl3pPr lvl="2">
              <a:spcBef>
                <a:spcPts val="480"/>
              </a:spcBef>
              <a:buSzPct val="100000"/>
              <a:defRPr sz="2400"/>
            </a:lvl3pPr>
            <a:lvl4pPr lvl="3">
              <a:spcBef>
                <a:spcPts val="360"/>
              </a:spcBef>
              <a:buSzPct val="100000"/>
              <a:defRPr sz="1800"/>
            </a:lvl4pPr>
            <a:lvl5pPr lvl="4">
              <a:spcBef>
                <a:spcPts val="360"/>
              </a:spcBef>
              <a:buSzPct val="100000"/>
              <a:defRPr sz="1800"/>
            </a:lvl5pPr>
            <a:lvl6pPr lvl="5">
              <a:spcBef>
                <a:spcPts val="360"/>
              </a:spcBef>
              <a:buSzPct val="100000"/>
              <a:defRPr sz="1800"/>
            </a:lvl6pPr>
            <a:lvl7pPr lvl="6">
              <a:spcBef>
                <a:spcPts val="360"/>
              </a:spcBef>
              <a:buSzPct val="100000"/>
              <a:defRPr sz="1800"/>
            </a:lvl7pPr>
            <a:lvl8pPr lvl="7">
              <a:spcBef>
                <a:spcPts val="360"/>
              </a:spcBef>
              <a:buSzPct val="100000"/>
              <a:defRPr sz="1800"/>
            </a:lvl8pPr>
            <a:lvl9pPr lvl="8">
              <a:spcBef>
                <a:spcPts val="360"/>
              </a:spcBef>
              <a:buSzPct val="100000"/>
              <a:defRPr sz="1800"/>
            </a:lvl9pPr>
          </a:lstStyle>
          <a:p/>
        </p:txBody>
      </p:sp>
      <p:sp>
        <p:nvSpPr>
          <p:cNvPr id="268" name="Shape 268"/>
          <p:cNvSpPr txBox="1"/>
          <p:nvPr>
            <p:ph idx="12" type="sldNum"/>
          </p:nvPr>
        </p:nvSpPr>
        <p:spPr>
          <a:xfrm>
            <a:off x="8556791" y="6333134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457200" y="274637"/>
            <a:ext cx="8229599" cy="11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28260"/>
              <a:buFont typeface="Calibri"/>
              <a:buNone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SzPct val="100000"/>
              <a:defRPr sz="1300"/>
            </a:lvl2pPr>
            <a:lvl3pPr indent="0" lvl="2" marL="0" marR="0" rtl="0" algn="l">
              <a:spcBef>
                <a:spcPts val="0"/>
              </a:spcBef>
              <a:buSzPct val="100000"/>
              <a:defRPr sz="1300"/>
            </a:lvl3pPr>
            <a:lvl4pPr indent="0" lvl="3" marL="0" marR="0" rtl="0" algn="l">
              <a:spcBef>
                <a:spcPts val="0"/>
              </a:spcBef>
              <a:buSzPct val="100000"/>
              <a:defRPr sz="1300"/>
            </a:lvl4pPr>
            <a:lvl5pPr indent="0" lvl="4" marL="0" marR="0" rtl="0" algn="l">
              <a:spcBef>
                <a:spcPts val="0"/>
              </a:spcBef>
              <a:buSzPct val="100000"/>
              <a:defRPr sz="1300"/>
            </a:lvl5pPr>
            <a:lvl6pPr indent="0" lvl="5" marL="0" marR="0" rtl="0" algn="l">
              <a:spcBef>
                <a:spcPts val="0"/>
              </a:spcBef>
              <a:buSzPct val="100000"/>
              <a:defRPr sz="1300"/>
            </a:lvl6pPr>
            <a:lvl7pPr indent="0" lvl="6" marL="0" marR="0" rtl="0" algn="l">
              <a:spcBef>
                <a:spcPts val="0"/>
              </a:spcBef>
              <a:buSzPct val="100000"/>
              <a:defRPr sz="1300"/>
            </a:lvl7pPr>
            <a:lvl8pPr indent="0" lvl="7" marL="0" marR="0" rtl="0" algn="l">
              <a:spcBef>
                <a:spcPts val="0"/>
              </a:spcBef>
              <a:buSzPct val="100000"/>
              <a:defRPr sz="1300"/>
            </a:lvl8pPr>
            <a:lvl9pPr indent="0" lvl="8" marL="0" marR="0" rtl="0" algn="l">
              <a:spcBef>
                <a:spcPts val="0"/>
              </a:spcBef>
              <a:buSzPct val="100000"/>
              <a:defRPr sz="1300"/>
            </a:lvl9pPr>
          </a:lstStyle>
          <a:p/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457200" y="1600200"/>
            <a:ext cx="8229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86625" lIns="86625" rIns="86625" tIns="86625"/>
          <a:lstStyle>
            <a:lvl1pPr indent="-152400" lvl="0" marL="368300" marR="0" rtl="0" algn="l">
              <a:spcBef>
                <a:spcPts val="700"/>
              </a:spcBef>
              <a:buClr>
                <a:schemeClr val="dk1"/>
              </a:buClr>
              <a:buSzPct val="39393"/>
              <a:buFont typeface="Arial"/>
              <a:buChar char="•"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14300" lvl="1" marL="787400" marR="0" rtl="0" algn="l">
              <a:spcBef>
                <a:spcPts val="600"/>
              </a:spcBef>
              <a:buClr>
                <a:schemeClr val="dk1"/>
              </a:buClr>
              <a:buSzPct val="44827"/>
              <a:buFont typeface="Arial"/>
              <a:buChar char="–"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206500" marR="0" rtl="0" algn="l">
              <a:spcBef>
                <a:spcPts val="500"/>
              </a:spcBef>
              <a:buClr>
                <a:schemeClr val="dk1"/>
              </a:buClr>
              <a:buSzPct val="500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89100" marR="0" rtl="0" algn="l">
              <a:spcBef>
                <a:spcPts val="400"/>
              </a:spcBef>
              <a:buClr>
                <a:schemeClr val="dk1"/>
              </a:buClr>
              <a:buSzPct val="61904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171700" marR="0" rtl="0" algn="l">
              <a:spcBef>
                <a:spcPts val="400"/>
              </a:spcBef>
              <a:buClr>
                <a:schemeClr val="dk1"/>
              </a:buClr>
              <a:buSzPct val="61904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654300" marR="0" rtl="0" algn="l">
              <a:spcBef>
                <a:spcPts val="400"/>
              </a:spcBef>
              <a:buClr>
                <a:schemeClr val="dk1"/>
              </a:buClr>
              <a:buSzPct val="61904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3136900" marR="0" rtl="0" algn="l">
              <a:spcBef>
                <a:spcPts val="400"/>
              </a:spcBef>
              <a:buClr>
                <a:schemeClr val="dk1"/>
              </a:buClr>
              <a:buSzPct val="61904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619500" marR="0" rtl="0" algn="l">
              <a:spcBef>
                <a:spcPts val="400"/>
              </a:spcBef>
              <a:buClr>
                <a:schemeClr val="dk1"/>
              </a:buClr>
              <a:buSzPct val="61904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4102100" marR="0" rtl="0" algn="l">
              <a:spcBef>
                <a:spcPts val="400"/>
              </a:spcBef>
              <a:buClr>
                <a:schemeClr val="dk1"/>
              </a:buClr>
              <a:buSzPct val="61904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Shape 293"/>
          <p:cNvSpPr txBox="1"/>
          <p:nvPr>
            <p:ph idx="10" type="dt"/>
          </p:nvPr>
        </p:nvSpPr>
        <p:spPr>
          <a:xfrm>
            <a:off x="457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l">
              <a:spcBef>
                <a:spcPts val="0"/>
              </a:spcBef>
              <a:buSzPct val="108333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Shape 294"/>
          <p:cNvSpPr txBox="1"/>
          <p:nvPr>
            <p:ph idx="11" type="ftr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86625" lIns="86625" rIns="86625" tIns="86625"/>
          <a:lstStyle>
            <a:lvl1pPr indent="0" lvl="0" marL="0" marR="0" rtl="0" algn="ctr">
              <a:spcBef>
                <a:spcPts val="0"/>
              </a:spcBef>
              <a:buSzPct val="108333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826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652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478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9304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" lvl="5" marL="24130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" lvl="6" marL="28956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" lvl="7" marL="33782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" lvl="8" marL="3860800" marR="0" rtl="0" algn="l">
              <a:spcBef>
                <a:spcPts val="0"/>
              </a:spcBef>
              <a:buSzPct val="68421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6553200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jpg"/><Relationship Id="rId4" Type="http://schemas.openxmlformats.org/officeDocument/2006/relationships/image" Target="../media/image0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PIgJZ4qzzMc&amp;feature=youtu.be" TargetMode="External"/><Relationship Id="rId4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W11a005xUug&amp;feature=youtu.be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erin.liptow@southredford.org" TargetMode="External"/><Relationship Id="rId4" Type="http://schemas.openxmlformats.org/officeDocument/2006/relationships/hyperlink" Target="mailto:michael.kandah@southredford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Relationship Id="rId4" Type="http://schemas.openxmlformats.org/officeDocument/2006/relationships/image" Target="../media/image03.png"/><Relationship Id="rId10" Type="http://schemas.openxmlformats.org/officeDocument/2006/relationships/image" Target="../media/image27.jpg"/><Relationship Id="rId9" Type="http://schemas.openxmlformats.org/officeDocument/2006/relationships/image" Target="../media/image07.png"/><Relationship Id="rId5" Type="http://schemas.openxmlformats.org/officeDocument/2006/relationships/image" Target="../media/image06.png"/><Relationship Id="rId6" Type="http://schemas.openxmlformats.org/officeDocument/2006/relationships/image" Target="../media/image09.png"/><Relationship Id="rId7" Type="http://schemas.openxmlformats.org/officeDocument/2006/relationships/image" Target="../media/image05.png"/><Relationship Id="rId8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ctrTitle"/>
          </p:nvPr>
        </p:nvSpPr>
        <p:spPr>
          <a:xfrm>
            <a:off x="0" y="2130425"/>
            <a:ext cx="5458799" cy="1600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1" i="0" lang="en-US" sz="480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Fisher Elementary</a:t>
            </a:r>
          </a:p>
        </p:txBody>
      </p:sp>
      <p:sp>
        <p:nvSpPr>
          <p:cNvPr id="370" name="Shape 370"/>
          <p:cNvSpPr txBox="1"/>
          <p:nvPr>
            <p:ph idx="1" type="subTitle"/>
          </p:nvPr>
        </p:nvSpPr>
        <p:spPr>
          <a:xfrm>
            <a:off x="0" y="3306125"/>
            <a:ext cx="4991099" cy="14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Our Journey in PB</a:t>
            </a:r>
            <a:r>
              <a:rPr lang="en-US" sz="3000">
                <a:latin typeface="Gentium Basic"/>
                <a:ea typeface="Gentium Basic"/>
                <a:cs typeface="Gentium Basic"/>
                <a:sym typeface="Gentium Basic"/>
              </a:rPr>
              <a:t>I</a:t>
            </a:r>
            <a:r>
              <a:rPr b="0" i="0" lang="en-US" sz="3000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S </a:t>
            </a:r>
          </a:p>
          <a:p>
            <a:pPr indent="0" lvl="0" marL="0" marR="0" rtl="0" algn="ctr">
              <a:spcBef>
                <a:spcPts val="400"/>
              </a:spcBef>
              <a:buClr>
                <a:srgbClr val="ABC2C8"/>
              </a:buClr>
              <a:buSzPct val="25000"/>
              <a:buFont typeface="Arial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(Positive Behavior</a:t>
            </a:r>
          </a:p>
          <a:p>
            <a:pPr indent="0" lvl="0" marL="0" marR="0" rtl="0" algn="ctr">
              <a:spcBef>
                <a:spcPts val="400"/>
              </a:spcBef>
              <a:buClr>
                <a:srgbClr val="ABC2C8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 Intervention S</a:t>
            </a:r>
            <a:r>
              <a:rPr lang="en-US" sz="2400">
                <a:latin typeface="Gentium Basic"/>
                <a:ea typeface="Gentium Basic"/>
                <a:cs typeface="Gentium Basic"/>
                <a:sym typeface="Gentium Basic"/>
              </a:rPr>
              <a:t>upport</a:t>
            </a:r>
            <a:r>
              <a:rPr b="0" i="0" lang="en-US" sz="2400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)</a:t>
            </a:r>
          </a:p>
        </p:txBody>
      </p:sp>
      <p:pic>
        <p:nvPicPr>
          <p:cNvPr descr="20150929_124418.jpg" id="371" name="Shape 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612" y="4755200"/>
            <a:ext cx="3738326" cy="210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er Cup.jpg" id="372" name="Shape 372"/>
          <p:cNvPicPr preferRelativeResize="0"/>
          <p:nvPr/>
        </p:nvPicPr>
        <p:blipFill rotWithShape="1">
          <a:blip r:embed="rId4">
            <a:alphaModFix/>
          </a:blip>
          <a:srcRect b="1119" l="0" r="0" t="-1120"/>
          <a:stretch/>
        </p:blipFill>
        <p:spPr>
          <a:xfrm>
            <a:off x="5347700" y="188075"/>
            <a:ext cx="3310149" cy="44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0" i="0" lang="en-US" sz="360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And our most recent changes...</a:t>
            </a:r>
          </a:p>
        </p:txBody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rgbClr val="ABC2C8"/>
              </a:buClr>
              <a:buSzPct val="100000"/>
              <a:buFont typeface="Arial"/>
              <a:buChar char="•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Color System moves from cards to clip scale for room to grow and to make mistakes.  Everyone starts on green, but blue and purple were added.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Add Picture of clip chart here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743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Specific behaviors outlined for ODR’s, consistent school-wide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>
              <a:spcBef>
                <a:spcPts val="0"/>
              </a:spcBef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Buddy Room - </a:t>
            </a:r>
          </a:p>
          <a:p>
            <a:pPr lvl="1">
              <a:spcBef>
                <a:spcPts val="480"/>
              </a:spcBef>
              <a:buSzPct val="100000"/>
            </a:pPr>
            <a:r>
              <a:rPr lang="en-US" sz="2400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  to build relationships in the school</a:t>
            </a:r>
            <a:r>
              <a:rPr lang="en-US" sz="2400">
                <a:solidFill>
                  <a:srgbClr val="D9D9D9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</a:p>
          <a:p>
            <a:pPr lvl="1">
              <a:spcBef>
                <a:spcPts val="480"/>
              </a:spcBef>
              <a:buSzPct val="120000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  </a:t>
            </a:r>
            <a:r>
              <a:rPr lang="en-US" sz="2400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for students on orange to complete Think Sheets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0" i="0" lang="en-US" sz="360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with a focus on the POSITIVE</a:t>
            </a:r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Classroom rewards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Consistent orange think-sheets for K-2 and 3-5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Opportunity to move back to green if behavior changes 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2 added colors above green (blue/purple)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2 star punches for blue/purple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Teachers are now given specific ways to teach the PBiS matrix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Character traits are now specifically taught (same stories shared in each classroom)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Character words are introduced at Community Gathering (sometimes reviewed in daily announcements)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School-Wide end of month celebrations for making good choices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New awards:  Fisher Cup, Golden Tennis Shoe, Green Tray, Mona Lisa 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buClr>
                <a:srgbClr val="ABC2C8"/>
              </a:buClr>
              <a:buSzPct val="100909"/>
              <a:buFont typeface="Arial"/>
              <a:buNone/>
            </a:pPr>
            <a:r>
              <a:t/>
            </a:r>
            <a:endParaRPr b="0" i="0" sz="222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x="598225" y="232122"/>
            <a:ext cx="8229600" cy="91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Check in- Check out:  All School</a:t>
            </a:r>
          </a:p>
        </p:txBody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457200" y="1600200"/>
            <a:ext cx="46437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75" y="1492675"/>
            <a:ext cx="4426775" cy="48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125" y="1838275"/>
            <a:ext cx="3707374" cy="452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457200" y="639601"/>
            <a:ext cx="8229600" cy="1132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>
                <a:latin typeface="Gentium Basic"/>
                <a:ea typeface="Gentium Basic"/>
                <a:cs typeface="Gentium Basic"/>
                <a:sym typeface="Gentium Basic"/>
              </a:rPr>
              <a:t>Modeling and Praising (Specifically)</a:t>
            </a:r>
          </a:p>
        </p:txBody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t/>
            </a:r>
            <a:endParaRPr sz="9600"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1341151" y="2777737"/>
            <a:ext cx="2025355" cy="121962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  <a:t>4:1</a:t>
            </a:r>
          </a:p>
        </p:txBody>
      </p:sp>
      <p:pic>
        <p:nvPicPr>
          <p:cNvPr descr="S S S.jpg" id="490" name="Shape 4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850" y="1657500"/>
            <a:ext cx="3582449" cy="47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type="title"/>
          </p:nvPr>
        </p:nvSpPr>
        <p:spPr>
          <a:xfrm>
            <a:off x="457200" y="446625"/>
            <a:ext cx="8229600" cy="951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>
                <a:latin typeface="Gentium Basic"/>
                <a:ea typeface="Gentium Basic"/>
                <a:cs typeface="Gentium Basic"/>
                <a:sym typeface="Gentium Basic"/>
              </a:rPr>
              <a:t>Celebrating Monthly</a:t>
            </a:r>
          </a:p>
        </p:txBody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7" name="Shape 4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99" y="1577250"/>
            <a:ext cx="77688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EFEFE"/>
              </a:buClr>
              <a:buSzPct val="25000"/>
              <a:buFont typeface="Questrial"/>
              <a:buNone/>
            </a:pPr>
            <a:r>
              <a:rPr b="1" i="0" lang="en-US" sz="3600" u="none" cap="none" strike="noStrik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AWARDS</a:t>
            </a:r>
          </a:p>
        </p:txBody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						Green Tray</a:t>
            </a: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ABC2C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480"/>
              </a:spcBef>
              <a:buClr>
                <a:srgbClr val="ABC2C8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			Golden Tennis Shoe</a:t>
            </a:r>
          </a:p>
        </p:txBody>
      </p:sp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700" y="346650"/>
            <a:ext cx="5260598" cy="58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4800">
                <a:latin typeface="Gentium Basic"/>
                <a:ea typeface="Gentium Basic"/>
                <a:cs typeface="Gentium Basic"/>
                <a:sym typeface="Gentium Basic"/>
              </a:rPr>
              <a:t>The Fisher Cup</a:t>
            </a:r>
          </a:p>
        </p:txBody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0160122_091232.jpg" id="511" name="Shape 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5" y="164587"/>
            <a:ext cx="3877600" cy="6528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51030_090802.jpg" id="512" name="Shape 5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1475" y="2867150"/>
            <a:ext cx="5641497" cy="382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type="title"/>
          </p:nvPr>
        </p:nvSpPr>
        <p:spPr>
          <a:xfrm>
            <a:off x="457200" y="274649"/>
            <a:ext cx="8229600" cy="665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EFEFE"/>
              </a:buClr>
              <a:buSzPct val="25000"/>
              <a:buFont typeface="Ruge Boogie"/>
              <a:buNone/>
            </a:pPr>
            <a:r>
              <a:rPr lang="en-US" sz="4400">
                <a:latin typeface="Gentium Basic"/>
                <a:ea typeface="Gentium Basic"/>
                <a:cs typeface="Gentium Basic"/>
                <a:sym typeface="Gentium Basic"/>
              </a:rPr>
              <a:t>Dance Party!!</a:t>
            </a:r>
          </a:p>
        </p:txBody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C:\Users\Wendi.Draper\Downloads\20151002_151512.jpg" id="519" name="Shape 5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837175" y="2057087"/>
            <a:ext cx="5105400" cy="287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51002_151652.jpg" id="520" name="Shape 5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5" y="794625"/>
            <a:ext cx="5747947" cy="3026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51002_152000.jpg" id="521" name="Shape 521"/>
          <p:cNvPicPr preferRelativeResize="0"/>
          <p:nvPr/>
        </p:nvPicPr>
        <p:blipFill rotWithShape="1">
          <a:blip r:embed="rId5">
            <a:alphaModFix/>
          </a:blip>
          <a:srcRect b="0" l="3362" r="0" t="0"/>
          <a:stretch/>
        </p:blipFill>
        <p:spPr>
          <a:xfrm>
            <a:off x="457212" y="3821000"/>
            <a:ext cx="5166525" cy="290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Questrial"/>
              <a:buNone/>
            </a:pPr>
            <a:r>
              <a:t/>
            </a:r>
            <a:endParaRPr b="1" i="0" sz="3600" u="none" cap="none" strike="noStrike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C:\Users\Wendi.Draper\Downloads\20151002_151523.jpg" id="528" name="Shape 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958100" y="1668549"/>
            <a:ext cx="62280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Wendi.Draper\Downloads\20151002_151642.jpg" id="529" name="Shape 5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385800" y="1367499"/>
            <a:ext cx="6315900" cy="42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ctrTitle"/>
          </p:nvPr>
        </p:nvSpPr>
        <p:spPr>
          <a:xfrm>
            <a:off x="144475" y="1217825"/>
            <a:ext cx="5253000" cy="3880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-US" sz="3000"/>
              <a:t>Fisher Elementary</a:t>
            </a:r>
          </a:p>
          <a:p>
            <a:pPr lvl="0">
              <a:spcBef>
                <a:spcPts val="0"/>
              </a:spcBef>
              <a:buNone/>
            </a:pPr>
            <a:r>
              <a:rPr lang="en-US" sz="2600"/>
              <a:t>South Redford</a:t>
            </a:r>
          </a:p>
          <a:p>
            <a:pPr lvl="0">
              <a:spcBef>
                <a:spcPts val="0"/>
              </a:spcBef>
              <a:buNone/>
            </a:pPr>
            <a:r>
              <a:rPr b="0" lang="en-US" sz="2400"/>
              <a:t>K-5        </a:t>
            </a:r>
          </a:p>
          <a:p>
            <a:pPr lvl="0">
              <a:spcBef>
                <a:spcPts val="0"/>
              </a:spcBef>
              <a:buNone/>
            </a:pPr>
            <a:r>
              <a:rPr b="0" lang="en-US" sz="2400"/>
              <a:t>457 students- 18 classrooms</a:t>
            </a:r>
          </a:p>
          <a:p>
            <a:pPr lvl="0">
              <a:spcBef>
                <a:spcPts val="0"/>
              </a:spcBef>
              <a:buNone/>
            </a:pPr>
            <a:r>
              <a:rPr b="0" lang="en-US" sz="2400"/>
              <a:t>70.5% meal assistance</a:t>
            </a:r>
          </a:p>
          <a:p>
            <a:pPr lvl="0">
              <a:spcBef>
                <a:spcPts val="0"/>
              </a:spcBef>
              <a:buNone/>
            </a:pPr>
            <a:r>
              <a:rPr b="0" lang="en-US" sz="2400"/>
              <a:t>78% African American</a:t>
            </a:r>
          </a:p>
          <a:p>
            <a:pPr lvl="0">
              <a:spcBef>
                <a:spcPts val="0"/>
              </a:spcBef>
              <a:buNone/>
            </a:pPr>
            <a:r>
              <a:rPr b="0" lang="en-US" sz="2400"/>
              <a:t>18% Caucasian</a:t>
            </a:r>
          </a:p>
          <a:p>
            <a:pPr lvl="0">
              <a:spcBef>
                <a:spcPts val="0"/>
              </a:spcBef>
              <a:buNone/>
            </a:pPr>
            <a:r>
              <a:rPr b="0" lang="en-US" sz="2400"/>
              <a:t>4% Hispanic/Other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Questrial"/>
              <a:buNone/>
            </a:pPr>
            <a:r>
              <a:t/>
            </a:r>
            <a:endParaRPr b="1" i="0" sz="3600" u="none" cap="none" strike="noStrike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C:\Users\Wendi.Draper\Downloads\20151002_151801.jpg" id="536" name="Shape 5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846449" y="1591950"/>
            <a:ext cx="6248400" cy="382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Wendi.Draper\Downloads\20151002_151700.jpg" id="537" name="Shape 5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556450" y="1091700"/>
            <a:ext cx="6264899" cy="45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>
            <p:ph type="title"/>
          </p:nvPr>
        </p:nvSpPr>
        <p:spPr>
          <a:xfrm>
            <a:off x="457200" y="45718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Strategies for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Prevention  and Intervention</a:t>
            </a:r>
          </a:p>
        </p:txBody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6000">
                <a:latin typeface="Gentium Basic"/>
                <a:ea typeface="Gentium Basic"/>
                <a:cs typeface="Gentium Basic"/>
                <a:sym typeface="Gentium Basic"/>
              </a:rPr>
              <a:t>PBIS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6000">
                <a:latin typeface="Gentium Basic"/>
                <a:ea typeface="Gentium Basic"/>
                <a:cs typeface="Gentium Basic"/>
                <a:sym typeface="Gentium Basic"/>
              </a:rPr>
              <a:t>Why Try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6000">
                <a:latin typeface="Gentium Basic"/>
                <a:ea typeface="Gentium Basic"/>
                <a:cs typeface="Gentium Basic"/>
                <a:sym typeface="Gentium Basic"/>
              </a:rPr>
              <a:t>Mindfulness</a:t>
            </a:r>
          </a:p>
        </p:txBody>
      </p:sp>
      <p:pic>
        <p:nvPicPr>
          <p:cNvPr descr="FullSizeRender.jpg"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997" y="1951525"/>
            <a:ext cx="1822777" cy="280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SizeRender.jpg" id="545" name="Shape 5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5525" y="4467325"/>
            <a:ext cx="1931274" cy="20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type="title"/>
          </p:nvPr>
        </p:nvSpPr>
        <p:spPr>
          <a:xfrm>
            <a:off x="457200" y="274647"/>
            <a:ext cx="8229600" cy="92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1" i="0" lang="en-US" sz="360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The Community Gathering</a:t>
            </a:r>
          </a:p>
        </p:txBody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https://www.youtube.com/watch?v=PIgJZ4qzzMc&amp;feature=youtu.be</a:t>
            </a:r>
          </a:p>
          <a:p>
            <a:pPr indent="-274320" lvl="0" marL="274320" marR="0" rtl="0" algn="l">
              <a:spcBef>
                <a:spcPts val="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IMG_20151030_085837101.jpg" id="552" name="Shape 5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200" y="2947550"/>
            <a:ext cx="8686801" cy="48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lang="en-US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What the Data Shows...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u="none" cap="none" strike="noStrike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ODRs by Month - Year to Year</a:t>
            </a:r>
          </a:p>
        </p:txBody>
      </p:sp>
      <p:sp>
        <p:nvSpPr>
          <p:cNvPr id="558" name="Shape 558"/>
          <p:cNvSpPr/>
          <p:nvPr/>
        </p:nvSpPr>
        <p:spPr>
          <a:xfrm>
            <a:off x="337275" y="1846050"/>
            <a:ext cx="40662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400" u="sng">
                <a:solidFill>
                  <a:srgbClr val="FFFFFF"/>
                </a:solidFill>
              </a:rPr>
              <a:t>ODR’s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		September 2009- 17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		September 2010- 16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		September 2011- 19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		September 2012- 21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		September 2013- 37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		September 2014- 26</a:t>
            </a:r>
          </a:p>
          <a:p>
            <a:pPr lvl="0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FFFFFF"/>
                </a:solidFill>
              </a:rPr>
              <a:t>		September 2015-  2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4712550" y="1846050"/>
            <a:ext cx="4066200" cy="3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400" u="sng">
                <a:solidFill>
                  <a:srgbClr val="FFFFFF"/>
                </a:solidFill>
              </a:rPr>
              <a:t>ODR’s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2009- 17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2010- 31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2011- 27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2012- 47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2013- 40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2014- 32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October 2015- 15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1" i="0" lang="en-US" sz="360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How the students feel</a:t>
            </a:r>
          </a:p>
        </p:txBody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392075" y="15351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https://www.youtube.com/watch?v=W11a005xUug&amp;feature=youtu.be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/>
          <p:nvPr>
            <p:ph type="title"/>
          </p:nvPr>
        </p:nvSpPr>
        <p:spPr>
          <a:xfrm>
            <a:off x="457200" y="160862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>
                <a:latin typeface="Gentium Basic"/>
                <a:ea typeface="Gentium Basic"/>
                <a:cs typeface="Gentium Basic"/>
                <a:sym typeface="Gentium Basic"/>
              </a:rPr>
              <a:t>Our Continuous Improvement</a:t>
            </a:r>
          </a:p>
        </p:txBody>
      </p:sp>
      <p:sp>
        <p:nvSpPr>
          <p:cNvPr id="571" name="Shape 571"/>
          <p:cNvSpPr txBox="1"/>
          <p:nvPr>
            <p:ph idx="1" type="body"/>
          </p:nvPr>
        </p:nvSpPr>
        <p:spPr>
          <a:xfrm>
            <a:off x="4047000" y="1096675"/>
            <a:ext cx="4639799" cy="544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Continue to STUDY the data from monthly reports, classroom teacher  and student feedback.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4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ACT on changes through the work of the committee.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4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Celebrate growth.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4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Research Tier III and Tier IV solutions through benchmark visits to other schools and training for students with specific behavioral needs.</a:t>
            </a:r>
          </a:p>
        </p:txBody>
      </p:sp>
      <p:pic>
        <p:nvPicPr>
          <p:cNvPr descr="IMG_0435.JPG" id="572" name="Shape 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0250"/>
            <a:ext cx="3589799" cy="48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Fisher Elementary School</a:t>
            </a:r>
          </a:p>
        </p:txBody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Contact us at 313-532-2455 or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Erin Liptow-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erin.liptow@southredford.org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Mike Kandah-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michael.kandah@southredford.org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15240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type="title"/>
          </p:nvPr>
        </p:nvSpPr>
        <p:spPr>
          <a:xfrm>
            <a:off x="457200" y="274643"/>
            <a:ext cx="8229600" cy="561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        Our PBIS Team</a:t>
            </a:r>
          </a:p>
        </p:txBody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457200" y="912375"/>
            <a:ext cx="3663599" cy="562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Kindergarten</a:t>
            </a:r>
          </a:p>
          <a:p>
            <a:pPr indent="0" lvl="0" marL="152400" rtl="0">
              <a:spcBef>
                <a:spcPts val="0"/>
              </a:spcBef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Merrill McArdle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152400" rtl="0">
              <a:spcBef>
                <a:spcPts val="0"/>
              </a:spcBef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First Grade</a:t>
            </a:r>
          </a:p>
          <a:p>
            <a:pPr indent="0" lvl="0" marL="152400" rtl="0">
              <a:spcBef>
                <a:spcPts val="0"/>
              </a:spcBef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Kellee Gourlay</a:t>
            </a:r>
          </a:p>
          <a:p>
            <a:pPr indent="0" lvl="0" marL="152400"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Second Grade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Erin Liptow</a:t>
            </a:r>
          </a:p>
          <a:p>
            <a:pPr indent="0" lvl="0" marL="152400" rtl="0">
              <a:spcBef>
                <a:spcPts val="0"/>
              </a:spcBef>
              <a:buNone/>
            </a:pPr>
            <a:r>
              <a:t/>
            </a:r>
            <a:endParaRPr sz="2200"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Third Grade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  Lisa Burke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Fourth Grade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 Katie Stevenson</a:t>
            </a:r>
          </a:p>
          <a:p>
            <a:pPr indent="0" lvl="0" marL="15240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4288150" y="984525"/>
            <a:ext cx="4398600" cy="55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marL="0" rtl="0">
              <a:spcBef>
                <a:spcPts val="48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Fifth Grade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Wendi Draper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t/>
            </a:r>
            <a:endParaRPr sz="2200">
              <a:solidFill>
                <a:srgbClr val="FFFF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rtl="0">
              <a:spcBef>
                <a:spcPts val="480"/>
              </a:spcBef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Social Work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Sally Panci</a:t>
            </a:r>
          </a:p>
          <a:p>
            <a:pPr indent="-69850" lvl="0" marL="0" rtl="0"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rgbClr val="FFFF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69850" lvl="0" marL="0" rtl="0">
              <a:spcBef>
                <a:spcPts val="48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Secretary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Jackie McGuire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t/>
            </a:r>
            <a:endParaRPr sz="2200">
              <a:solidFill>
                <a:srgbClr val="FFFF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Special Education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Michael Kandah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9900"/>
                </a:solidFill>
                <a:latin typeface="Gentium Basic"/>
                <a:ea typeface="Gentium Basic"/>
                <a:cs typeface="Gentium Basic"/>
                <a:sym typeface="Gentium Basic"/>
              </a:rPr>
              <a:t>Principal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FFFF00"/>
                </a:solidFill>
                <a:latin typeface="Gentium Basic"/>
                <a:ea typeface="Gentium Basic"/>
                <a:cs typeface="Gentium Basic"/>
                <a:sym typeface="Gentium Basic"/>
              </a:rPr>
              <a:t>Amy Davidson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00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457152" y="216632"/>
            <a:ext cx="8229713" cy="838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rgbClr val="17365D"/>
              </a:buClr>
              <a:buSzPct val="25000"/>
              <a:buFont typeface="Calibri"/>
              <a:buNone/>
            </a:pPr>
            <a:r>
              <a:rPr b="1" lang="en-US" sz="4500">
                <a:solidFill>
                  <a:srgbClr val="17365D"/>
                </a:solidFill>
              </a:rPr>
              <a:t>Fisher</a:t>
            </a:r>
            <a:r>
              <a:rPr b="1" lang="en-US" sz="3300">
                <a:solidFill>
                  <a:srgbClr val="17365D"/>
                </a:solidFill>
              </a:rPr>
              <a:t> </a:t>
            </a:r>
            <a:r>
              <a:rPr b="1" i="0" lang="en-US" sz="33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One Page Plan </a:t>
            </a:r>
            <a:r>
              <a:rPr b="1" i="0" lang="en-US" sz="2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– Our Big Shifts in…</a:t>
            </a:r>
          </a:p>
        </p:txBody>
      </p:sp>
      <p:grpSp>
        <p:nvGrpSpPr>
          <p:cNvPr id="390" name="Shape 390"/>
          <p:cNvGrpSpPr/>
          <p:nvPr/>
        </p:nvGrpSpPr>
        <p:grpSpPr>
          <a:xfrm>
            <a:off x="459486" y="1075923"/>
            <a:ext cx="8529824" cy="5289556"/>
            <a:chOff x="2401" y="162131"/>
            <a:chExt cx="8956315" cy="5642194"/>
          </a:xfrm>
        </p:grpSpPr>
        <p:sp>
          <p:nvSpPr>
            <p:cNvPr id="391" name="Shape 391"/>
            <p:cNvSpPr/>
            <p:nvPr/>
          </p:nvSpPr>
          <p:spPr>
            <a:xfrm>
              <a:off x="2401" y="162131"/>
              <a:ext cx="3710463" cy="1760406"/>
            </a:xfrm>
            <a:prstGeom prst="chevron">
              <a:avLst>
                <a:gd fmla="val 50000" name="adj"/>
              </a:avLst>
            </a:prstGeom>
            <a:solidFill>
              <a:srgbClr val="17365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2" name="Shape 392"/>
            <p:cNvSpPr txBox="1"/>
            <p:nvPr/>
          </p:nvSpPr>
          <p:spPr>
            <a:xfrm>
              <a:off x="882604" y="162131"/>
              <a:ext cx="1950056" cy="1760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225" lIns="38500" rIns="0" tIns="19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SzPct val="25000"/>
                <a:buNone/>
              </a:pPr>
              <a:r>
                <a:rPr b="1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Math</a:t>
              </a: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meet</a:t>
              </a: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or exceed Common Core expectations</a:t>
              </a:r>
            </a:p>
          </p:txBody>
        </p:sp>
        <p:sp>
          <p:nvSpPr>
            <p:cNvPr id="393" name="Shape 393"/>
            <p:cNvSpPr/>
            <p:nvPr/>
          </p:nvSpPr>
          <p:spPr>
            <a:xfrm>
              <a:off x="3230503" y="245109"/>
              <a:ext cx="3079684" cy="1594450"/>
            </a:xfrm>
            <a:prstGeom prst="chevron">
              <a:avLst>
                <a:gd fmla="val 50000" name="adj"/>
              </a:avLst>
            </a:prstGeom>
            <a:solidFill>
              <a:srgbClr val="B7CCE4">
                <a:alpha val="89803"/>
              </a:srgbClr>
            </a:solidFill>
            <a:ln cap="flat" cmpd="sng" w="25400">
              <a:solidFill>
                <a:srgbClr val="DBE5F1">
                  <a:alpha val="89803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4" name="Shape 394"/>
            <p:cNvSpPr txBox="1"/>
            <p:nvPr/>
          </p:nvSpPr>
          <p:spPr>
            <a:xfrm>
              <a:off x="4027730" y="245109"/>
              <a:ext cx="1485233" cy="1594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25" lIns="24075" rIns="0" tIns="12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Fluency Strategies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5879032" y="245109"/>
              <a:ext cx="3079684" cy="1594450"/>
            </a:xfrm>
            <a:prstGeom prst="chevron">
              <a:avLst>
                <a:gd fmla="val 50000" name="adj"/>
              </a:avLst>
            </a:prstGeom>
            <a:solidFill>
              <a:srgbClr val="B7CCE4">
                <a:alpha val="89803"/>
              </a:srgbClr>
            </a:solidFill>
            <a:ln cap="flat" cmpd="sng" w="25400">
              <a:solidFill>
                <a:srgbClr val="DBE5F1">
                  <a:alpha val="89803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6676259" y="245109"/>
              <a:ext cx="1485233" cy="1594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25" lIns="24075" rIns="0" tIns="12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Justifying Why?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70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2401" y="2130325"/>
              <a:ext cx="3710463" cy="1769742"/>
            </a:xfrm>
            <a:prstGeom prst="chevron">
              <a:avLst>
                <a:gd fmla="val 50000" name="adj"/>
              </a:avLst>
            </a:prstGeom>
            <a:solidFill>
              <a:srgbClr val="17365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8" name="Shape 398"/>
            <p:cNvSpPr txBox="1"/>
            <p:nvPr/>
          </p:nvSpPr>
          <p:spPr>
            <a:xfrm>
              <a:off x="887271" y="2130325"/>
              <a:ext cx="1940720" cy="1769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850" lIns="33675" rIns="0" tIns="16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SzPct val="25000"/>
                <a:buNone/>
              </a:pPr>
              <a:r>
                <a:rPr b="1" i="0" lang="en-US" sz="2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Language Arts 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– meet or exceed Common Core expectations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x="3268566" y="2196882"/>
              <a:ext cx="3079684" cy="1769747"/>
            </a:xfrm>
            <a:prstGeom prst="chevron">
              <a:avLst>
                <a:gd fmla="val 50000" name="adj"/>
              </a:avLst>
            </a:prstGeom>
            <a:solidFill>
              <a:srgbClr val="B7CCE4">
                <a:alpha val="89803"/>
              </a:srgbClr>
            </a:solidFill>
            <a:ln cap="flat" cmpd="sng" w="25400">
              <a:solidFill>
                <a:srgbClr val="DBE5F1">
                  <a:alpha val="89803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0" name="Shape 400"/>
            <p:cNvSpPr txBox="1"/>
            <p:nvPr/>
          </p:nvSpPr>
          <p:spPr>
            <a:xfrm>
              <a:off x="4153441" y="2196882"/>
              <a:ext cx="1309936" cy="1769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25" lIns="24075" rIns="0" tIns="12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Reading/ Writing with Evidence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700"/>
                </a:spcAft>
                <a:buNone/>
              </a:pPr>
              <a:r>
                <a:t/>
              </a:r>
              <a:endPara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5879032" y="2130324"/>
              <a:ext cx="3079684" cy="1769747"/>
            </a:xfrm>
            <a:prstGeom prst="chevron">
              <a:avLst>
                <a:gd fmla="val 50000" name="adj"/>
              </a:avLst>
            </a:prstGeom>
            <a:solidFill>
              <a:srgbClr val="B7CCE4">
                <a:alpha val="89803"/>
              </a:srgbClr>
            </a:solidFill>
            <a:ln cap="flat" cmpd="sng" w="25400">
              <a:solidFill>
                <a:srgbClr val="DBE5F1">
                  <a:alpha val="89803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2" name="Shape 402"/>
            <p:cNvSpPr txBox="1"/>
            <p:nvPr/>
          </p:nvSpPr>
          <p:spPr>
            <a:xfrm>
              <a:off x="6763907" y="2130324"/>
              <a:ext cx="1309936" cy="1769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25" lIns="24075" rIns="0" tIns="12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Reading/ Discussing Complex Text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2401" y="4107857"/>
              <a:ext cx="3710463" cy="1696468"/>
            </a:xfrm>
            <a:prstGeom prst="chevron">
              <a:avLst>
                <a:gd fmla="val 50000" name="adj"/>
              </a:avLst>
            </a:prstGeom>
            <a:solidFill>
              <a:srgbClr val="17365D"/>
            </a:solidFill>
            <a:ln cap="flat" cmpd="sng" w="254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850634" y="4107857"/>
              <a:ext cx="2013994" cy="1696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225" lIns="38500" rIns="0" tIns="19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SzPct val="25000"/>
                <a:buNone/>
              </a:pPr>
              <a:r>
                <a:rPr b="1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Climate 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– respect peers and adults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3230503" y="4150378"/>
              <a:ext cx="3079684" cy="1611425"/>
            </a:xfrm>
            <a:prstGeom prst="chevron">
              <a:avLst>
                <a:gd fmla="val 50000" name="adj"/>
              </a:avLst>
            </a:prstGeom>
            <a:solidFill>
              <a:srgbClr val="B7CCE4">
                <a:alpha val="89803"/>
              </a:srgbClr>
            </a:solidFill>
            <a:ln cap="flat" cmpd="sng" w="25400">
              <a:solidFill>
                <a:srgbClr val="DBE5F1">
                  <a:alpha val="89803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4036217" y="4150378"/>
              <a:ext cx="1468258" cy="1611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25" lIns="24075" rIns="0" tIns="12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Peer Respect 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70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5879032" y="4190832"/>
              <a:ext cx="3079684" cy="1530516"/>
            </a:xfrm>
            <a:prstGeom prst="chevron">
              <a:avLst>
                <a:gd fmla="val 50000" name="adj"/>
              </a:avLst>
            </a:prstGeom>
            <a:solidFill>
              <a:srgbClr val="B7CCE4">
                <a:alpha val="89803"/>
              </a:srgbClr>
            </a:solidFill>
            <a:ln cap="flat" cmpd="sng" w="25400">
              <a:solidFill>
                <a:srgbClr val="DBE5F1">
                  <a:alpha val="89803"/>
                </a:srgbClr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86625" lIns="86625" rIns="86625" tIns="866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8" name="Shape 408"/>
            <p:cNvSpPr txBox="1"/>
            <p:nvPr/>
          </p:nvSpPr>
          <p:spPr>
            <a:xfrm>
              <a:off x="6644292" y="4190832"/>
              <a:ext cx="1549167" cy="1530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25" lIns="24075" rIns="0" tIns="12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Adult Respect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700"/>
                </a:spcAft>
                <a:buNone/>
              </a:pPr>
              <a:r>
                <a:t/>
              </a:r>
              <a:endPara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Documents and Settings\daviam01\Local Settings\Temporary Internet Files\Content.IE5\HRQMBVUH\MC900250659[1].wmf" id="409" name="Shape 4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6637" y="1803448"/>
            <a:ext cx="927386" cy="750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daviam01\Local Settings\Temporary Internet Files\Content.IE5\SJ91ZFU5\MC900030073[1].wmf" id="410" name="Shape 4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7902" y="1925224"/>
            <a:ext cx="798501" cy="650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daviam01\Local Settings\Temporary Internet Files\Content.IE5\VQFGE0F3\MC900232133[1].wmf" id="411" name="Shape 4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8601" y="1638147"/>
            <a:ext cx="685826" cy="703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daviam01\Local Settings\Temporary Internet Files\Content.IE5\HRQMBVUH\MC900304299[1].wmf" id="412" name="Shape 4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1231" y="1993553"/>
            <a:ext cx="1226546" cy="582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daviam01\Local Settings\Temporary Internet Files\Content.IE5\HRQMBVUH\MC900436161[1].wmf" id="413" name="Shape 4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36396" y="3936837"/>
            <a:ext cx="1221604" cy="880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daviam01\Local Settings\Temporary Internet Files\Content.IE5\VQFGE0F3\MC900432579[1].png" id="414" name="Shape 4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68890" y="3302376"/>
            <a:ext cx="749981" cy="76188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/>
          <p:nvPr/>
        </p:nvSpPr>
        <p:spPr>
          <a:xfrm>
            <a:off x="6444833" y="5567764"/>
            <a:ext cx="1479341" cy="611411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behaviors</a:t>
            </a:r>
          </a:p>
        </p:txBody>
      </p:sp>
      <p:pic>
        <p:nvPicPr>
          <p:cNvPr descr="C:\Documents and Settings\daviam01\Local Settings\Temporary Internet Files\Content.IE5\HD6I0NCX\MC900059383[1].wmf" id="416" name="Shape 4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7940" y="5501082"/>
            <a:ext cx="643784" cy="66796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/>
          <p:nvPr/>
        </p:nvSpPr>
        <p:spPr>
          <a:xfrm>
            <a:off x="4292469" y="5567764"/>
            <a:ext cx="644804" cy="384989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PBIS</a:t>
            </a:r>
          </a:p>
        </p:txBody>
      </p:sp>
      <p:sp>
        <p:nvSpPr>
          <p:cNvPr id="418" name="Shape 418"/>
          <p:cNvSpPr/>
          <p:nvPr/>
        </p:nvSpPr>
        <p:spPr>
          <a:xfrm>
            <a:off x="7848601" y="5642570"/>
            <a:ext cx="644804" cy="384989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PBIS</a:t>
            </a:r>
          </a:p>
        </p:txBody>
      </p:sp>
      <p:sp>
        <p:nvSpPr>
          <p:cNvPr id="419" name="Shape 419"/>
          <p:cNvSpPr/>
          <p:nvPr/>
        </p:nvSpPr>
        <p:spPr>
          <a:xfrm>
            <a:off x="3970545" y="5940738"/>
            <a:ext cx="1529785" cy="356135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Changing Lives</a:t>
            </a:r>
          </a:p>
        </p:txBody>
      </p:sp>
      <p:sp>
        <p:nvSpPr>
          <p:cNvPr id="420" name="Shape 420"/>
          <p:cNvSpPr txBox="1"/>
          <p:nvPr/>
        </p:nvSpPr>
        <p:spPr>
          <a:xfrm rot="5400000">
            <a:off x="-930798" y="2040494"/>
            <a:ext cx="2293619" cy="420412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Study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5383295" y="6500482"/>
            <a:ext cx="2666999" cy="41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Parental Engagement</a:t>
            </a:r>
          </a:p>
        </p:txBody>
      </p:sp>
      <p:sp>
        <p:nvSpPr>
          <p:cNvPr id="422" name="Shape 422"/>
          <p:cNvSpPr txBox="1"/>
          <p:nvPr/>
        </p:nvSpPr>
        <p:spPr>
          <a:xfrm>
            <a:off x="1618641" y="6517480"/>
            <a:ext cx="2666999" cy="41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Support</a:t>
            </a:r>
          </a:p>
        </p:txBody>
      </p:sp>
      <p:sp>
        <p:nvSpPr>
          <p:cNvPr id="423" name="Shape 423"/>
          <p:cNvSpPr txBox="1"/>
          <p:nvPr>
            <p:ph idx="10" type="dt"/>
          </p:nvPr>
        </p:nvSpPr>
        <p:spPr>
          <a:xfrm>
            <a:off x="34283" y="651748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250" lIns="96525" rIns="96525" tIns="482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9/2015</a:t>
            </a:r>
          </a:p>
        </p:txBody>
      </p:sp>
      <p:sp>
        <p:nvSpPr>
          <p:cNvPr id="424" name="Shape 424"/>
          <p:cNvSpPr txBox="1"/>
          <p:nvPr/>
        </p:nvSpPr>
        <p:spPr>
          <a:xfrm rot="5400000">
            <a:off x="-890102" y="4537412"/>
            <a:ext cx="2293619" cy="420412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rIns="96525" tIns="4825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  Observation</a:t>
            </a:r>
          </a:p>
        </p:txBody>
      </p:sp>
      <p:pic>
        <p:nvPicPr>
          <p:cNvPr descr="Fisher F.jpg" id="425" name="Shape 4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1690" y="0"/>
            <a:ext cx="1022553" cy="1022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>
            <p:ph type="ctrTitle"/>
          </p:nvPr>
        </p:nvSpPr>
        <p:spPr>
          <a:xfrm>
            <a:off x="1598750" y="794891"/>
            <a:ext cx="5825700" cy="8768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6000">
                <a:solidFill>
                  <a:srgbClr val="003171"/>
                </a:solidFill>
                <a:latin typeface="Gentium Basic"/>
                <a:ea typeface="Gentium Basic"/>
                <a:cs typeface="Gentium Basic"/>
                <a:sym typeface="Gentium Basic"/>
              </a:rPr>
              <a:t>Our Mission</a:t>
            </a:r>
          </a:p>
        </p:txBody>
      </p:sp>
      <p:sp>
        <p:nvSpPr>
          <p:cNvPr id="431" name="Shape 431"/>
          <p:cNvSpPr txBox="1"/>
          <p:nvPr>
            <p:ph idx="1" type="subTitle"/>
          </p:nvPr>
        </p:nvSpPr>
        <p:spPr>
          <a:xfrm>
            <a:off x="428300" y="2538550"/>
            <a:ext cx="8166600" cy="3957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4800">
                <a:solidFill>
                  <a:srgbClr val="003171"/>
                </a:solidFill>
                <a:latin typeface="Gentium Basic"/>
                <a:ea typeface="Gentium Basic"/>
                <a:cs typeface="Gentium Basic"/>
                <a:sym typeface="Gentium Basic"/>
              </a:rPr>
              <a:t>Together, we prepare for our future by taking ownership of our learning and behavior.</a:t>
            </a:r>
          </a:p>
        </p:txBody>
      </p:sp>
      <p:pic>
        <p:nvPicPr>
          <p:cNvPr descr="Fisher F.jpg" id="432" name="Shape 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0" y="-14"/>
            <a:ext cx="1671726" cy="167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Questrial"/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In the Beginning...</a:t>
            </a:r>
          </a:p>
        </p:txBody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Committee of few in 2009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marR="0" rtl="0" algn="l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Grant from Wayne County RESA helped us gather materials, manual and launch the program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marR="0" rtl="0" algn="l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Focus on tangible rewards and card flips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Results:</a:t>
            </a:r>
          </a:p>
          <a:p>
            <a:pPr indent="-228600" lvl="0" marL="457200" marR="0" rtl="0" algn="l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a common classroom and school discipline system</a:t>
            </a:r>
          </a:p>
          <a:p>
            <a:pPr indent="-228600" lvl="0" marL="457200" marR="0" rtl="0" algn="l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ongoing changes limited and no formal committee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3810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1" i="0" lang="en-US" sz="360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When we started</a:t>
            </a:r>
          </a:p>
        </p:txBody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Only 4 colors (green, yellow, orange, red)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Monthly rewards (kids had to have 3 or less card flips during the month)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Punch cards to earn rewards (ending the day on green was a punch)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Orange tickets in the lunchroom for being caught with good behavior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lang="en-US" sz="2220">
                <a:latin typeface="Gentium Basic"/>
                <a:ea typeface="Gentium Basic"/>
                <a:cs typeface="Gentium Basic"/>
                <a:sym typeface="Gentium Basic"/>
              </a:rPr>
              <a:t>Pink</a:t>
            </a: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 color ticket for teachers to hand out if they caught someone doing something good (too difficult to keep track of, only lasted a very short while)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ABC2C8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lt2"/>
                </a:solidFill>
                <a:latin typeface="Gentium Basic"/>
                <a:ea typeface="Gentium Basic"/>
                <a:cs typeface="Gentium Basic"/>
                <a:sym typeface="Gentium Basic"/>
              </a:rPr>
              <a:t>Many ODR’s-  Reasons for being sent to the office were undefined  (teachers sent students for many  things that could be dealt with  in the classroom)</a:t>
            </a:r>
          </a:p>
          <a:p>
            <a:pPr indent="-274320" lvl="0" marL="274320" marR="0" rtl="0" algn="l">
              <a:lnSpc>
                <a:spcPct val="90000"/>
              </a:lnSpc>
              <a:spcBef>
                <a:spcPts val="444"/>
              </a:spcBef>
              <a:buClr>
                <a:srgbClr val="ABC2C8"/>
              </a:buClr>
              <a:buSzPct val="100909"/>
              <a:buFont typeface="Arial"/>
              <a:buNone/>
            </a:pPr>
            <a:r>
              <a:t/>
            </a:r>
            <a:endParaRPr b="0" i="0" sz="222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EFEFE"/>
              </a:buClr>
              <a:buSzPct val="25000"/>
              <a:buFont typeface="Gentium Basic"/>
              <a:buNone/>
            </a:pPr>
            <a:r>
              <a:rPr b="0" i="0" lang="en-US" sz="324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Then some changes were made...</a:t>
            </a:r>
            <a:br>
              <a:rPr b="0" i="0" lang="en-US" sz="324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br>
              <a:rPr b="1" i="0" lang="en-US" sz="324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br>
              <a:rPr b="1" i="0" lang="en-US" sz="324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r>
              <a:rPr b="1" i="0" lang="en-US" sz="3240" u="none" cap="none" strike="noStrike">
                <a:solidFill>
                  <a:srgbClr val="FEFEFE"/>
                </a:solidFill>
                <a:latin typeface="Gentium Basic"/>
                <a:ea typeface="Gentium Basic"/>
                <a:cs typeface="Gentium Basic"/>
                <a:sym typeface="Gentium Basic"/>
              </a:rPr>
              <a:t>Then, some changes were made…</a:t>
            </a:r>
          </a:p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Larger committee grew to include special areas, upper and lower grades.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Fisher began attending more PBIS training offered by the County.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Friday Community Gathering - classrooms shared what they were working on or wanted to highlight.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Character Education was woven into the program using the Changing Lives words and stories. 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At the same time, a school climate goal was established.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4320" lvl="0" marL="274320" marR="0" rtl="0" algn="l">
              <a:spcBef>
                <a:spcPts val="480"/>
              </a:spcBef>
              <a:buClr>
                <a:srgbClr val="ABC2C8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For those needs beyond Tier I ...</a:t>
            </a:r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Peer-to-peer rubric was started with specific behaviors that could be sent to the office. (Teachers interpreted behaviors differently and wasn't as successful as we planned)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 rtl="0">
              <a:spcBef>
                <a:spcPts val="0"/>
              </a:spcBef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 Check In/Check Out for individual goals mainly overseen by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      the School Social Worker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lvl="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  Social Skills small groups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  <a:p>
            <a:pPr indent="-228600" lvl="0" marL="457200" rtl="0">
              <a:spcBef>
                <a:spcPts val="0"/>
              </a:spcBef>
              <a:buFont typeface="Gentium Basic"/>
            </a:pPr>
            <a:r>
              <a:rPr lang="en-US">
                <a:latin typeface="Gentium Basic"/>
                <a:ea typeface="Gentium Basic"/>
                <a:cs typeface="Gentium Basic"/>
                <a:sym typeface="Gentium Basic"/>
              </a:rPr>
              <a:t>Some students with a Behavior Intervention Plan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latin typeface="Gentium Basic"/>
              <a:ea typeface="Gentium Basic"/>
              <a:cs typeface="Gentium Basic"/>
              <a:sym typeface="Gentium Bas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hatch">
  <a:themeElements>
    <a:clrScheme name="Thatch">
      <a:dk1>
        <a:srgbClr val="000000"/>
      </a:dk1>
      <a:lt1>
        <a:srgbClr val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