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YZ5Bj594OLE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a/wyandotte.cc/presentation/d/1Fg1TDYyLwm8LN0-sf6OArRoZNgMm5N5QNgTuR7OHDDg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30600" y="136800"/>
            <a:ext cx="7893000" cy="2237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PBIS Lunch Club Presentation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Theodore Roosevelt High School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Wyandotte, Michigan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Reminder/Pass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9085" y="372725"/>
            <a:ext cx="3492065" cy="450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 Worksheet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525" y="1017725"/>
            <a:ext cx="2942325" cy="37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2350" y="961905"/>
            <a:ext cx="2942325" cy="3838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Goal-setting Worksheet 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575" y="1260737"/>
            <a:ext cx="2689200" cy="346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23900" y="1294675"/>
            <a:ext cx="2689200" cy="349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6475" y="1311350"/>
            <a:ext cx="2689200" cy="3462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Tweaking Toward Success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4940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⚫ Teacher driven at first 					</a:t>
            </a:r>
            <a:r>
              <a:rPr lang="en"/>
              <a:t>⚫ All lunches vs. One lunch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⚫ Student Mentors vs. Link Crew Leaders	</a:t>
            </a:r>
            <a:r>
              <a:rPr lang="en"/>
              <a:t>⚫ Google Sharing for the group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⚫ Using Remind							⚫ Evaluating student buy-in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⚫ Providing lunch vs. Bringing a lunch		⚫ Analyzing staff feedback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are we now?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Link Crew Leaders as Student Lunch Club Mentors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Staff Mentors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Meet during all 3 lunches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Provide lunch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Create a theme-October was organization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Data-driven proof of success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May 2017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2057" y="1303371"/>
            <a:ext cx="4561364" cy="31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1186950" y="1149875"/>
            <a:ext cx="5736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 </a:t>
            </a:r>
          </a:p>
        </p:txBody>
      </p:sp>
      <p:sp>
        <p:nvSpPr>
          <p:cNvPr descr="Roosevelt High School Wyandotte, MI" id="77" name="Shape 77" title="School Improvement">
            <a:hlinkClick r:id="rId3"/>
          </p:cNvPr>
          <p:cNvSpPr/>
          <p:nvPr/>
        </p:nvSpPr>
        <p:spPr>
          <a:xfrm>
            <a:off x="1544050" y="473975"/>
            <a:ext cx="5231425" cy="39235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71650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Demographics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6850" y="1417800"/>
            <a:ext cx="6140100" cy="258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Demographics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6800" y="1417800"/>
            <a:ext cx="5984276" cy="283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10 teachers from various departments represented:  Special Education, Counseling, Social Studies, English, World Language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Meet monthly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PBIS sponsored activities: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Lunch Club					</a:t>
            </a:r>
            <a:r>
              <a:rPr lang="en"/>
              <a:t>Virtue Lessons-creation and implementation</a:t>
            </a:r>
            <a:r>
              <a:rPr lang="en"/>
              <a:t>		PBIS Quarterly Reward		Virtuous Student of the Month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			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82200" y="432750"/>
            <a:ext cx="83502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PBIS Teacher Group at RHS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PBIS Teacher Group at RHS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Fundraising: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Pajama/Hat Day (twice yearly)				Holidays for the Homeless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Candy Grams	(twice yearly)					Food Drive 					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PBIS Lunch Club-Purpose &amp; Goal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we were doing was not enough for our incoming 9th graders! 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CICO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Graduation Coaches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Tutoring (before &amp; after school)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Lunch CLub was created for an extra support system for struggling 9th graders.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PBIS Lunch Club Through the Ages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3416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Began in 2013-2014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Target Freshmen failing 2-4 classes (core classes).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Each PBIS committee member selected 2-3 students to mentor.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Meet once a month during all three lunches.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Eat lunch 			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Monitor grades/attendance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/>
              <a:t>Work on study skills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Lunch Club Presentation Example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Getting Focused &amp; Motivated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https://docs.google.com/a/wyandotte.cc/presentation/d/1Fg1TDYyLwm8LN0-sf6OArRoZNgMm5N5QNgTuR7OHDDg/edit?usp=sharing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