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Old Standard TT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ldStandardTT-bold.fntdata"/><Relationship Id="rId6" Type="http://schemas.openxmlformats.org/officeDocument/2006/relationships/slide" Target="slides/slide2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TWdSi0Xw4u0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25.pn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latin typeface="Comic Sans MS"/>
                <a:ea typeface="Comic Sans MS"/>
                <a:cs typeface="Comic Sans MS"/>
                <a:sym typeface="Comic Sans MS"/>
              </a:rPr>
              <a:t>Pardee PBIS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Dearborn Heights School District #7</a:t>
            </a:r>
          </a:p>
        </p:txBody>
      </p:sp>
      <p:pic>
        <p:nvPicPr>
          <p:cNvPr descr="Free vector graphic: Panda, Bear, Cartoon, Comic, Cute - Free ...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100" y="0"/>
            <a:ext cx="2288076" cy="163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Tier 2 Interventions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Char char="●"/>
            </a:pPr>
            <a:r>
              <a:rPr lang="en" sz="2400">
                <a:solidFill>
                  <a:srgbClr val="45818E"/>
                </a:solidFill>
              </a:rPr>
              <a:t>Buddy Pass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Char char="●"/>
            </a:pPr>
            <a:r>
              <a:rPr lang="en" sz="2400">
                <a:solidFill>
                  <a:srgbClr val="45818E"/>
                </a:solidFill>
              </a:rPr>
              <a:t>CICO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Char char="●"/>
            </a:pPr>
            <a:r>
              <a:rPr lang="en" sz="2400">
                <a:solidFill>
                  <a:srgbClr val="45818E"/>
                </a:solidFill>
              </a:rPr>
              <a:t>Interventionist</a:t>
            </a:r>
          </a:p>
          <a:p>
            <a:pPr indent="-381000" lvl="0" marL="457200">
              <a:spcBef>
                <a:spcPts val="0"/>
              </a:spcBef>
              <a:buClr>
                <a:srgbClr val="45818E"/>
              </a:buClr>
              <a:buSzPct val="100000"/>
              <a:buChar char="●"/>
            </a:pPr>
            <a:r>
              <a:rPr lang="en" sz="2400">
                <a:solidFill>
                  <a:srgbClr val="45818E"/>
                </a:solidFill>
              </a:rPr>
              <a:t>Detention    </a:t>
            </a:r>
          </a:p>
        </p:txBody>
      </p:sp>
      <p:sp>
        <p:nvSpPr>
          <p:cNvPr descr="01 - Introit - 00:00:00 - 00:06:27 02 - Kyrie Eleison - 00:06:28 - 00:12:59 03 - Asperges me, Domine - 00:13:00 - 00:19:40 04 - Credo IV - 00:19:41 - 00:27:26 05 - Pange lingua gloriosi - 00:27:27 - 00:33:57 06 - Gradual and Alleluia - 00:33:58 - 00:40:38 07 - Credo III - 00:40:39 - 00:47:21 08 - Jesu dulcis memoria - 00:47:22 - 00:54:23 09 - Adoro te devote - 00:54:34 - 01:01:01  **Copyright Disclaimer  Under Section 107 of the Copyright Act of 1976, allowance is made for purposes such as criticism, comment, news reporting, teaching, scholarship, and research under the term &quot;fair use&quot;, which is a use permitted by copyright statute that might otherwise be infringing. Non-profit, educational, and personal﻿ use also tips the balance in favor of fair use.  This video and its soundtrack, was uploaded with the purpose of general discussion with no intent of generating profit." id="135" name="Shape 135" title="Illumination - Peaceful Gregorian Chants - Dan Gibson's Solitude [Full Album]">
            <a:hlinkClick r:id="rId3"/>
          </p:cNvPr>
          <p:cNvSpPr/>
          <p:nvPr/>
        </p:nvSpPr>
        <p:spPr>
          <a:xfrm>
            <a:off x="515325" y="3361250"/>
            <a:ext cx="2064275" cy="1548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925" y="513175"/>
            <a:ext cx="2286000" cy="41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3200" y="1671113"/>
            <a:ext cx="2285997" cy="180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MTSS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82625"/>
            <a:ext cx="8832300" cy="388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team meets 4 times a year to discuss academic and behavioral progress and concerns</a:t>
            </a:r>
          </a:p>
          <a:p>
            <a:pPr indent="-381000" lvl="0" marL="457200">
              <a:spcBef>
                <a:spcPts val="0"/>
              </a:spcBef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member of the PBIS committee sits in on MTSS meetings and documents any Tier 2 or Tier 3 behaviors, what’s being done and if it’s working</a:t>
            </a:r>
          </a:p>
        </p:txBody>
      </p:sp>
      <p:pic>
        <p:nvPicPr>
          <p:cNvPr descr="File:United States presidential election results bar graph ...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799" y="3322700"/>
            <a:ext cx="2960701" cy="13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Mentoring Program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Started in 2016-2017 school year (only 2 mentors)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 students up with community members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 twice a month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Expanded this year to 9 mentors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075" y="2673575"/>
            <a:ext cx="3010150" cy="22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54950"/>
            <a:ext cx="8520600" cy="51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Presented By: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769450"/>
            <a:ext cx="8520600" cy="428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William Murphy - Principal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murphywi@dhsd7.net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Marcy Jouppi - Special Education Teacher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jouppima@dhsd7.net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Shelly Hooper - Interventionist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hoopersh@dhsd7.net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Beth Welkenbach - 4th Grade Teacher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welkenbe@dhsd7.net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107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Demographics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850975"/>
            <a:ext cx="8520600" cy="271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4th-5th Grade Building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402 students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155 Schools of Choice (39%)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79% Free and Reduced Lunch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Free vector graphic: Boy, Cartoon, Children, Comic - Free Image on ...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425" y="1559200"/>
            <a:ext cx="3385075" cy="26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Teaching Tier 1 Expectations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71600"/>
            <a:ext cx="87105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*PBIS is a district wide program in D7 - when the students get to Pardee they are aware of district expectations - </a:t>
            </a:r>
            <a:r>
              <a:rPr b="1" lang="en">
                <a:solidFill>
                  <a:srgbClr val="0B5394"/>
                </a:solidFill>
              </a:rPr>
              <a:t>Be Respectful, Be Responsible, Be Safe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*At our first PBIS assembly of the year - teachers act out the expectations - the     </a:t>
            </a:r>
            <a:r>
              <a:rPr lang="en" sz="1600">
                <a:solidFill>
                  <a:srgbClr val="0B5394"/>
                </a:solidFill>
              </a:rPr>
              <a:t>WRONG        </a:t>
            </a:r>
            <a:r>
              <a:rPr lang="en">
                <a:solidFill>
                  <a:srgbClr val="0B5394"/>
                </a:solidFill>
              </a:rPr>
              <a:t>   way and then they come back and show how we expect them to behave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*We say the Pardee School Pledge together every morning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*Teachers are asked to re-teach expectations in their classroom throughout the year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ree vector graphic: No Symbol, Prohibition, Sign - Free Image on ...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75" y="2414488"/>
            <a:ext cx="573075" cy="515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MirC-thumbsup.svg - Wikimedia Commons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7675" y="2689163"/>
            <a:ext cx="614550" cy="5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450" y="2742200"/>
            <a:ext cx="1302900" cy="12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45225" y="330350"/>
            <a:ext cx="8520600" cy="98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Team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door meetings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Core team of 7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Added 2 parents to our team this school year (one from 4th grade and one from 5th)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information through meeting minutes, late start Monday meetings and emails</a:t>
            </a:r>
          </a:p>
          <a:p>
            <a:pPr indent="-381000" lvl="0" marL="457200">
              <a:spcBef>
                <a:spcPts val="0"/>
              </a:spcBef>
              <a:buClr>
                <a:srgbClr val="1155CC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year of implementation (since we reconfigured into a 4-5 building)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ODR </a:t>
            </a:r>
            <a:r>
              <a:rPr lang="en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Comparison Data from the last 5 years</a:t>
            </a:r>
          </a:p>
        </p:txBody>
      </p:sp>
      <p:pic>
        <p:nvPicPr>
          <p:cNvPr id="89" name="Shape 8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850" y="1058225"/>
            <a:ext cx="7059450" cy="3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Monthly Assemblies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06725" y="1155000"/>
            <a:ext cx="4063200" cy="386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Goals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reports (total - made/missed goal, reward if earned &amp; next month’s goal)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Panda Girl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 with student participation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5818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8122" t="0"/>
          <a:stretch/>
        </p:blipFill>
        <p:spPr>
          <a:xfrm>
            <a:off x="6969100" y="2613425"/>
            <a:ext cx="1946800" cy="2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550" y="1419100"/>
            <a:ext cx="1569850" cy="20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044850" y="1613500"/>
            <a:ext cx="16059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103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PBIS Rewards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71600"/>
            <a:ext cx="3801600" cy="16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Font typeface="Comic Sans MS"/>
              <a:buChar char="●"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Monthly Rewards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Font typeface="Comic Sans MS"/>
              <a:buChar char="●"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Fridays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Font typeface="Comic Sans MS"/>
              <a:buChar char="●"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Friday Friends</a:t>
            </a:r>
          </a:p>
          <a:p>
            <a:pPr indent="-342900" lvl="0" marL="457200" rtl="0">
              <a:spcBef>
                <a:spcPts val="0"/>
              </a:spcBef>
              <a:buClr>
                <a:srgbClr val="45818E"/>
              </a:buClr>
              <a:buFont typeface="Comic Sans MS"/>
              <a:buChar char="●"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Pardee Pride Tickets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563" y="1240976"/>
            <a:ext cx="1688425" cy="19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775" y="2818000"/>
            <a:ext cx="2498825" cy="187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7225" y="1960750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3275" y="3224500"/>
            <a:ext cx="1557448" cy="178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PBIS Around the School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141125" y="1176025"/>
            <a:ext cx="3798000" cy="260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Poster Contest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T-shirts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Expect Respect Club</a:t>
            </a:r>
          </a:p>
          <a:p>
            <a:pPr indent="-381000" lvl="0" marL="457200" rtl="0">
              <a:spcBef>
                <a:spcPts val="0"/>
              </a:spcBef>
              <a:buClr>
                <a:srgbClr val="45818E"/>
              </a:buClr>
              <a:buSzPct val="100000"/>
              <a:buFont typeface="Comic Sans MS"/>
              <a:buChar char="●"/>
            </a:pPr>
            <a:r>
              <a:rPr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wide empathy field trip to see </a:t>
            </a:r>
            <a:r>
              <a:rPr i="1" lang="en" sz="2400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Wonder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538" y="2515225"/>
            <a:ext cx="1581000" cy="18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601813" y="2652363"/>
            <a:ext cx="23266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8026" y="1058225"/>
            <a:ext cx="3398875" cy="1058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nder | Wonder by R.J. Palacio mrschureads.blogspot.com/201… | Flickr"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2700" y="3459000"/>
            <a:ext cx="1522050" cy="142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34625" y="197100"/>
            <a:ext cx="5397600" cy="63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the Year Reward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Toledo Mudhens</a:t>
            </a:r>
            <a:r>
              <a:rPr lang="en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Baseball Game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25" y="3001175"/>
            <a:ext cx="2434873" cy="214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351573" cy="272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0850" y="831300"/>
            <a:ext cx="3685154" cy="180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7850" y="2727400"/>
            <a:ext cx="3462174" cy="236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