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VI-KH7H4zQw" TargetMode="External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jensen@appublicschools.com" TargetMode="External"/><Relationship Id="rId4" Type="http://schemas.openxmlformats.org/officeDocument/2006/relationships/hyperlink" Target="mailto:smalley@appublicschools.com" TargetMode="External"/><Relationship Id="rId5" Type="http://schemas.openxmlformats.org/officeDocument/2006/relationships/hyperlink" Target="mailto:schultz@appublicschools.com" TargetMode="External"/><Relationship Id="rId6" Type="http://schemas.openxmlformats.org/officeDocument/2006/relationships/hyperlink" Target="mailto:bennett@appublicschools.com" TargetMode="External"/><Relationship Id="rId7" Type="http://schemas.openxmlformats.org/officeDocument/2006/relationships/hyperlink" Target="mailto:zielinski@appublicschools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8.jp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Arno</a:t>
            </a:r>
            <a:r>
              <a:rPr b="1" i="1" lang="en" u="sng"/>
              <a:t> Elementary PBIS Overview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24"/>
            <a:ext cx="8222100" cy="1761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Katie Jensen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Lisa Smalley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Megan Schultz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Steve Zielinski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  <p:pic>
        <p:nvPicPr>
          <p:cNvPr descr="IMG_2731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900" y="1991825"/>
            <a:ext cx="4034127" cy="302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Teaching Expectations</a:t>
            </a:r>
          </a:p>
        </p:txBody>
      </p:sp>
      <p:pic>
        <p:nvPicPr>
          <p:cNvPr descr="13757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625" y="1108500"/>
            <a:ext cx="3986202" cy="29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Opening of School Year PBIS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91427" y="1506419"/>
            <a:ext cx="8222100" cy="2828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Stations- Using teachers and support staff, students learned about expectations for the Hallway, Assemblies, Bus, Office, and Cafeteria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Previous years’ kick-off include: assembly, Jeopardy, Paws presentation, student role plays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PBIS Stations 2017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 title="Stations 2017">
            <a:hlinkClick r:id="rId3"/>
          </p:cNvPr>
          <p:cNvSpPr/>
          <p:nvPr/>
        </p:nvSpPr>
        <p:spPr>
          <a:xfrm>
            <a:off x="2398925" y="1714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Matrix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In all classrooms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Sent home to families as brochure in opening packet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Families sign Parent Agreement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Morning Broadcast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Review Expectations Weekly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Puppet Shows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Student Skits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00"/>
              <a:t>Review being Respectful, Responsible and Safe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Announce weekly and monthly awards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Student Recognition and Rewards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Funding PBIS at Arno Elementary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S</a:t>
            </a:r>
            <a:r>
              <a:rPr lang="en" sz="2400"/>
              <a:t>mencils, Smens and Pouches sold bi-weekly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Car clings sold at Meet the Teacher Night and Conferences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Shout Outs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14" y="2884352"/>
            <a:ext cx="2783471" cy="208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549" y="2246850"/>
            <a:ext cx="1699722" cy="226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Student Recognition 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71900" y="1645025"/>
            <a:ext cx="59940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Weekly Cougar Cash Recognition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Monthly Super Cougar Rewards: pizza party, certificate, and mailed letter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Cougar Cash Store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Monthly Postcards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Spring Celebration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Santa Cash/Spring Shout-Out Flowers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Monthly Celebrations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944" y="1394015"/>
            <a:ext cx="2552279" cy="340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458446" y="52634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2400" u="sng"/>
              <a:t>Monthly PBIS Rewards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September:    Extra Recess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October:         Bingo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November:     PJs and a movie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December:     Pick your seat at lunch/hat day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January:         Zumba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February:        Board Games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March:            March Madness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April:               Homework Pass/Extra Recess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May:                Electronics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/>
              <a:t>June:               Extra Recess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Weekly Cougar Cash Recipients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65643" y="2091597"/>
            <a:ext cx="66924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Two students are recognized each week from each class and their names are announced on Friday morning.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Students walk to Cougar Cash Store to receive prize.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933" y="1593930"/>
            <a:ext cx="2563747" cy="341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General Information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Tier 2/3 Intervention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Tier 2 Interventions used at Arno Elementary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Active Supervision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Alternatives to Suspension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Bully Prevention (Classroom Based)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Check-in/Check-out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Calming Room-Couch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Instruction in Behavior Expectations/ Social Skills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Kids Hope Mentors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Take a Break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FBA’s/ BIPS, as needed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Calming Couch and Kits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266.jpg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666500"/>
            <a:ext cx="8222101" cy="341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Calming couch in action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239.JP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25" y="1625350"/>
            <a:ext cx="8169374" cy="34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2 Intervention- Mentoring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5th graders elect to be on mentoring team as student leadership opportunity	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Training during lunch times with social worker</a:t>
            </a: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Students selected for mentoring based on PBIS referral data.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Starts as soon as possible with last year’s data.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Yoga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3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Always a struggle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Unique to each student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Close communication with family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Specific behaviors identified and monitored (FBA/ BIP/ Data)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Outside agencies if appropriate/available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Attending RESA training in March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Contact Us!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jensen@appublicschools.com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smalley@appublicschools.com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schultz@appublicschools.com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bennett@appublicschools.com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zielinski@appublicschools.com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School Size and Demographic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71900" y="1919075"/>
            <a:ext cx="41517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510 Students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Grades K-5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School Wide Title 1; 40% F&amp;R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600" y="1919075"/>
            <a:ext cx="3973501" cy="298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Membership and Roles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Administrator Role: Oversee the PBIS program, collect data, reports data to the county, restorative justice and attempts to implement alternative consequences rather than suspension (if possible)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Classroom Teacher Role: Implementation of the PBIS system both school-wide and in their individual classroom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Support Staff (SSW, Resource Room, Ancillary Staff, etc): Assist with rewards/ consequences and help support the implementation school-wide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Number of Years Implementing PBIS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PBIS committee first applied for the grant in 2007/2008 school year.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PBIS has been updated and improved over the past ten years, based on building data and student body needs.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ODR Data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15250" y="1919075"/>
            <a:ext cx="8478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00" y="1683700"/>
            <a:ext cx="8901026" cy="34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275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0"/>
              <a:t>Arno</a:t>
            </a:r>
            <a:r>
              <a:rPr lang="en" sz="2900"/>
              <a:t> has fully implemented Tiers 1 and 2.</a:t>
            </a:r>
          </a:p>
          <a:p>
            <a:pPr indent="-41275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900"/>
              <a:t>Implementation is challenging with Tier 3.</a:t>
            </a:r>
          </a:p>
          <a:p>
            <a:pPr indent="-412750" lvl="0" marL="457200">
              <a:spcBef>
                <a:spcPts val="0"/>
              </a:spcBef>
              <a:buSzPct val="100000"/>
              <a:buChar char="●"/>
            </a:pPr>
            <a:r>
              <a:rPr lang="en" sz="2900"/>
              <a:t>Within the program, classroom teachers are able to tweak the system to meet their own classroom needs.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 u="sng"/>
              <a:t>Tier 1 Interventions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9276" y="-1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Tier 1 Systems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013" y="2044905"/>
            <a:ext cx="2300994" cy="330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250" y="1833675"/>
            <a:ext cx="2827995" cy="330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625" y="1833675"/>
            <a:ext cx="2472151" cy="330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1301" y="5"/>
            <a:ext cx="3027950" cy="22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