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840" r:id="rId4"/>
  </p:sldMasterIdLst>
  <p:notesMasterIdLst>
    <p:notesMasterId r:id="rId12"/>
  </p:notesMasterIdLst>
  <p:handoutMasterIdLst>
    <p:handoutMasterId r:id="rId13"/>
  </p:handoutMasterIdLst>
  <p:sldIdLst>
    <p:sldId id="256" r:id="rId5"/>
    <p:sldId id="268" r:id="rId6"/>
    <p:sldId id="273" r:id="rId7"/>
    <p:sldId id="274" r:id="rId8"/>
    <p:sldId id="276" r:id="rId9"/>
    <p:sldId id="278" r:id="rId10"/>
    <p:sldId id="27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54" y="108"/>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4A259BEA-82BC-4476-91F2-380E77DBADB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729DE9C3-2AB8-44E5-BCFE-5DD42DFC56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6D7858F-6309-4F09-BEA0-6CBF97E55806}" type="datetimeFigureOut">
              <a:rPr lang="en-US" smtClean="0"/>
              <a:t>10/29/2019</a:t>
            </a:fld>
            <a:endParaRPr lang="en-US" dirty="0"/>
          </a:p>
        </p:txBody>
      </p:sp>
      <p:sp>
        <p:nvSpPr>
          <p:cNvPr id="4" name="Footer Placeholder 3">
            <a:extLst>
              <a:ext uri="{FF2B5EF4-FFF2-40B4-BE49-F238E27FC236}">
                <a16:creationId xmlns:a16="http://schemas.microsoft.com/office/drawing/2014/main" xmlns="" id="{5E1B971B-9BC3-41DB-91DC-F03F5C808D7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74A0720E-F4E2-435B-A885-9194BA30267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F8AE00-5498-4F06-8655-F21703489BCA}" type="slidenum">
              <a:rPr lang="en-US" smtClean="0"/>
              <a:t>‹#›</a:t>
            </a:fld>
            <a:endParaRPr lang="en-US" dirty="0"/>
          </a:p>
        </p:txBody>
      </p:sp>
    </p:spTree>
    <p:extLst>
      <p:ext uri="{BB962C8B-B14F-4D97-AF65-F5344CB8AC3E}">
        <p14:creationId xmlns:p14="http://schemas.microsoft.com/office/powerpoint/2010/main" val="377342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F53C5D-CD12-6D4C-A980-0612968271E2}" type="datetimeFigureOut">
              <a:rPr lang="en-US" smtClean="0"/>
              <a:t>10/29/2019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F167F0-0840-1348-BFE4-C6298BBC0698}" type="slidenum">
              <a:rPr lang="en-US" smtClean="0"/>
              <a:t>‹#›</a:t>
            </a:fld>
            <a:endParaRPr lang="en-US" dirty="0"/>
          </a:p>
        </p:txBody>
      </p:sp>
    </p:spTree>
    <p:extLst>
      <p:ext uri="{BB962C8B-B14F-4D97-AF65-F5344CB8AC3E}">
        <p14:creationId xmlns:p14="http://schemas.microsoft.com/office/powerpoint/2010/main" val="1489904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noProof="0" dirty="0"/>
          </a:p>
        </p:txBody>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p:cNvSpPr>
            <a:spLocks noGrp="1"/>
          </p:cNvSpPr>
          <p:nvPr userDrawn="1">
            <p:ph type="ctrTitle"/>
          </p:nvPr>
        </p:nvSpPr>
        <p:spPr>
          <a:xfrm>
            <a:off x="1154955" y="2099733"/>
            <a:ext cx="8825658" cy="2677648"/>
          </a:xfrm>
        </p:spPr>
        <p:txBody>
          <a:bodyPr anchor="b"/>
          <a:lstStyle>
            <a:lvl1pPr>
              <a:defRPr sz="5400"/>
            </a:lvl1pPr>
          </a:lstStyle>
          <a:p>
            <a:r>
              <a:rPr lang="en-US" noProof="0" smtClean="0"/>
              <a:t>Click to edit Master title style</a:t>
            </a:r>
            <a:endParaRPr lang="en-US" noProof="0"/>
          </a:p>
        </p:txBody>
      </p:sp>
      <p:sp>
        <p:nvSpPr>
          <p:cNvPr id="3" name="Subtitle 2"/>
          <p:cNvSpPr>
            <a:spLocks noGrp="1"/>
          </p:cNvSpPr>
          <p:nvPr userDrawn="1">
            <p:ph type="subTitle" idx="1"/>
          </p:nvPr>
        </p:nvSpPr>
        <p:spPr>
          <a:xfrm>
            <a:off x="1154955" y="4777380"/>
            <a:ext cx="8825658" cy="861420"/>
          </a:xfrm>
        </p:spPr>
        <p:txBody>
          <a:bodyPr anchor="t"/>
          <a:lstStyle>
            <a:lvl1pPr marL="0" indent="0" algn="l">
              <a:buNone/>
              <a:defRPr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4" name="Date Placeholder 3"/>
          <p:cNvSpPr>
            <a:spLocks noGrp="1"/>
          </p:cNvSpPr>
          <p:nvPr userDrawn="1">
            <p:ph type="dt" sz="half" idx="10"/>
          </p:nvPr>
        </p:nvSpPr>
        <p:spPr>
          <a:xfrm rot="5400000">
            <a:off x="10089390" y="1792223"/>
            <a:ext cx="990599" cy="304799"/>
          </a:xfrm>
        </p:spPr>
        <p:txBody>
          <a:bodyPr anchor="t"/>
          <a:lstStyle>
            <a:lvl1pPr algn="l">
              <a:defRPr b="0" i="0">
                <a:solidFill>
                  <a:schemeClr val="bg1"/>
                </a:solidFill>
              </a:defRPr>
            </a:lvl1pPr>
          </a:lstStyle>
          <a:p>
            <a:fld id="{75D0B1B9-C7DF-F64A-B488-12B3D5090923}" type="datetime1">
              <a:rPr lang="en-US" noProof="0" smtClean="0"/>
              <a:t>10/29/2019</a:t>
            </a:fld>
            <a:endParaRPr lang="en-US" noProof="0" dirty="0"/>
          </a:p>
        </p:txBody>
      </p:sp>
      <p:sp>
        <p:nvSpPr>
          <p:cNvPr id="5" name="Footer Placeholder 4"/>
          <p:cNvSpPr>
            <a:spLocks noGrp="1"/>
          </p:cNvSpPr>
          <p:nvPr userDrawn="1">
            <p:ph type="ftr" sz="quarter" idx="11"/>
          </p:nvPr>
        </p:nvSpPr>
        <p:spPr>
          <a:xfrm rot="5400000">
            <a:off x="8959592" y="3226820"/>
            <a:ext cx="3859795" cy="304801"/>
          </a:xfrm>
        </p:spPr>
        <p:txBody>
          <a:bodyPr/>
          <a:lstStyle>
            <a:lvl1pPr>
              <a:defRPr b="0" i="0">
                <a:solidFill>
                  <a:schemeClr val="bg1"/>
                </a:solidFill>
              </a:defRPr>
            </a:lvl1pPr>
          </a:lstStyle>
          <a:p>
            <a:endParaRPr lang="en-US" noProof="0" dirty="0"/>
          </a:p>
        </p:txBody>
      </p:sp>
      <p:sp>
        <p:nvSpPr>
          <p:cNvPr id="10" name="Rectangle 9"/>
          <p:cNvSpPr/>
          <p:nvPr userDrawn="1"/>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userDrawn="1">
            <p:ph type="sldNum" sz="quarter" idx="12"/>
          </p:nvPr>
        </p:nvSpPr>
        <p:spPr>
          <a:xfrm>
            <a:off x="10351008" y="292608"/>
            <a:ext cx="838199" cy="767687"/>
          </a:xfrm>
        </p:spPr>
        <p:txBody>
          <a:bodyPr/>
          <a:lstStyle>
            <a:lvl1pPr>
              <a:defRPr sz="2800" b="0" i="0">
                <a:latin typeface="+mj-lt"/>
              </a:defRPr>
            </a:lvl1p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357273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2300" b="0"/>
            </a:lvl1pPr>
          </a:lstStyle>
          <a:p>
            <a:r>
              <a:rPr lang="en-US" noProof="0" smtClean="0"/>
              <a:t>Click to edit Master title style</a:t>
            </a:r>
            <a:endParaRPr lang="en-US" noProof="0"/>
          </a:p>
        </p:txBody>
      </p:sp>
      <p:sp>
        <p:nvSpPr>
          <p:cNvPr id="22" name="Picture Placeholder 21">
            <a:extLst>
              <a:ext uri="{FF2B5EF4-FFF2-40B4-BE49-F238E27FC236}">
                <a16:creationId xmlns:a16="http://schemas.microsoft.com/office/drawing/2014/main" xmlns="" id="{215A5A73-8E13-4E38-8362-0A09BA944115}"/>
              </a:ext>
            </a:extLst>
          </p:cNvPr>
          <p:cNvSpPr>
            <a:spLocks noGrp="1"/>
          </p:cNvSpPr>
          <p:nvPr>
            <p:ph type="pic" idx="1"/>
          </p:nvPr>
        </p:nvSpPr>
        <p:spPr>
          <a:xfrm>
            <a:off x="6058861" y="478881"/>
            <a:ext cx="5582675" cy="5908526"/>
          </a:xfrm>
          <a:custGeom>
            <a:avLst/>
            <a:gdLst>
              <a:gd name="connsiteX0" fmla="*/ 10816 w 5582675"/>
              <a:gd name="connsiteY0" fmla="*/ 0 h 5908526"/>
              <a:gd name="connsiteX1" fmla="*/ 5582675 w 5582675"/>
              <a:gd name="connsiteY1" fmla="*/ 0 h 5908526"/>
              <a:gd name="connsiteX2" fmla="*/ 5582675 w 5582675"/>
              <a:gd name="connsiteY2" fmla="*/ 5908526 h 5908526"/>
              <a:gd name="connsiteX3" fmla="*/ 0 w 5582675"/>
              <a:gd name="connsiteY3" fmla="*/ 5908526 h 5908526"/>
              <a:gd name="connsiteX4" fmla="*/ 30693 w 5582675"/>
              <a:gd name="connsiteY4" fmla="*/ 5722836 h 5908526"/>
              <a:gd name="connsiteX5" fmla="*/ 223682 w 5582675"/>
              <a:gd name="connsiteY5" fmla="*/ 2921544 h 5908526"/>
              <a:gd name="connsiteX6" fmla="*/ 30693 w 5582675"/>
              <a:gd name="connsiteY6" fmla="*/ 120253 h 5908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82675" h="5908526">
                <a:moveTo>
                  <a:pt x="10816" y="0"/>
                </a:moveTo>
                <a:lnTo>
                  <a:pt x="5582675" y="0"/>
                </a:lnTo>
                <a:lnTo>
                  <a:pt x="5582675" y="5908526"/>
                </a:lnTo>
                <a:lnTo>
                  <a:pt x="0" y="5908526"/>
                </a:lnTo>
                <a:lnTo>
                  <a:pt x="30693" y="5722836"/>
                </a:lnTo>
                <a:cubicBezTo>
                  <a:pt x="153771" y="4890115"/>
                  <a:pt x="223682" y="3935837"/>
                  <a:pt x="223682" y="2921544"/>
                </a:cubicBezTo>
                <a:cubicBezTo>
                  <a:pt x="223682" y="1907252"/>
                  <a:pt x="153771" y="952973"/>
                  <a:pt x="30693" y="120253"/>
                </a:cubicBezTo>
                <a:close/>
              </a:path>
            </a:pathLst>
          </a:custGeom>
          <a:effectLst/>
        </p:spPr>
        <p:txBody>
          <a:bodyPr wrap="square" anchor="ctr">
            <a:no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smtClean="0"/>
              <a:t>Click icon to add picture</a:t>
            </a:r>
            <a:endParaRPr lang="en-US" noProof="0"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5" name="Date Placeholder 4"/>
          <p:cNvSpPr>
            <a:spLocks noGrp="1"/>
          </p:cNvSpPr>
          <p:nvPr>
            <p:ph type="dt" sz="half" idx="10"/>
          </p:nvPr>
        </p:nvSpPr>
        <p:spPr/>
        <p:txBody>
          <a:bodyPr/>
          <a:lstStyle/>
          <a:p>
            <a:fld id="{163A5200-74F0-9445-8847-A53AA9C11C7B}" type="datetime1">
              <a:rPr lang="en-US" noProof="0" smtClean="0"/>
              <a:t>10/29/2019</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418343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Content Placeholder 10">
            <a:extLst>
              <a:ext uri="{FF2B5EF4-FFF2-40B4-BE49-F238E27FC236}">
                <a16:creationId xmlns:a16="http://schemas.microsoft.com/office/drawing/2014/main" xmlns="" id="{B50BDD93-02DA-4B21-9556-FA8B9894F903}"/>
              </a:ext>
            </a:extLst>
          </p:cNvPr>
          <p:cNvSpPr>
            <a:spLocks noGrp="1"/>
          </p:cNvSpPr>
          <p:nvPr>
            <p:ph sz="quarter" idx="13"/>
          </p:nvPr>
        </p:nvSpPr>
        <p:spPr>
          <a:xfrm>
            <a:off x="6058861" y="478880"/>
            <a:ext cx="5582675" cy="5900239"/>
          </a:xfrm>
          <a:custGeom>
            <a:avLst/>
            <a:gdLst>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0 w 5582675"/>
              <a:gd name="connsiteY4" fmla="*/ 0 h 5900239"/>
              <a:gd name="connsiteX0" fmla="*/ 3501 w 5586176"/>
              <a:gd name="connsiteY0" fmla="*/ 0 h 5900239"/>
              <a:gd name="connsiteX1" fmla="*/ 5586176 w 5586176"/>
              <a:gd name="connsiteY1" fmla="*/ 0 h 5900239"/>
              <a:gd name="connsiteX2" fmla="*/ 5586176 w 5586176"/>
              <a:gd name="connsiteY2" fmla="*/ 5900239 h 5900239"/>
              <a:gd name="connsiteX3" fmla="*/ 3501 w 5586176"/>
              <a:gd name="connsiteY3" fmla="*/ 5900239 h 5900239"/>
              <a:gd name="connsiteX4" fmla="*/ 0 w 5586176"/>
              <a:gd name="connsiteY4" fmla="*/ 3615600 h 5900239"/>
              <a:gd name="connsiteX5" fmla="*/ 3501 w 5586176"/>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0 w 5582675"/>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47299 w 5582675"/>
              <a:gd name="connsiteY5" fmla="*/ 24756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1173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5237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82675" h="5900239">
                <a:moveTo>
                  <a:pt x="0" y="0"/>
                </a:moveTo>
                <a:lnTo>
                  <a:pt x="5582675" y="0"/>
                </a:lnTo>
                <a:lnTo>
                  <a:pt x="5582675" y="5900239"/>
                </a:lnTo>
                <a:lnTo>
                  <a:pt x="0" y="5900239"/>
                </a:lnTo>
                <a:cubicBezTo>
                  <a:pt x="14285" y="5817931"/>
                  <a:pt x="34284" y="5741338"/>
                  <a:pt x="42854" y="5653315"/>
                </a:cubicBezTo>
                <a:cubicBezTo>
                  <a:pt x="145724" y="4908883"/>
                  <a:pt x="181919" y="4332092"/>
                  <a:pt x="220019" y="3442880"/>
                </a:cubicBezTo>
                <a:cubicBezTo>
                  <a:pt x="221712" y="2333747"/>
                  <a:pt x="182766" y="1285573"/>
                  <a:pt x="47299" y="247560"/>
                </a:cubicBezTo>
                <a:lnTo>
                  <a:pt x="0" y="0"/>
                </a:lnTo>
                <a:close/>
              </a:path>
            </a:pathLst>
          </a:custGeo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 name="Title 1"/>
          <p:cNvSpPr>
            <a:spLocks noGrp="1"/>
          </p:cNvSpPr>
          <p:nvPr>
            <p:ph type="title"/>
          </p:nvPr>
        </p:nvSpPr>
        <p:spPr>
          <a:xfrm>
            <a:off x="1153907" y="1693332"/>
            <a:ext cx="3860260" cy="1735668"/>
          </a:xfrm>
        </p:spPr>
        <p:txBody>
          <a:bodyPr anchor="b">
            <a:normAutofit/>
          </a:bodyPr>
          <a:lstStyle>
            <a:lvl1pPr algn="l">
              <a:defRPr sz="2300" b="0"/>
            </a:lvl1pPr>
          </a:lstStyle>
          <a:p>
            <a:r>
              <a:rPr lang="en-US" noProof="0" smtClean="0"/>
              <a:t>Click to edit Master title style</a:t>
            </a:r>
            <a:endParaRPr lang="en-US" noProof="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5" name="Date Placeholder 4"/>
          <p:cNvSpPr>
            <a:spLocks noGrp="1"/>
          </p:cNvSpPr>
          <p:nvPr>
            <p:ph type="dt" sz="half" idx="10"/>
          </p:nvPr>
        </p:nvSpPr>
        <p:spPr/>
        <p:txBody>
          <a:bodyPr/>
          <a:lstStyle/>
          <a:p>
            <a:fld id="{163A5200-74F0-9445-8847-A53AA9C11C7B}" type="datetime1">
              <a:rPr lang="en-US" noProof="0" smtClean="0"/>
              <a:t>10/29/2019</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3397730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Date Placeholder 4"/>
          <p:cNvSpPr>
            <a:spLocks noGrp="1"/>
          </p:cNvSpPr>
          <p:nvPr>
            <p:ph type="dt" sz="half" idx="10"/>
          </p:nvPr>
        </p:nvSpPr>
        <p:spPr/>
        <p:txBody>
          <a:bodyPr/>
          <a:lstStyle/>
          <a:p>
            <a:fld id="{21B17C1C-DA5E-F743-826B-CB70C940D4E6}" type="datetime1">
              <a:rPr lang="en-US" noProof="0" smtClean="0"/>
              <a:t>10/29/2019</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47717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Date Placeholder 6"/>
          <p:cNvSpPr>
            <a:spLocks noGrp="1"/>
          </p:cNvSpPr>
          <p:nvPr>
            <p:ph type="dt" sz="half" idx="10"/>
          </p:nvPr>
        </p:nvSpPr>
        <p:spPr/>
        <p:txBody>
          <a:bodyPr/>
          <a:lstStyle/>
          <a:p>
            <a:fld id="{E6F10E4C-E478-1D40-94DF-17D7429B053A}" type="datetime1">
              <a:rPr lang="en-US" noProof="0" smtClean="0"/>
              <a:t>10/29/2019</a:t>
            </a:fld>
            <a:endParaRPr lang="en-US" noProof="0" dirty="0"/>
          </a:p>
        </p:txBody>
      </p:sp>
      <p:sp>
        <p:nvSpPr>
          <p:cNvPr id="8" name="Footer Placeholder 7"/>
          <p:cNvSpPr>
            <a:spLocks noGrp="1"/>
          </p:cNvSpPr>
          <p:nvPr>
            <p:ph type="ftr" sz="quarter" idx="11"/>
          </p:nvPr>
        </p:nvSpPr>
        <p:spPr/>
        <p:txBody>
          <a:bodyPr/>
          <a:lstStyle/>
          <a:p>
            <a:endParaRPr lang="en-US" noProof="0" dirty="0"/>
          </a:p>
        </p:txBody>
      </p:sp>
      <p:sp>
        <p:nvSpPr>
          <p:cNvPr id="9" name="Slide Number Placeholder 8"/>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95993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Date Placeholder 2"/>
          <p:cNvSpPr>
            <a:spLocks noGrp="1"/>
          </p:cNvSpPr>
          <p:nvPr>
            <p:ph type="dt" sz="half" idx="10"/>
          </p:nvPr>
        </p:nvSpPr>
        <p:spPr/>
        <p:txBody>
          <a:bodyPr/>
          <a:lstStyle/>
          <a:p>
            <a:fld id="{AC1A9061-1D22-724D-9508-7BAEAF287353}" type="datetime1">
              <a:rPr lang="en-US" noProof="0" smtClean="0"/>
              <a:t>10/29/2019</a:t>
            </a:fld>
            <a:endParaRPr lang="en-US" noProof="0" dirty="0"/>
          </a:p>
        </p:txBody>
      </p:sp>
      <p:sp>
        <p:nvSpPr>
          <p:cNvPr id="4" name="Footer Placeholder 3"/>
          <p:cNvSpPr>
            <a:spLocks noGrp="1"/>
          </p:cNvSpPr>
          <p:nvPr>
            <p:ph type="ftr" sz="quarter" idx="11"/>
          </p:nvPr>
        </p:nvSpPr>
        <p:spPr/>
        <p:txBody>
          <a:bodyPr/>
          <a:lstStyle/>
          <a:p>
            <a:endParaRPr lang="en-US" noProof="0" dirty="0"/>
          </a:p>
        </p:txBody>
      </p:sp>
      <p:sp>
        <p:nvSpPr>
          <p:cNvPr id="5" name="Slide Number Placeholder 4"/>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826480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Date Placeholder 2"/>
          <p:cNvSpPr>
            <a:spLocks noGrp="1"/>
          </p:cNvSpPr>
          <p:nvPr>
            <p:ph type="dt" sz="half" idx="10"/>
          </p:nvPr>
        </p:nvSpPr>
        <p:spPr/>
        <p:txBody>
          <a:bodyPr/>
          <a:lstStyle/>
          <a:p>
            <a:fld id="{AC1A9061-1D22-724D-9508-7BAEAF287353}" type="datetime1">
              <a:rPr lang="en-US" noProof="0" smtClean="0"/>
              <a:t>10/29/2019</a:t>
            </a:fld>
            <a:endParaRPr lang="en-US" noProof="0" dirty="0"/>
          </a:p>
        </p:txBody>
      </p:sp>
      <p:sp>
        <p:nvSpPr>
          <p:cNvPr id="4" name="Footer Placeholder 3"/>
          <p:cNvSpPr>
            <a:spLocks noGrp="1"/>
          </p:cNvSpPr>
          <p:nvPr>
            <p:ph type="ftr" sz="quarter" idx="11"/>
          </p:nvPr>
        </p:nvSpPr>
        <p:spPr/>
        <p:txBody>
          <a:bodyPr/>
          <a:lstStyle/>
          <a:p>
            <a:endParaRPr lang="en-US" noProof="0" dirty="0"/>
          </a:p>
        </p:txBody>
      </p:sp>
      <p:sp>
        <p:nvSpPr>
          <p:cNvPr id="5" name="Slide Number Placeholder 4"/>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7" name="Text Placeholder 6">
            <a:extLst>
              <a:ext uri="{FF2B5EF4-FFF2-40B4-BE49-F238E27FC236}">
                <a16:creationId xmlns:a16="http://schemas.microsoft.com/office/drawing/2014/main" xmlns="" id="{575C1B7F-CD73-441E-89FC-46AA9E8B519B}"/>
              </a:ext>
            </a:extLst>
          </p:cNvPr>
          <p:cNvSpPr>
            <a:spLocks noGrp="1"/>
          </p:cNvSpPr>
          <p:nvPr>
            <p:ph type="body" sz="quarter" idx="13"/>
          </p:nvPr>
        </p:nvSpPr>
        <p:spPr>
          <a:xfrm>
            <a:off x="1764150" y="2406650"/>
            <a:ext cx="8663700" cy="3477682"/>
          </a:xfrm>
        </p:spPr>
        <p:txBody>
          <a:bodyPr anchor="ctr">
            <a:normAutofit/>
          </a:bodyPr>
          <a:lstStyle>
            <a:lvl1pPr marL="0" indent="0" algn="ctr">
              <a:buNone/>
              <a:defRPr sz="6000"/>
            </a:lvl1pPr>
            <a:lvl2pPr marL="457200" indent="0">
              <a:buNone/>
              <a:defRPr/>
            </a:lvl2pPr>
          </a:lstStyle>
          <a:p>
            <a:pPr lvl="0"/>
            <a:r>
              <a:rPr lang="en-US" noProof="0" smtClean="0"/>
              <a:t>Click to edit Master text styles</a:t>
            </a:r>
          </a:p>
        </p:txBody>
      </p:sp>
    </p:spTree>
    <p:extLst>
      <p:ext uri="{BB962C8B-B14F-4D97-AF65-F5344CB8AC3E}">
        <p14:creationId xmlns:p14="http://schemas.microsoft.com/office/powerpoint/2010/main" val="37529742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05E0F-8980-D24A-B2F9-0C7A13C6A6DE}" type="datetime1">
              <a:rPr lang="en-US" noProof="0" smtClean="0"/>
              <a:t>10/29/2019</a:t>
            </a:fld>
            <a:endParaRPr lang="en-US" noProof="0" dirty="0"/>
          </a:p>
        </p:txBody>
      </p:sp>
      <p:sp>
        <p:nvSpPr>
          <p:cNvPr id="3" name="Footer Placeholder 2"/>
          <p:cNvSpPr>
            <a:spLocks noGrp="1"/>
          </p:cNvSpPr>
          <p:nvPr>
            <p:ph type="ftr" sz="quarter" idx="11"/>
          </p:nvPr>
        </p:nvSpPr>
        <p:spPr/>
        <p:txBody>
          <a:bodyPr/>
          <a:lstStyle/>
          <a:p>
            <a:endParaRPr lang="en-US" noProof="0"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171922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10"/>
          </p:nvPr>
        </p:nvSpPr>
        <p:spPr/>
        <p:txBody>
          <a:bodyPr/>
          <a:lstStyle/>
          <a:p>
            <a:fld id="{06D41EE2-1449-2741-9D08-61623EFC2A0E}" type="datetime1">
              <a:rPr lang="en-US" noProof="0" smtClean="0"/>
              <a:t>10/29/2019</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37362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smtClean="0"/>
              <a:t>Click to edit Master text styles</a:t>
            </a:r>
          </a:p>
        </p:txBody>
      </p:sp>
      <p:sp>
        <p:nvSpPr>
          <p:cNvPr id="4" name="Date Placeholder 3"/>
          <p:cNvSpPr>
            <a:spLocks noGrp="1"/>
          </p:cNvSpPr>
          <p:nvPr>
            <p:ph type="dt" sz="half" idx="10"/>
          </p:nvPr>
        </p:nvSpPr>
        <p:spPr/>
        <p:txBody>
          <a:bodyPr/>
          <a:lstStyle/>
          <a:p>
            <a:fld id="{9DAF7560-49B8-714F-A7F1-D946D3E64C23}" type="datetime1">
              <a:rPr lang="en-US" noProof="0" smtClean="0"/>
              <a:t>10/29/2019</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30819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Only - left">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smtClean="0"/>
              <a:t>Click to edit Master title style</a:t>
            </a:r>
            <a:endParaRPr lang="en-US" noProof="0"/>
          </a:p>
        </p:txBody>
      </p:sp>
      <p:sp>
        <p:nvSpPr>
          <p:cNvPr id="4" name="Date Placeholder 3"/>
          <p:cNvSpPr>
            <a:spLocks noGrp="1"/>
          </p:cNvSpPr>
          <p:nvPr>
            <p:ph type="dt" sz="half" idx="10"/>
          </p:nvPr>
        </p:nvSpPr>
        <p:spPr/>
        <p:txBody>
          <a:bodyPr/>
          <a:lstStyle/>
          <a:p>
            <a:fld id="{7DD9237C-03C9-D843-906B-96D98C6B2D61}" type="datetime1">
              <a:rPr lang="en-US" noProof="0" smtClean="0"/>
              <a:t>10/29/2019</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57957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ullets as Icons 5X Vertical">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xmlns="" id="{5B480622-FB8F-493B-9965-971B07D752E2}"/>
              </a:ext>
            </a:extLst>
          </p:cNvPr>
          <p:cNvSpPr>
            <a:spLocks noGrp="1"/>
          </p:cNvSpPr>
          <p:nvPr>
            <p:ph type="body" sz="quarter" idx="13" hasCustomPrompt="1"/>
          </p:nvPr>
        </p:nvSpPr>
        <p:spPr>
          <a:xfrm>
            <a:off x="6792913" y="1748812"/>
            <a:ext cx="3852000" cy="720000"/>
          </a:xfrm>
          <a:prstGeom prst="roundRect">
            <a:avLst/>
          </a:prstGeom>
          <a:solidFill>
            <a:schemeClr val="bg1">
              <a:lumMod val="95000"/>
            </a:schemeClr>
          </a:solidFill>
          <a:ln w="31750">
            <a:solidFill>
              <a:schemeClr val="accent1"/>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6" name="Text Placeholder 9">
            <a:extLst>
              <a:ext uri="{FF2B5EF4-FFF2-40B4-BE49-F238E27FC236}">
                <a16:creationId xmlns:a16="http://schemas.microsoft.com/office/drawing/2014/main" xmlns="" id="{2C5BC223-8B87-4685-A901-71B07847E41C}"/>
              </a:ext>
            </a:extLst>
          </p:cNvPr>
          <p:cNvSpPr>
            <a:spLocks noGrp="1"/>
          </p:cNvSpPr>
          <p:nvPr>
            <p:ph type="body" sz="quarter" idx="14" hasCustomPrompt="1"/>
          </p:nvPr>
        </p:nvSpPr>
        <p:spPr>
          <a:xfrm>
            <a:off x="6792913" y="2561156"/>
            <a:ext cx="3852000" cy="720000"/>
          </a:xfrm>
          <a:prstGeom prst="roundRect">
            <a:avLst/>
          </a:prstGeom>
          <a:solidFill>
            <a:schemeClr val="bg1">
              <a:lumMod val="95000"/>
            </a:schemeClr>
          </a:solidFill>
          <a:ln w="31750">
            <a:solidFill>
              <a:schemeClr val="accent2"/>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7" name="Text Placeholder 9">
            <a:extLst>
              <a:ext uri="{FF2B5EF4-FFF2-40B4-BE49-F238E27FC236}">
                <a16:creationId xmlns:a16="http://schemas.microsoft.com/office/drawing/2014/main" xmlns="" id="{1AE3DDF2-FC22-4381-9763-408FEF9648BD}"/>
              </a:ext>
            </a:extLst>
          </p:cNvPr>
          <p:cNvSpPr>
            <a:spLocks noGrp="1"/>
          </p:cNvSpPr>
          <p:nvPr>
            <p:ph type="body" sz="quarter" idx="15" hasCustomPrompt="1"/>
          </p:nvPr>
        </p:nvSpPr>
        <p:spPr>
          <a:xfrm>
            <a:off x="6792913" y="3373501"/>
            <a:ext cx="3852000" cy="720000"/>
          </a:xfrm>
          <a:prstGeom prst="roundRect">
            <a:avLst/>
          </a:prstGeom>
          <a:solidFill>
            <a:schemeClr val="bg1">
              <a:lumMod val="95000"/>
            </a:schemeClr>
          </a:solidFill>
          <a:ln w="31750">
            <a:solidFill>
              <a:schemeClr val="accent3"/>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8" name="Text Placeholder 9">
            <a:extLst>
              <a:ext uri="{FF2B5EF4-FFF2-40B4-BE49-F238E27FC236}">
                <a16:creationId xmlns:a16="http://schemas.microsoft.com/office/drawing/2014/main" xmlns="" id="{6170A2BF-28BF-4B27-B92D-B1423601B767}"/>
              </a:ext>
            </a:extLst>
          </p:cNvPr>
          <p:cNvSpPr>
            <a:spLocks noGrp="1"/>
          </p:cNvSpPr>
          <p:nvPr>
            <p:ph type="body" sz="quarter" idx="16" hasCustomPrompt="1"/>
          </p:nvPr>
        </p:nvSpPr>
        <p:spPr>
          <a:xfrm>
            <a:off x="6792913" y="4185846"/>
            <a:ext cx="3852000" cy="720000"/>
          </a:xfrm>
          <a:prstGeom prst="roundRect">
            <a:avLst/>
          </a:prstGeom>
          <a:solidFill>
            <a:schemeClr val="bg1">
              <a:lumMod val="95000"/>
            </a:schemeClr>
          </a:solidFill>
          <a:ln w="31750">
            <a:solidFill>
              <a:schemeClr val="accent4"/>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9" name="Text Placeholder 9">
            <a:extLst>
              <a:ext uri="{FF2B5EF4-FFF2-40B4-BE49-F238E27FC236}">
                <a16:creationId xmlns:a16="http://schemas.microsoft.com/office/drawing/2014/main" xmlns="" id="{2DB1D08C-9D26-4EC5-B935-D6A265A2A672}"/>
              </a:ext>
            </a:extLst>
          </p:cNvPr>
          <p:cNvSpPr>
            <a:spLocks noGrp="1"/>
          </p:cNvSpPr>
          <p:nvPr>
            <p:ph type="body" sz="quarter" idx="17" hasCustomPrompt="1"/>
          </p:nvPr>
        </p:nvSpPr>
        <p:spPr>
          <a:xfrm>
            <a:off x="6792913" y="4998190"/>
            <a:ext cx="3852000" cy="720000"/>
          </a:xfrm>
          <a:prstGeom prst="roundRect">
            <a:avLst/>
          </a:prstGeom>
          <a:solidFill>
            <a:schemeClr val="bg1">
              <a:lumMod val="95000"/>
            </a:schemeClr>
          </a:solidFill>
          <a:ln w="31750">
            <a:solidFill>
              <a:schemeClr val="accent6"/>
            </a:solidFill>
          </a:ln>
        </p:spPr>
        <p:txBody>
          <a:bodyPr anchor="ctr">
            <a:normAutofit/>
          </a:bodyPr>
          <a:lstStyle>
            <a:lvl1pPr marL="0" indent="0">
              <a:buNone/>
              <a:defRPr sz="2100">
                <a:solidFill>
                  <a:schemeClr val="tx1"/>
                </a:solidFill>
              </a:defRPr>
            </a:lvl1pPr>
          </a:lstStyle>
          <a:p>
            <a:pPr lvl="0"/>
            <a:r>
              <a:rPr lang="en-US" noProof="0"/>
              <a:t>Text Item</a:t>
            </a:r>
          </a:p>
        </p:txBody>
      </p:sp>
      <p:grpSp>
        <p:nvGrpSpPr>
          <p:cNvPr id="23" name="Group 22">
            <a:extLst>
              <a:ext uri="{FF2B5EF4-FFF2-40B4-BE49-F238E27FC236}">
                <a16:creationId xmlns:a16="http://schemas.microsoft.com/office/drawing/2014/main" xmlns=""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smtClean="0"/>
              <a:t>Click to edit Master title style</a:t>
            </a:r>
            <a:endParaRPr lang="en-US" noProof="0"/>
          </a:p>
        </p:txBody>
      </p:sp>
      <p:sp>
        <p:nvSpPr>
          <p:cNvPr id="4" name="Date Placeholder 3"/>
          <p:cNvSpPr>
            <a:spLocks noGrp="1"/>
          </p:cNvSpPr>
          <p:nvPr>
            <p:ph type="dt" sz="half" idx="10"/>
          </p:nvPr>
        </p:nvSpPr>
        <p:spPr/>
        <p:txBody>
          <a:bodyPr/>
          <a:lstStyle/>
          <a:p>
            <a:fld id="{397BD2BD-1F35-9841-A6BF-76BE540EE01F}" type="datetime1">
              <a:rPr lang="en-US" noProof="0" smtClean="0"/>
              <a:t>10/29/2019</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Picture Placeholder 13">
            <a:extLst>
              <a:ext uri="{FF2B5EF4-FFF2-40B4-BE49-F238E27FC236}">
                <a16:creationId xmlns:a16="http://schemas.microsoft.com/office/drawing/2014/main" xmlns="" id="{9DDAF6ED-5E16-4D29-98B7-FB80DB3AAFEC}"/>
              </a:ext>
            </a:extLst>
          </p:cNvPr>
          <p:cNvSpPr>
            <a:spLocks noGrp="1"/>
          </p:cNvSpPr>
          <p:nvPr>
            <p:ph type="pic" sz="quarter" idx="18" hasCustomPrompt="1"/>
          </p:nvPr>
        </p:nvSpPr>
        <p:spPr>
          <a:xfrm>
            <a:off x="5870575" y="1840504"/>
            <a:ext cx="536616" cy="536616"/>
          </a:xfrm>
        </p:spPr>
        <p:txBody>
          <a:bodyPr lIns="0" tIns="0" rIns="0" bIns="0" anchor="ctr">
            <a:normAutofit/>
          </a:bodyPr>
          <a:lstStyle>
            <a:lvl1pPr marL="0" indent="0" algn="ctr">
              <a:buNone/>
              <a:defRPr sz="1100" i="1"/>
            </a:lvl1pPr>
          </a:lstStyle>
          <a:p>
            <a:r>
              <a:rPr lang="en-US" noProof="0" dirty="0"/>
              <a:t>Icon</a:t>
            </a:r>
          </a:p>
        </p:txBody>
      </p:sp>
      <p:sp>
        <p:nvSpPr>
          <p:cNvPr id="21" name="Picture Placeholder 13">
            <a:extLst>
              <a:ext uri="{FF2B5EF4-FFF2-40B4-BE49-F238E27FC236}">
                <a16:creationId xmlns:a16="http://schemas.microsoft.com/office/drawing/2014/main" xmlns="" id="{8C305CB7-F303-430E-951A-7FC6F97062AA}"/>
              </a:ext>
            </a:extLst>
          </p:cNvPr>
          <p:cNvSpPr>
            <a:spLocks noGrp="1"/>
          </p:cNvSpPr>
          <p:nvPr>
            <p:ph type="pic" sz="quarter" idx="19" hasCustomPrompt="1"/>
          </p:nvPr>
        </p:nvSpPr>
        <p:spPr>
          <a:xfrm>
            <a:off x="5870575" y="2652849"/>
            <a:ext cx="536616" cy="536616"/>
          </a:xfrm>
        </p:spPr>
        <p:txBody>
          <a:bodyPr lIns="0" tIns="0" rIns="0" bIns="0" anchor="ctr">
            <a:normAutofit/>
          </a:bodyPr>
          <a:lstStyle>
            <a:lvl1pPr marL="0" indent="0" algn="ctr">
              <a:buNone/>
              <a:defRPr sz="1100" i="1"/>
            </a:lvl1pPr>
          </a:lstStyle>
          <a:p>
            <a:r>
              <a:rPr lang="en-US" noProof="0" dirty="0"/>
              <a:t>Icon</a:t>
            </a:r>
          </a:p>
        </p:txBody>
      </p:sp>
      <p:sp>
        <p:nvSpPr>
          <p:cNvPr id="22" name="Picture Placeholder 13">
            <a:extLst>
              <a:ext uri="{FF2B5EF4-FFF2-40B4-BE49-F238E27FC236}">
                <a16:creationId xmlns:a16="http://schemas.microsoft.com/office/drawing/2014/main" xmlns="" id="{84D427E5-ED69-4A46-A9B7-F4DC4466F320}"/>
              </a:ext>
            </a:extLst>
          </p:cNvPr>
          <p:cNvSpPr>
            <a:spLocks noGrp="1"/>
          </p:cNvSpPr>
          <p:nvPr>
            <p:ph type="pic" sz="quarter" idx="20" hasCustomPrompt="1"/>
          </p:nvPr>
        </p:nvSpPr>
        <p:spPr>
          <a:xfrm>
            <a:off x="5870575" y="3465194"/>
            <a:ext cx="536616" cy="536616"/>
          </a:xfrm>
        </p:spPr>
        <p:txBody>
          <a:bodyPr lIns="0" tIns="0" rIns="0" bIns="0" anchor="ctr">
            <a:normAutofit/>
          </a:bodyPr>
          <a:lstStyle>
            <a:lvl1pPr marL="0" indent="0" algn="ctr">
              <a:buNone/>
              <a:defRPr sz="1100" i="1"/>
            </a:lvl1pPr>
          </a:lstStyle>
          <a:p>
            <a:r>
              <a:rPr lang="en-US" noProof="0" dirty="0"/>
              <a:t>Icon</a:t>
            </a:r>
          </a:p>
        </p:txBody>
      </p:sp>
      <p:sp>
        <p:nvSpPr>
          <p:cNvPr id="24" name="Picture Placeholder 13">
            <a:extLst>
              <a:ext uri="{FF2B5EF4-FFF2-40B4-BE49-F238E27FC236}">
                <a16:creationId xmlns:a16="http://schemas.microsoft.com/office/drawing/2014/main" xmlns="" id="{3DDA902F-61D6-4F1C-86C6-D1F5584AE8B3}"/>
              </a:ext>
            </a:extLst>
          </p:cNvPr>
          <p:cNvSpPr>
            <a:spLocks noGrp="1"/>
          </p:cNvSpPr>
          <p:nvPr>
            <p:ph type="pic" sz="quarter" idx="21" hasCustomPrompt="1"/>
          </p:nvPr>
        </p:nvSpPr>
        <p:spPr>
          <a:xfrm>
            <a:off x="5870575" y="4277539"/>
            <a:ext cx="536616" cy="536616"/>
          </a:xfrm>
        </p:spPr>
        <p:txBody>
          <a:bodyPr lIns="0" tIns="0" rIns="0" bIns="0" anchor="ctr">
            <a:normAutofit/>
          </a:bodyPr>
          <a:lstStyle>
            <a:lvl1pPr marL="0" indent="0" algn="ctr">
              <a:buNone/>
              <a:defRPr sz="1100" i="1"/>
            </a:lvl1pPr>
          </a:lstStyle>
          <a:p>
            <a:r>
              <a:rPr lang="en-US" noProof="0" dirty="0"/>
              <a:t>Icon</a:t>
            </a:r>
          </a:p>
        </p:txBody>
      </p:sp>
      <p:sp>
        <p:nvSpPr>
          <p:cNvPr id="26" name="Picture Placeholder 13">
            <a:extLst>
              <a:ext uri="{FF2B5EF4-FFF2-40B4-BE49-F238E27FC236}">
                <a16:creationId xmlns:a16="http://schemas.microsoft.com/office/drawing/2014/main" xmlns="" id="{D8B6871A-9C69-4437-A5AD-A0400BAF2C6D}"/>
              </a:ext>
            </a:extLst>
          </p:cNvPr>
          <p:cNvSpPr>
            <a:spLocks noGrp="1"/>
          </p:cNvSpPr>
          <p:nvPr>
            <p:ph type="pic" sz="quarter" idx="23" hasCustomPrompt="1"/>
          </p:nvPr>
        </p:nvSpPr>
        <p:spPr>
          <a:xfrm>
            <a:off x="5870575" y="5089882"/>
            <a:ext cx="536616" cy="536616"/>
          </a:xfrm>
        </p:spPr>
        <p:txBody>
          <a:bodyPr lIns="0" tIns="0" rIns="0" bIns="0" anchor="ctr">
            <a:normAutofit/>
          </a:bodyPr>
          <a:lstStyle>
            <a:lvl1pPr marL="0" indent="0" algn="ctr">
              <a:buNone/>
              <a:defRPr sz="1100" i="1"/>
            </a:lvl1pPr>
          </a:lstStyle>
          <a:p>
            <a:r>
              <a:rPr lang="en-US" noProof="0" dirty="0"/>
              <a:t>Icon</a:t>
            </a:r>
          </a:p>
        </p:txBody>
      </p:sp>
    </p:spTree>
    <p:extLst>
      <p:ext uri="{BB962C8B-B14F-4D97-AF65-F5344CB8AC3E}">
        <p14:creationId xmlns:p14="http://schemas.microsoft.com/office/powerpoint/2010/main" val="329625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4 Icon Bullets Vertical Light">
    <p:spTree>
      <p:nvGrpSpPr>
        <p:cNvPr id="1" name=""/>
        <p:cNvGrpSpPr/>
        <p:nvPr/>
      </p:nvGrpSpPr>
      <p:grpSpPr>
        <a:xfrm>
          <a:off x="0" y="0"/>
          <a:ext cx="0" cy="0"/>
          <a:chOff x="0" y="0"/>
          <a:chExt cx="0" cy="0"/>
        </a:xfrm>
      </p:grpSpPr>
      <p:sp>
        <p:nvSpPr>
          <p:cNvPr id="31" name="Oval 30">
            <a:extLst>
              <a:ext uri="{FF2B5EF4-FFF2-40B4-BE49-F238E27FC236}">
                <a16:creationId xmlns:a16="http://schemas.microsoft.com/office/drawing/2014/main" xmlns="" id="{B8ACAEC3-8D8C-3848-8630-7A0DFF3F6116}"/>
              </a:ext>
            </a:extLst>
          </p:cNvPr>
          <p:cNvSpPr>
            <a:spLocks noChangeAspect="1"/>
          </p:cNvSpPr>
          <p:nvPr userDrawn="1"/>
        </p:nvSpPr>
        <p:spPr>
          <a:xfrm>
            <a:off x="8699143" y="3702940"/>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Picture Placeholder 9">
            <a:extLst>
              <a:ext uri="{FF2B5EF4-FFF2-40B4-BE49-F238E27FC236}">
                <a16:creationId xmlns:a16="http://schemas.microsoft.com/office/drawing/2014/main" xmlns="" id="{CC12BEA0-F502-0646-A370-7ECF194608D0}"/>
              </a:ext>
            </a:extLst>
          </p:cNvPr>
          <p:cNvSpPr>
            <a:spLocks noGrp="1"/>
          </p:cNvSpPr>
          <p:nvPr>
            <p:ph type="pic" sz="quarter" idx="24" hasCustomPrompt="1"/>
          </p:nvPr>
        </p:nvSpPr>
        <p:spPr>
          <a:xfrm>
            <a:off x="8865103" y="3869836"/>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9" name="Oval 28">
            <a:extLst>
              <a:ext uri="{FF2B5EF4-FFF2-40B4-BE49-F238E27FC236}">
                <a16:creationId xmlns:a16="http://schemas.microsoft.com/office/drawing/2014/main" xmlns="" id="{D58C6160-632A-B540-A7E5-81F40CEC1FE7}"/>
              </a:ext>
            </a:extLst>
          </p:cNvPr>
          <p:cNvSpPr>
            <a:spLocks noChangeAspect="1"/>
          </p:cNvSpPr>
          <p:nvPr userDrawn="1"/>
        </p:nvSpPr>
        <p:spPr>
          <a:xfrm>
            <a:off x="6287247" y="370677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Picture Placeholder 9">
            <a:extLst>
              <a:ext uri="{FF2B5EF4-FFF2-40B4-BE49-F238E27FC236}">
                <a16:creationId xmlns:a16="http://schemas.microsoft.com/office/drawing/2014/main" xmlns="" id="{EB2FEBB6-C1E0-0D47-8CCC-05EE2F756590}"/>
              </a:ext>
            </a:extLst>
          </p:cNvPr>
          <p:cNvSpPr>
            <a:spLocks noGrp="1"/>
          </p:cNvSpPr>
          <p:nvPr>
            <p:ph type="pic" sz="quarter" idx="23" hasCustomPrompt="1"/>
          </p:nvPr>
        </p:nvSpPr>
        <p:spPr>
          <a:xfrm>
            <a:off x="6452271" y="387367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2" name="Oval 21">
            <a:extLst>
              <a:ext uri="{FF2B5EF4-FFF2-40B4-BE49-F238E27FC236}">
                <a16:creationId xmlns:a16="http://schemas.microsoft.com/office/drawing/2014/main" xmlns="" id="{7215E544-9553-AC42-B5C3-F7AE9AD6D815}"/>
              </a:ext>
            </a:extLst>
          </p:cNvPr>
          <p:cNvSpPr>
            <a:spLocks noChangeAspect="1"/>
          </p:cNvSpPr>
          <p:nvPr userDrawn="1"/>
        </p:nvSpPr>
        <p:spPr>
          <a:xfrm>
            <a:off x="8699143"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Oval 2">
            <a:extLst>
              <a:ext uri="{FF2B5EF4-FFF2-40B4-BE49-F238E27FC236}">
                <a16:creationId xmlns:a16="http://schemas.microsoft.com/office/drawing/2014/main" xmlns="" id="{F76E934A-C634-DF4D-992A-6E01917693AD}"/>
              </a:ext>
            </a:extLst>
          </p:cNvPr>
          <p:cNvSpPr>
            <a:spLocks noChangeAspect="1"/>
          </p:cNvSpPr>
          <p:nvPr userDrawn="1"/>
        </p:nvSpPr>
        <p:spPr>
          <a:xfrm>
            <a:off x="6289119"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3" name="Group 22">
            <a:extLst>
              <a:ext uri="{FF2B5EF4-FFF2-40B4-BE49-F238E27FC236}">
                <a16:creationId xmlns:a16="http://schemas.microsoft.com/office/drawing/2014/main" xmlns=""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smtClean="0"/>
              <a:t>Click to edit Master title style</a:t>
            </a:r>
            <a:endParaRPr lang="en-US" noProof="0"/>
          </a:p>
        </p:txBody>
      </p:sp>
      <p:sp>
        <p:nvSpPr>
          <p:cNvPr id="4" name="Date Placeholder 3"/>
          <p:cNvSpPr>
            <a:spLocks noGrp="1"/>
          </p:cNvSpPr>
          <p:nvPr>
            <p:ph type="dt" sz="half" idx="10"/>
          </p:nvPr>
        </p:nvSpPr>
        <p:spPr/>
        <p:txBody>
          <a:bodyPr/>
          <a:lstStyle/>
          <a:p>
            <a:fld id="{6E94F40A-5592-5744-BFD7-61B04D70BFE7}" type="datetime1">
              <a:rPr lang="en-US" noProof="0" smtClean="0"/>
              <a:t>10/29/2019</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xmlns="" id="{9ADD13A9-A8EA-4B1C-AE31-FE189E0E8B86}"/>
              </a:ext>
            </a:extLst>
          </p:cNvPr>
          <p:cNvSpPr>
            <a:spLocks noGrp="1"/>
          </p:cNvSpPr>
          <p:nvPr>
            <p:ph type="body" sz="quarter" idx="14" hasCustomPrompt="1"/>
          </p:nvPr>
        </p:nvSpPr>
        <p:spPr>
          <a:xfrm>
            <a:off x="5756275" y="2351088"/>
            <a:ext cx="2325688" cy="774700"/>
          </a:xfrm>
        </p:spPr>
        <p:txBody>
          <a:bodyPr>
            <a:normAutofit/>
          </a:bodyPr>
          <a:lstStyle>
            <a:lvl1pPr marL="0" indent="0" algn="ctr">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xmlns="" id="{A2BAC124-81DA-4B8B-86CD-75C69A4D0DBB}"/>
              </a:ext>
            </a:extLst>
          </p:cNvPr>
          <p:cNvSpPr>
            <a:spLocks noGrp="1"/>
          </p:cNvSpPr>
          <p:nvPr>
            <p:ph type="body" sz="quarter" idx="16" hasCustomPrompt="1"/>
          </p:nvPr>
        </p:nvSpPr>
        <p:spPr>
          <a:xfrm>
            <a:off x="8167235" y="2351088"/>
            <a:ext cx="2325688" cy="774700"/>
          </a:xfrm>
        </p:spPr>
        <p:txBody>
          <a:bodyPr>
            <a:normAutofit/>
          </a:bodyPr>
          <a:lstStyle>
            <a:lvl1pPr marL="0" indent="0" algn="ctr">
              <a:buNone/>
              <a:defRPr sz="1200"/>
            </a:lvl1pPr>
          </a:lstStyle>
          <a:p>
            <a:pPr lvl="0"/>
            <a:r>
              <a:rPr lang="en-US" noProof="0"/>
              <a:t>Edit bullet description</a:t>
            </a:r>
          </a:p>
        </p:txBody>
      </p:sp>
      <p:sp>
        <p:nvSpPr>
          <p:cNvPr id="26" name="Text Placeholder 13">
            <a:extLst>
              <a:ext uri="{FF2B5EF4-FFF2-40B4-BE49-F238E27FC236}">
                <a16:creationId xmlns:a16="http://schemas.microsoft.com/office/drawing/2014/main" xmlns="" id="{B493D355-B592-4395-8255-D1D4FB1CF1A6}"/>
              </a:ext>
            </a:extLst>
          </p:cNvPr>
          <p:cNvSpPr>
            <a:spLocks noGrp="1"/>
          </p:cNvSpPr>
          <p:nvPr>
            <p:ph type="body" sz="quarter" idx="18" hasCustomPrompt="1"/>
          </p:nvPr>
        </p:nvSpPr>
        <p:spPr>
          <a:xfrm>
            <a:off x="5756275" y="5258548"/>
            <a:ext cx="2325688" cy="774700"/>
          </a:xfrm>
        </p:spPr>
        <p:txBody>
          <a:bodyPr>
            <a:normAutofit/>
          </a:bodyPr>
          <a:lstStyle>
            <a:lvl1pPr marL="0" indent="0" algn="ctr">
              <a:buNone/>
              <a:defRPr sz="1200"/>
            </a:lvl1pPr>
          </a:lstStyle>
          <a:p>
            <a:pPr lvl="0"/>
            <a:r>
              <a:rPr lang="en-US" noProof="0"/>
              <a:t>Edit bullet description</a:t>
            </a:r>
          </a:p>
        </p:txBody>
      </p:sp>
      <p:sp>
        <p:nvSpPr>
          <p:cNvPr id="28" name="Text Placeholder 13">
            <a:extLst>
              <a:ext uri="{FF2B5EF4-FFF2-40B4-BE49-F238E27FC236}">
                <a16:creationId xmlns:a16="http://schemas.microsoft.com/office/drawing/2014/main" xmlns="" id="{D0A496BB-AA13-44AE-AFA6-30D4ED5099E9}"/>
              </a:ext>
            </a:extLst>
          </p:cNvPr>
          <p:cNvSpPr>
            <a:spLocks noGrp="1"/>
          </p:cNvSpPr>
          <p:nvPr>
            <p:ph type="body" sz="quarter" idx="20" hasCustomPrompt="1"/>
          </p:nvPr>
        </p:nvSpPr>
        <p:spPr>
          <a:xfrm>
            <a:off x="8167235" y="5258548"/>
            <a:ext cx="2325688" cy="774700"/>
          </a:xfrm>
        </p:spPr>
        <p:txBody>
          <a:bodyPr>
            <a:normAutofit/>
          </a:bodyPr>
          <a:lstStyle>
            <a:lvl1pPr marL="0" indent="0" algn="ctr">
              <a:buNone/>
              <a:defRPr sz="1200"/>
            </a:lvl1pPr>
          </a:lstStyle>
          <a:p>
            <a:pPr lvl="0"/>
            <a:r>
              <a:rPr lang="en-US" noProof="0"/>
              <a:t>Edit bullet description</a:t>
            </a:r>
          </a:p>
        </p:txBody>
      </p:sp>
      <p:sp>
        <p:nvSpPr>
          <p:cNvPr id="20" name="Picture Placeholder 9">
            <a:extLst>
              <a:ext uri="{FF2B5EF4-FFF2-40B4-BE49-F238E27FC236}">
                <a16:creationId xmlns:a16="http://schemas.microsoft.com/office/drawing/2014/main" xmlns="" id="{8E97E18E-0E31-B542-9578-D6E4DCD84680}"/>
              </a:ext>
            </a:extLst>
          </p:cNvPr>
          <p:cNvSpPr>
            <a:spLocks noGrp="1"/>
          </p:cNvSpPr>
          <p:nvPr>
            <p:ph type="pic" sz="quarter" idx="21" hasCustomPrompt="1"/>
          </p:nvPr>
        </p:nvSpPr>
        <p:spPr>
          <a:xfrm>
            <a:off x="6454143" y="96621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4" name="Picture Placeholder 9">
            <a:extLst>
              <a:ext uri="{FF2B5EF4-FFF2-40B4-BE49-F238E27FC236}">
                <a16:creationId xmlns:a16="http://schemas.microsoft.com/office/drawing/2014/main" xmlns="" id="{7602DDF7-46BD-6045-BDB0-45F47B0B6A9C}"/>
              </a:ext>
            </a:extLst>
          </p:cNvPr>
          <p:cNvSpPr>
            <a:spLocks noGrp="1"/>
          </p:cNvSpPr>
          <p:nvPr>
            <p:ph type="pic" sz="quarter" idx="22" hasCustomPrompt="1"/>
          </p:nvPr>
        </p:nvSpPr>
        <p:spPr>
          <a:xfrm>
            <a:off x="8865103" y="965277"/>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Tree>
    <p:extLst>
      <p:ext uri="{BB962C8B-B14F-4D97-AF65-F5344CB8AC3E}">
        <p14:creationId xmlns:p14="http://schemas.microsoft.com/office/powerpoint/2010/main" val="182046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4 Icon Bullets Vertical">
    <p:spTree>
      <p:nvGrpSpPr>
        <p:cNvPr id="1" name=""/>
        <p:cNvGrpSpPr/>
        <p:nvPr/>
      </p:nvGrpSpPr>
      <p:grpSpPr>
        <a:xfrm>
          <a:off x="0" y="0"/>
          <a:ext cx="0" cy="0"/>
          <a:chOff x="0" y="0"/>
          <a:chExt cx="0" cy="0"/>
        </a:xfrm>
      </p:grpSpPr>
      <p:sp>
        <p:nvSpPr>
          <p:cNvPr id="20" name="Oval 19">
            <a:extLst>
              <a:ext uri="{FF2B5EF4-FFF2-40B4-BE49-F238E27FC236}">
                <a16:creationId xmlns:a16="http://schemas.microsoft.com/office/drawing/2014/main" xmlns="" id="{86F73ED6-3B3B-5A45-912C-FCFD7D53593C}"/>
              </a:ext>
            </a:extLst>
          </p:cNvPr>
          <p:cNvSpPr>
            <a:spLocks noChangeAspect="1"/>
          </p:cNvSpPr>
          <p:nvPr userDrawn="1"/>
        </p:nvSpPr>
        <p:spPr>
          <a:xfrm>
            <a:off x="8699143" y="3702940"/>
            <a:ext cx="1261872" cy="126187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Picture Placeholder 9">
            <a:extLst>
              <a:ext uri="{FF2B5EF4-FFF2-40B4-BE49-F238E27FC236}">
                <a16:creationId xmlns:a16="http://schemas.microsoft.com/office/drawing/2014/main" xmlns="" id="{B5971407-B12A-EE45-895D-769807DFC767}"/>
              </a:ext>
            </a:extLst>
          </p:cNvPr>
          <p:cNvSpPr>
            <a:spLocks noGrp="1"/>
          </p:cNvSpPr>
          <p:nvPr>
            <p:ph type="pic" sz="quarter" idx="24" hasCustomPrompt="1"/>
          </p:nvPr>
        </p:nvSpPr>
        <p:spPr>
          <a:xfrm>
            <a:off x="8865103" y="3869836"/>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2" name="Oval 21">
            <a:extLst>
              <a:ext uri="{FF2B5EF4-FFF2-40B4-BE49-F238E27FC236}">
                <a16:creationId xmlns:a16="http://schemas.microsoft.com/office/drawing/2014/main" xmlns="" id="{36215321-76D7-AD41-B779-DE347C617DB3}"/>
              </a:ext>
            </a:extLst>
          </p:cNvPr>
          <p:cNvSpPr>
            <a:spLocks noChangeAspect="1"/>
          </p:cNvSpPr>
          <p:nvPr userDrawn="1"/>
        </p:nvSpPr>
        <p:spPr>
          <a:xfrm>
            <a:off x="6288183" y="3706777"/>
            <a:ext cx="1261872" cy="12618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Picture Placeholder 9">
            <a:extLst>
              <a:ext uri="{FF2B5EF4-FFF2-40B4-BE49-F238E27FC236}">
                <a16:creationId xmlns:a16="http://schemas.microsoft.com/office/drawing/2014/main" xmlns="" id="{E61684B2-1403-BD44-80B1-6A5C0D0A3C67}"/>
              </a:ext>
            </a:extLst>
          </p:cNvPr>
          <p:cNvSpPr>
            <a:spLocks noGrp="1"/>
          </p:cNvSpPr>
          <p:nvPr>
            <p:ph type="pic" sz="quarter" idx="23" hasCustomPrompt="1"/>
          </p:nvPr>
        </p:nvSpPr>
        <p:spPr>
          <a:xfrm>
            <a:off x="6454143" y="387367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9" name="Oval 28">
            <a:extLst>
              <a:ext uri="{FF2B5EF4-FFF2-40B4-BE49-F238E27FC236}">
                <a16:creationId xmlns:a16="http://schemas.microsoft.com/office/drawing/2014/main" xmlns="" id="{3B87B079-A5F0-D34B-90BD-17403B51EF47}"/>
              </a:ext>
            </a:extLst>
          </p:cNvPr>
          <p:cNvSpPr>
            <a:spLocks noChangeAspect="1"/>
          </p:cNvSpPr>
          <p:nvPr userDrawn="1"/>
        </p:nvSpPr>
        <p:spPr>
          <a:xfrm>
            <a:off x="8699143" y="799317"/>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Oval 29">
            <a:extLst>
              <a:ext uri="{FF2B5EF4-FFF2-40B4-BE49-F238E27FC236}">
                <a16:creationId xmlns:a16="http://schemas.microsoft.com/office/drawing/2014/main" xmlns="" id="{67169BE7-153A-034D-B3C8-A226C22DE09C}"/>
              </a:ext>
            </a:extLst>
          </p:cNvPr>
          <p:cNvSpPr>
            <a:spLocks noChangeAspect="1"/>
          </p:cNvSpPr>
          <p:nvPr userDrawn="1"/>
        </p:nvSpPr>
        <p:spPr>
          <a:xfrm>
            <a:off x="6288183" y="799317"/>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Picture Placeholder 9">
            <a:extLst>
              <a:ext uri="{FF2B5EF4-FFF2-40B4-BE49-F238E27FC236}">
                <a16:creationId xmlns:a16="http://schemas.microsoft.com/office/drawing/2014/main" xmlns="" id="{604C6493-8619-1749-A32C-8C1C4E875339}"/>
              </a:ext>
            </a:extLst>
          </p:cNvPr>
          <p:cNvSpPr>
            <a:spLocks noGrp="1"/>
          </p:cNvSpPr>
          <p:nvPr>
            <p:ph type="pic" sz="quarter" idx="21" hasCustomPrompt="1"/>
          </p:nvPr>
        </p:nvSpPr>
        <p:spPr>
          <a:xfrm>
            <a:off x="6454143" y="96621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32" name="Picture Placeholder 9">
            <a:extLst>
              <a:ext uri="{FF2B5EF4-FFF2-40B4-BE49-F238E27FC236}">
                <a16:creationId xmlns:a16="http://schemas.microsoft.com/office/drawing/2014/main" xmlns="" id="{EE25A905-577F-154D-BA89-4F485EEBC4BD}"/>
              </a:ext>
            </a:extLst>
          </p:cNvPr>
          <p:cNvSpPr>
            <a:spLocks noGrp="1"/>
          </p:cNvSpPr>
          <p:nvPr>
            <p:ph type="pic" sz="quarter" idx="22" hasCustomPrompt="1"/>
          </p:nvPr>
        </p:nvSpPr>
        <p:spPr>
          <a:xfrm>
            <a:off x="8865103" y="965277"/>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grpSp>
        <p:nvGrpSpPr>
          <p:cNvPr id="23" name="Group 22">
            <a:extLst>
              <a:ext uri="{FF2B5EF4-FFF2-40B4-BE49-F238E27FC236}">
                <a16:creationId xmlns:a16="http://schemas.microsoft.com/office/drawing/2014/main" xmlns=""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smtClean="0"/>
              <a:t>Click to edit Master title style</a:t>
            </a:r>
            <a:endParaRPr lang="en-US" noProof="0"/>
          </a:p>
        </p:txBody>
      </p:sp>
      <p:sp>
        <p:nvSpPr>
          <p:cNvPr id="4" name="Date Placeholder 3"/>
          <p:cNvSpPr>
            <a:spLocks noGrp="1"/>
          </p:cNvSpPr>
          <p:nvPr>
            <p:ph type="dt" sz="half" idx="10"/>
          </p:nvPr>
        </p:nvSpPr>
        <p:spPr/>
        <p:txBody>
          <a:bodyPr/>
          <a:lstStyle/>
          <a:p>
            <a:fld id="{A177F711-7020-994E-A797-D04033A0CF12}" type="datetime1">
              <a:rPr lang="en-US" noProof="0" smtClean="0"/>
              <a:t>10/29/2019</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xmlns="" id="{9ADD13A9-A8EA-4B1C-AE31-FE189E0E8B86}"/>
              </a:ext>
            </a:extLst>
          </p:cNvPr>
          <p:cNvSpPr>
            <a:spLocks noGrp="1"/>
          </p:cNvSpPr>
          <p:nvPr>
            <p:ph type="body" sz="quarter" idx="14" hasCustomPrompt="1"/>
          </p:nvPr>
        </p:nvSpPr>
        <p:spPr>
          <a:xfrm>
            <a:off x="5756275" y="2351088"/>
            <a:ext cx="2325688" cy="774700"/>
          </a:xfrm>
        </p:spPr>
        <p:txBody>
          <a:bodyPr>
            <a:normAutofit/>
          </a:bodyPr>
          <a:lstStyle>
            <a:lvl1pPr marL="0" indent="0" algn="ctr">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xmlns="" id="{A2BAC124-81DA-4B8B-86CD-75C69A4D0DBB}"/>
              </a:ext>
            </a:extLst>
          </p:cNvPr>
          <p:cNvSpPr>
            <a:spLocks noGrp="1"/>
          </p:cNvSpPr>
          <p:nvPr>
            <p:ph type="body" sz="quarter" idx="16" hasCustomPrompt="1"/>
          </p:nvPr>
        </p:nvSpPr>
        <p:spPr>
          <a:xfrm>
            <a:off x="8167235" y="2351088"/>
            <a:ext cx="2325688" cy="774700"/>
          </a:xfrm>
        </p:spPr>
        <p:txBody>
          <a:bodyPr>
            <a:normAutofit/>
          </a:bodyPr>
          <a:lstStyle>
            <a:lvl1pPr marL="0" indent="0" algn="ctr">
              <a:buNone/>
              <a:defRPr sz="1200"/>
            </a:lvl1pPr>
          </a:lstStyle>
          <a:p>
            <a:pPr lvl="0"/>
            <a:r>
              <a:rPr lang="en-US" noProof="0"/>
              <a:t>Edit bullet description</a:t>
            </a:r>
          </a:p>
        </p:txBody>
      </p:sp>
      <p:sp>
        <p:nvSpPr>
          <p:cNvPr id="26" name="Text Placeholder 13">
            <a:extLst>
              <a:ext uri="{FF2B5EF4-FFF2-40B4-BE49-F238E27FC236}">
                <a16:creationId xmlns:a16="http://schemas.microsoft.com/office/drawing/2014/main" xmlns="" id="{B493D355-B592-4395-8255-D1D4FB1CF1A6}"/>
              </a:ext>
            </a:extLst>
          </p:cNvPr>
          <p:cNvSpPr>
            <a:spLocks noGrp="1"/>
          </p:cNvSpPr>
          <p:nvPr>
            <p:ph type="body" sz="quarter" idx="18" hasCustomPrompt="1"/>
          </p:nvPr>
        </p:nvSpPr>
        <p:spPr>
          <a:xfrm>
            <a:off x="5756275" y="5258548"/>
            <a:ext cx="2325688" cy="774700"/>
          </a:xfrm>
        </p:spPr>
        <p:txBody>
          <a:bodyPr>
            <a:normAutofit/>
          </a:bodyPr>
          <a:lstStyle>
            <a:lvl1pPr marL="0" indent="0" algn="ctr">
              <a:buNone/>
              <a:defRPr sz="1200"/>
            </a:lvl1pPr>
          </a:lstStyle>
          <a:p>
            <a:pPr lvl="0"/>
            <a:r>
              <a:rPr lang="en-US" noProof="0"/>
              <a:t>Edit bullet description</a:t>
            </a:r>
          </a:p>
        </p:txBody>
      </p:sp>
      <p:sp>
        <p:nvSpPr>
          <p:cNvPr id="28" name="Text Placeholder 13">
            <a:extLst>
              <a:ext uri="{FF2B5EF4-FFF2-40B4-BE49-F238E27FC236}">
                <a16:creationId xmlns:a16="http://schemas.microsoft.com/office/drawing/2014/main" xmlns="" id="{D0A496BB-AA13-44AE-AFA6-30D4ED5099E9}"/>
              </a:ext>
            </a:extLst>
          </p:cNvPr>
          <p:cNvSpPr>
            <a:spLocks noGrp="1"/>
          </p:cNvSpPr>
          <p:nvPr>
            <p:ph type="body" sz="quarter" idx="20" hasCustomPrompt="1"/>
          </p:nvPr>
        </p:nvSpPr>
        <p:spPr>
          <a:xfrm>
            <a:off x="8167235" y="5258548"/>
            <a:ext cx="2325688" cy="774700"/>
          </a:xfrm>
        </p:spPr>
        <p:txBody>
          <a:bodyPr>
            <a:normAutofit/>
          </a:bodyPr>
          <a:lstStyle>
            <a:lvl1pPr marL="0" indent="0" algn="ctr">
              <a:buNone/>
              <a:defRPr sz="1200"/>
            </a:lvl1pPr>
          </a:lstStyle>
          <a:p>
            <a:pPr lvl="0"/>
            <a:r>
              <a:rPr lang="en-US" noProof="0"/>
              <a:t>Edit bullet description</a:t>
            </a:r>
          </a:p>
        </p:txBody>
      </p:sp>
    </p:spTree>
    <p:extLst>
      <p:ext uri="{BB962C8B-B14F-4D97-AF65-F5344CB8AC3E}">
        <p14:creationId xmlns:p14="http://schemas.microsoft.com/office/powerpoint/2010/main" val="325413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 Icon Bullets Vertical">
    <p:spTree>
      <p:nvGrpSpPr>
        <p:cNvPr id="1" name=""/>
        <p:cNvGrpSpPr/>
        <p:nvPr/>
      </p:nvGrpSpPr>
      <p:grpSpPr>
        <a:xfrm>
          <a:off x="0" y="0"/>
          <a:ext cx="0" cy="0"/>
          <a:chOff x="0" y="0"/>
          <a:chExt cx="0" cy="0"/>
        </a:xfrm>
      </p:grpSpPr>
      <p:sp>
        <p:nvSpPr>
          <p:cNvPr id="29" name="Oval 28">
            <a:extLst>
              <a:ext uri="{FF2B5EF4-FFF2-40B4-BE49-F238E27FC236}">
                <a16:creationId xmlns:a16="http://schemas.microsoft.com/office/drawing/2014/main" xmlns="" id="{3B87B079-A5F0-D34B-90BD-17403B51EF47}"/>
              </a:ext>
            </a:extLst>
          </p:cNvPr>
          <p:cNvSpPr>
            <a:spLocks noChangeAspect="1"/>
          </p:cNvSpPr>
          <p:nvPr userDrawn="1"/>
        </p:nvSpPr>
        <p:spPr>
          <a:xfrm>
            <a:off x="8699143" y="2234226"/>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Oval 29">
            <a:extLst>
              <a:ext uri="{FF2B5EF4-FFF2-40B4-BE49-F238E27FC236}">
                <a16:creationId xmlns:a16="http://schemas.microsoft.com/office/drawing/2014/main" xmlns="" id="{67169BE7-153A-034D-B3C8-A226C22DE09C}"/>
              </a:ext>
            </a:extLst>
          </p:cNvPr>
          <p:cNvSpPr>
            <a:spLocks noChangeAspect="1"/>
          </p:cNvSpPr>
          <p:nvPr userDrawn="1"/>
        </p:nvSpPr>
        <p:spPr>
          <a:xfrm>
            <a:off x="6288183" y="2234226"/>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Picture Placeholder 9">
            <a:extLst>
              <a:ext uri="{FF2B5EF4-FFF2-40B4-BE49-F238E27FC236}">
                <a16:creationId xmlns:a16="http://schemas.microsoft.com/office/drawing/2014/main" xmlns="" id="{604C6493-8619-1749-A32C-8C1C4E875339}"/>
              </a:ext>
            </a:extLst>
          </p:cNvPr>
          <p:cNvSpPr>
            <a:spLocks noGrp="1"/>
          </p:cNvSpPr>
          <p:nvPr>
            <p:ph type="pic" sz="quarter" idx="21" hasCustomPrompt="1"/>
          </p:nvPr>
        </p:nvSpPr>
        <p:spPr>
          <a:xfrm>
            <a:off x="6454143" y="2401122"/>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32" name="Picture Placeholder 9">
            <a:extLst>
              <a:ext uri="{FF2B5EF4-FFF2-40B4-BE49-F238E27FC236}">
                <a16:creationId xmlns:a16="http://schemas.microsoft.com/office/drawing/2014/main" xmlns="" id="{EE25A905-577F-154D-BA89-4F485EEBC4BD}"/>
              </a:ext>
            </a:extLst>
          </p:cNvPr>
          <p:cNvSpPr>
            <a:spLocks noGrp="1"/>
          </p:cNvSpPr>
          <p:nvPr>
            <p:ph type="pic" sz="quarter" idx="22" hasCustomPrompt="1"/>
          </p:nvPr>
        </p:nvSpPr>
        <p:spPr>
          <a:xfrm>
            <a:off x="8865103" y="2400186"/>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grpSp>
        <p:nvGrpSpPr>
          <p:cNvPr id="23" name="Group 22">
            <a:extLst>
              <a:ext uri="{FF2B5EF4-FFF2-40B4-BE49-F238E27FC236}">
                <a16:creationId xmlns:a16="http://schemas.microsoft.com/office/drawing/2014/main" xmlns=""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smtClean="0"/>
              <a:t>Click to edit Master title style</a:t>
            </a:r>
            <a:endParaRPr lang="en-US" noProof="0"/>
          </a:p>
        </p:txBody>
      </p:sp>
      <p:sp>
        <p:nvSpPr>
          <p:cNvPr id="4" name="Date Placeholder 3"/>
          <p:cNvSpPr>
            <a:spLocks noGrp="1"/>
          </p:cNvSpPr>
          <p:nvPr>
            <p:ph type="dt" sz="half" idx="10"/>
          </p:nvPr>
        </p:nvSpPr>
        <p:spPr/>
        <p:txBody>
          <a:bodyPr/>
          <a:lstStyle/>
          <a:p>
            <a:fld id="{A177F711-7020-994E-A797-D04033A0CF12}" type="datetime1">
              <a:rPr lang="en-US" noProof="0" smtClean="0"/>
              <a:t>10/29/2019</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xmlns="" id="{9ADD13A9-A8EA-4B1C-AE31-FE189E0E8B86}"/>
              </a:ext>
            </a:extLst>
          </p:cNvPr>
          <p:cNvSpPr>
            <a:spLocks noGrp="1"/>
          </p:cNvSpPr>
          <p:nvPr>
            <p:ph type="body" sz="quarter" idx="14" hasCustomPrompt="1"/>
          </p:nvPr>
        </p:nvSpPr>
        <p:spPr>
          <a:xfrm>
            <a:off x="5756275" y="3785996"/>
            <a:ext cx="2325688" cy="1503455"/>
          </a:xfrm>
        </p:spPr>
        <p:txBody>
          <a:bodyPr>
            <a:noAutofit/>
          </a:bodyPr>
          <a:lstStyle>
            <a:lvl1pPr marL="0" indent="0" algn="ctr">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xmlns="" id="{A2BAC124-81DA-4B8B-86CD-75C69A4D0DBB}"/>
              </a:ext>
            </a:extLst>
          </p:cNvPr>
          <p:cNvSpPr>
            <a:spLocks noGrp="1"/>
          </p:cNvSpPr>
          <p:nvPr>
            <p:ph type="body" sz="quarter" idx="16" hasCustomPrompt="1"/>
          </p:nvPr>
        </p:nvSpPr>
        <p:spPr>
          <a:xfrm>
            <a:off x="8167235" y="3785996"/>
            <a:ext cx="2325688" cy="1503455"/>
          </a:xfrm>
        </p:spPr>
        <p:txBody>
          <a:bodyPr>
            <a:noAutofit/>
          </a:bodyPr>
          <a:lstStyle>
            <a:lvl1pPr marL="0" indent="0" algn="ctr">
              <a:buNone/>
              <a:defRPr sz="1200"/>
            </a:lvl1pPr>
          </a:lstStyle>
          <a:p>
            <a:pPr lvl="0"/>
            <a:r>
              <a:rPr lang="en-US" noProof="0"/>
              <a:t>Edit bullet description</a:t>
            </a:r>
          </a:p>
        </p:txBody>
      </p:sp>
    </p:spTree>
    <p:extLst>
      <p:ext uri="{BB962C8B-B14F-4D97-AF65-F5344CB8AC3E}">
        <p14:creationId xmlns:p14="http://schemas.microsoft.com/office/powerpoint/2010/main" val="2465061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4 Icon Bullets Horizontal">
    <p:spTree>
      <p:nvGrpSpPr>
        <p:cNvPr id="1" name=""/>
        <p:cNvGrpSpPr/>
        <p:nvPr/>
      </p:nvGrpSpPr>
      <p:grpSpPr>
        <a:xfrm>
          <a:off x="0" y="0"/>
          <a:ext cx="0" cy="0"/>
          <a:chOff x="0" y="0"/>
          <a:chExt cx="0" cy="0"/>
        </a:xfrm>
      </p:grpSpPr>
      <p:sp>
        <p:nvSpPr>
          <p:cNvPr id="32" name="Oval 31">
            <a:extLst>
              <a:ext uri="{FF2B5EF4-FFF2-40B4-BE49-F238E27FC236}">
                <a16:creationId xmlns:a16="http://schemas.microsoft.com/office/drawing/2014/main" xmlns="" id="{F625DE42-6A2A-D745-B1F8-2AF2793533BE}"/>
              </a:ext>
            </a:extLst>
          </p:cNvPr>
          <p:cNvSpPr>
            <a:spLocks noChangeAspect="1"/>
          </p:cNvSpPr>
          <p:nvPr userDrawn="1"/>
        </p:nvSpPr>
        <p:spPr>
          <a:xfrm>
            <a:off x="8404601" y="3981394"/>
            <a:ext cx="1042415" cy="104241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Picture Placeholder 9">
            <a:extLst>
              <a:ext uri="{FF2B5EF4-FFF2-40B4-BE49-F238E27FC236}">
                <a16:creationId xmlns:a16="http://schemas.microsoft.com/office/drawing/2014/main" xmlns="" id="{A87D37E3-62A9-1F44-8520-EBED16BF1C0F}"/>
              </a:ext>
            </a:extLst>
          </p:cNvPr>
          <p:cNvSpPr>
            <a:spLocks noGrp="1"/>
          </p:cNvSpPr>
          <p:nvPr>
            <p:ph type="pic" sz="quarter" idx="24" hasCustomPrompt="1"/>
          </p:nvPr>
        </p:nvSpPr>
        <p:spPr>
          <a:xfrm>
            <a:off x="8535100" y="4123125"/>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9" name="Oval 28">
            <a:extLst>
              <a:ext uri="{FF2B5EF4-FFF2-40B4-BE49-F238E27FC236}">
                <a16:creationId xmlns:a16="http://schemas.microsoft.com/office/drawing/2014/main" xmlns="" id="{75F8797D-AFBD-534A-AC82-DE2B7BAECE83}"/>
              </a:ext>
            </a:extLst>
          </p:cNvPr>
          <p:cNvSpPr>
            <a:spLocks noChangeAspect="1"/>
          </p:cNvSpPr>
          <p:nvPr userDrawn="1"/>
        </p:nvSpPr>
        <p:spPr>
          <a:xfrm>
            <a:off x="8404601" y="1932281"/>
            <a:ext cx="1042415" cy="10424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Picture Placeholder 9">
            <a:extLst>
              <a:ext uri="{FF2B5EF4-FFF2-40B4-BE49-F238E27FC236}">
                <a16:creationId xmlns:a16="http://schemas.microsoft.com/office/drawing/2014/main" xmlns="" id="{EFE809D2-16A3-B143-BC10-FEC397E62C62}"/>
              </a:ext>
            </a:extLst>
          </p:cNvPr>
          <p:cNvSpPr>
            <a:spLocks noGrp="1"/>
          </p:cNvSpPr>
          <p:nvPr>
            <p:ph type="pic" sz="quarter" idx="23" hasCustomPrompt="1"/>
          </p:nvPr>
        </p:nvSpPr>
        <p:spPr>
          <a:xfrm>
            <a:off x="8535100" y="2074012"/>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grpSp>
        <p:nvGrpSpPr>
          <p:cNvPr id="23" name="Group 22">
            <a:extLst>
              <a:ext uri="{FF2B5EF4-FFF2-40B4-BE49-F238E27FC236}">
                <a16:creationId xmlns:a16="http://schemas.microsoft.com/office/drawing/2014/main" xmlns=""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smtClean="0"/>
              <a:t>Click to edit Master title style</a:t>
            </a:r>
            <a:endParaRPr lang="en-US" noProof="0"/>
          </a:p>
        </p:txBody>
      </p:sp>
      <p:sp>
        <p:nvSpPr>
          <p:cNvPr id="4" name="Date Placeholder 3"/>
          <p:cNvSpPr>
            <a:spLocks noGrp="1"/>
          </p:cNvSpPr>
          <p:nvPr>
            <p:ph type="dt" sz="half" idx="10"/>
          </p:nvPr>
        </p:nvSpPr>
        <p:spPr/>
        <p:txBody>
          <a:bodyPr/>
          <a:lstStyle/>
          <a:p>
            <a:fld id="{8C369370-372E-0846-B090-5E6EF97A3B62}" type="datetime1">
              <a:rPr lang="en-US" noProof="0" smtClean="0"/>
              <a:t>10/29/2019</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xmlns="" id="{9ADD13A9-A8EA-4B1C-AE31-FE189E0E8B86}"/>
              </a:ext>
            </a:extLst>
          </p:cNvPr>
          <p:cNvSpPr>
            <a:spLocks noGrp="1"/>
          </p:cNvSpPr>
          <p:nvPr>
            <p:ph type="body" sz="quarter" idx="14" hasCustomPrompt="1"/>
          </p:nvPr>
        </p:nvSpPr>
        <p:spPr>
          <a:xfrm>
            <a:off x="6189670" y="1840992"/>
            <a:ext cx="2095046" cy="1225056"/>
          </a:xfrm>
        </p:spPr>
        <p:txBody>
          <a:bodyPr anchor="ctr">
            <a:noAutofit/>
          </a:bodyPr>
          <a:lstStyle>
            <a:lvl1pPr marL="0" indent="0" algn="l">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xmlns="" id="{A2BAC124-81DA-4B8B-86CD-75C69A4D0DBB}"/>
              </a:ext>
            </a:extLst>
          </p:cNvPr>
          <p:cNvSpPr>
            <a:spLocks noGrp="1"/>
          </p:cNvSpPr>
          <p:nvPr>
            <p:ph type="body" sz="quarter" idx="16" hasCustomPrompt="1"/>
          </p:nvPr>
        </p:nvSpPr>
        <p:spPr>
          <a:xfrm>
            <a:off x="9519533" y="1840992"/>
            <a:ext cx="2095046" cy="1225056"/>
          </a:xfrm>
        </p:spPr>
        <p:txBody>
          <a:bodyPr anchor="ctr">
            <a:noAutofit/>
          </a:bodyPr>
          <a:lstStyle>
            <a:lvl1pPr marL="0" indent="0" algn="l">
              <a:buNone/>
              <a:defRPr sz="1200"/>
            </a:lvl1pPr>
          </a:lstStyle>
          <a:p>
            <a:pPr lvl="0"/>
            <a:r>
              <a:rPr lang="en-US" noProof="0"/>
              <a:t>Edit bullet description</a:t>
            </a:r>
          </a:p>
        </p:txBody>
      </p:sp>
      <p:sp>
        <p:nvSpPr>
          <p:cNvPr id="26" name="Text Placeholder 13">
            <a:extLst>
              <a:ext uri="{FF2B5EF4-FFF2-40B4-BE49-F238E27FC236}">
                <a16:creationId xmlns:a16="http://schemas.microsoft.com/office/drawing/2014/main" xmlns="" id="{B493D355-B592-4395-8255-D1D4FB1CF1A6}"/>
              </a:ext>
            </a:extLst>
          </p:cNvPr>
          <p:cNvSpPr>
            <a:spLocks noGrp="1"/>
          </p:cNvSpPr>
          <p:nvPr>
            <p:ph type="body" sz="quarter" idx="18" hasCustomPrompt="1"/>
          </p:nvPr>
        </p:nvSpPr>
        <p:spPr>
          <a:xfrm>
            <a:off x="6189670" y="3891529"/>
            <a:ext cx="2095046" cy="1222144"/>
          </a:xfrm>
        </p:spPr>
        <p:txBody>
          <a:bodyPr anchor="ctr">
            <a:noAutofit/>
          </a:bodyPr>
          <a:lstStyle>
            <a:lvl1pPr marL="0" indent="0" algn="l">
              <a:buNone/>
              <a:defRPr sz="1200"/>
            </a:lvl1pPr>
          </a:lstStyle>
          <a:p>
            <a:pPr lvl="0"/>
            <a:r>
              <a:rPr lang="en-US" noProof="0"/>
              <a:t>Edit bullet description</a:t>
            </a:r>
          </a:p>
        </p:txBody>
      </p:sp>
      <p:sp>
        <p:nvSpPr>
          <p:cNvPr id="28" name="Text Placeholder 13">
            <a:extLst>
              <a:ext uri="{FF2B5EF4-FFF2-40B4-BE49-F238E27FC236}">
                <a16:creationId xmlns:a16="http://schemas.microsoft.com/office/drawing/2014/main" xmlns="" id="{D0A496BB-AA13-44AE-AFA6-30D4ED5099E9}"/>
              </a:ext>
            </a:extLst>
          </p:cNvPr>
          <p:cNvSpPr>
            <a:spLocks noGrp="1"/>
          </p:cNvSpPr>
          <p:nvPr>
            <p:ph type="body" sz="quarter" idx="20" hasCustomPrompt="1"/>
          </p:nvPr>
        </p:nvSpPr>
        <p:spPr>
          <a:xfrm>
            <a:off x="9519533" y="3891529"/>
            <a:ext cx="2095046" cy="1222144"/>
          </a:xfrm>
        </p:spPr>
        <p:txBody>
          <a:bodyPr anchor="ctr">
            <a:noAutofit/>
          </a:bodyPr>
          <a:lstStyle>
            <a:lvl1pPr marL="0" indent="0" algn="l">
              <a:buNone/>
              <a:defRPr sz="1200"/>
            </a:lvl1pPr>
          </a:lstStyle>
          <a:p>
            <a:pPr lvl="0"/>
            <a:r>
              <a:rPr lang="en-US" noProof="0"/>
              <a:t>Edit bullet description</a:t>
            </a:r>
          </a:p>
        </p:txBody>
      </p:sp>
      <p:sp>
        <p:nvSpPr>
          <p:cNvPr id="20" name="Oval 19">
            <a:extLst>
              <a:ext uri="{FF2B5EF4-FFF2-40B4-BE49-F238E27FC236}">
                <a16:creationId xmlns:a16="http://schemas.microsoft.com/office/drawing/2014/main" xmlns="" id="{73963115-25B3-494B-9A13-AC92EFE94C09}"/>
              </a:ext>
            </a:extLst>
          </p:cNvPr>
          <p:cNvSpPr>
            <a:spLocks noChangeAspect="1"/>
          </p:cNvSpPr>
          <p:nvPr userDrawn="1"/>
        </p:nvSpPr>
        <p:spPr>
          <a:xfrm>
            <a:off x="5070995" y="1932281"/>
            <a:ext cx="1042415" cy="104241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Picture Placeholder 9">
            <a:extLst>
              <a:ext uri="{FF2B5EF4-FFF2-40B4-BE49-F238E27FC236}">
                <a16:creationId xmlns:a16="http://schemas.microsoft.com/office/drawing/2014/main" xmlns="" id="{3C759269-D6E6-2B41-8BEE-8B5AFB809B6A}"/>
              </a:ext>
            </a:extLst>
          </p:cNvPr>
          <p:cNvSpPr>
            <a:spLocks noGrp="1"/>
          </p:cNvSpPr>
          <p:nvPr>
            <p:ph type="pic" sz="quarter" idx="21" hasCustomPrompt="1"/>
          </p:nvPr>
        </p:nvSpPr>
        <p:spPr>
          <a:xfrm>
            <a:off x="5201494" y="2074012"/>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2" name="Oval 21">
            <a:extLst>
              <a:ext uri="{FF2B5EF4-FFF2-40B4-BE49-F238E27FC236}">
                <a16:creationId xmlns:a16="http://schemas.microsoft.com/office/drawing/2014/main" xmlns="" id="{43E569D5-DC38-7C46-95CD-ACFBFBF591A2}"/>
              </a:ext>
            </a:extLst>
          </p:cNvPr>
          <p:cNvSpPr>
            <a:spLocks noChangeAspect="1"/>
          </p:cNvSpPr>
          <p:nvPr userDrawn="1"/>
        </p:nvSpPr>
        <p:spPr>
          <a:xfrm>
            <a:off x="5070995" y="3981394"/>
            <a:ext cx="1042415" cy="104241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Picture Placeholder 9">
            <a:extLst>
              <a:ext uri="{FF2B5EF4-FFF2-40B4-BE49-F238E27FC236}">
                <a16:creationId xmlns:a16="http://schemas.microsoft.com/office/drawing/2014/main" xmlns="" id="{E8396DFD-D667-2648-9BE4-6237690F7999}"/>
              </a:ext>
            </a:extLst>
          </p:cNvPr>
          <p:cNvSpPr>
            <a:spLocks noGrp="1"/>
          </p:cNvSpPr>
          <p:nvPr>
            <p:ph type="pic" sz="quarter" idx="22" hasCustomPrompt="1"/>
          </p:nvPr>
        </p:nvSpPr>
        <p:spPr>
          <a:xfrm>
            <a:off x="5201494" y="4123125"/>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Tree>
    <p:extLst>
      <p:ext uri="{BB962C8B-B14F-4D97-AF65-F5344CB8AC3E}">
        <p14:creationId xmlns:p14="http://schemas.microsoft.com/office/powerpoint/2010/main" val="2929901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8">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noProof="0" smtClean="0"/>
              <a:t>Click to edit Master title style</a:t>
            </a:r>
            <a:endParaRPr lang="en-US" noProof="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tx1">
                    <a:lumMod val="75000"/>
                    <a:lumOff val="25000"/>
                  </a:schemeClr>
                </a:solidFill>
              </a:defRPr>
            </a:lvl1pPr>
          </a:lstStyle>
          <a:p>
            <a:fld id="{36ACA6CA-E140-824D-8E8B-5CC5036BDBAE}" type="datetime1">
              <a:rPr lang="en-US" noProof="0" smtClean="0"/>
              <a:pPr/>
              <a:t>10/29/2019</a:t>
            </a:fld>
            <a:endParaRPr lang="en-US" noProof="0"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tx1">
                    <a:lumMod val="75000"/>
                    <a:lumOff val="25000"/>
                  </a:schemeClr>
                </a:solidFill>
                <a:latin typeface="+mn-lt"/>
              </a:defRPr>
            </a:lvl1pPr>
          </a:lstStyle>
          <a:p>
            <a:endParaRPr lang="en-US" noProof="0"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063915332"/>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59" r:id="rId4"/>
    <p:sldLayoutId id="2147483860" r:id="rId5"/>
    <p:sldLayoutId id="2147483861" r:id="rId6"/>
    <p:sldLayoutId id="2147483862" r:id="rId7"/>
    <p:sldLayoutId id="2147483864" r:id="rId8"/>
    <p:sldLayoutId id="2147483863" r:id="rId9"/>
    <p:sldLayoutId id="2147483858" r:id="rId10"/>
    <p:sldLayoutId id="2147483865" r:id="rId11"/>
    <p:sldLayoutId id="2147483844" r:id="rId12"/>
    <p:sldLayoutId id="2147483845" r:id="rId13"/>
    <p:sldLayoutId id="2147483846" r:id="rId14"/>
    <p:sldLayoutId id="2147483866" r:id="rId15"/>
    <p:sldLayoutId id="2147483847" r:id="rId16"/>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29B41E-FC51-4047-9C2D-7FA6782DAFEB}"/>
              </a:ext>
            </a:extLst>
          </p:cNvPr>
          <p:cNvSpPr>
            <a:spLocks noGrp="1"/>
          </p:cNvSpPr>
          <p:nvPr>
            <p:ph type="ctrTitle"/>
          </p:nvPr>
        </p:nvSpPr>
        <p:spPr>
          <a:xfrm>
            <a:off x="1204382" y="1226522"/>
            <a:ext cx="8825658" cy="2677648"/>
          </a:xfrm>
        </p:spPr>
        <p:txBody>
          <a:bodyPr/>
          <a:lstStyle/>
          <a:p>
            <a:r>
              <a:rPr lang="en-US" dirty="0">
                <a:solidFill>
                  <a:schemeClr val="bg1"/>
                </a:solidFill>
              </a:rPr>
              <a:t>Progress on </a:t>
            </a:r>
            <a:r>
              <a:rPr lang="en-US" dirty="0" smtClean="0">
                <a:solidFill>
                  <a:schemeClr val="bg1"/>
                </a:solidFill>
              </a:rPr>
              <a:t>Equity Goals </a:t>
            </a:r>
            <a:endParaRPr lang="en-US" dirty="0">
              <a:solidFill>
                <a:schemeClr val="bg1"/>
              </a:solidFill>
            </a:endParaRPr>
          </a:p>
        </p:txBody>
      </p:sp>
    </p:spTree>
    <p:extLst>
      <p:ext uri="{BB962C8B-B14F-4D97-AF65-F5344CB8AC3E}">
        <p14:creationId xmlns:p14="http://schemas.microsoft.com/office/powerpoint/2010/main" val="30670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1F6B52-A20E-426B-B7E0-1B6AAB46C89F}"/>
              </a:ext>
            </a:extLst>
          </p:cNvPr>
          <p:cNvSpPr>
            <a:spLocks noGrp="1"/>
          </p:cNvSpPr>
          <p:nvPr>
            <p:ph type="title"/>
          </p:nvPr>
        </p:nvSpPr>
        <p:spPr/>
        <p:txBody>
          <a:bodyPr/>
          <a:lstStyle/>
          <a:p>
            <a:r>
              <a:rPr lang="en-US" dirty="0" smtClean="0"/>
              <a:t>Building Capacity</a:t>
            </a:r>
            <a:br>
              <a:rPr lang="en-US" dirty="0" smtClean="0"/>
            </a:br>
            <a:r>
              <a:rPr lang="en-US" dirty="0" smtClean="0"/>
              <a:t>District</a:t>
            </a:r>
            <a:endParaRPr lang="en-US" dirty="0"/>
          </a:p>
        </p:txBody>
      </p:sp>
      <p:sp>
        <p:nvSpPr>
          <p:cNvPr id="3" name="Slide Number Placeholder 2">
            <a:extLst>
              <a:ext uri="{FF2B5EF4-FFF2-40B4-BE49-F238E27FC236}">
                <a16:creationId xmlns:a16="http://schemas.microsoft.com/office/drawing/2014/main" xmlns="" id="{0E198AB5-8BDA-AB41-9AEF-8516B23BB694}"/>
              </a:ext>
            </a:extLst>
          </p:cNvPr>
          <p:cNvSpPr>
            <a:spLocks noGrp="1"/>
          </p:cNvSpPr>
          <p:nvPr>
            <p:ph type="sldNum" sz="quarter" idx="12"/>
          </p:nvPr>
        </p:nvSpPr>
        <p:spPr/>
        <p:txBody>
          <a:bodyPr/>
          <a:lstStyle/>
          <a:p>
            <a:fld id="{9FF96B15-8338-45D5-A943-561235072D66}" type="slidenum">
              <a:rPr lang="en-US" smtClean="0"/>
              <a:t>2</a:t>
            </a:fld>
            <a:endParaRPr lang="en-US" dirty="0"/>
          </a:p>
        </p:txBody>
      </p:sp>
      <p:sp>
        <p:nvSpPr>
          <p:cNvPr id="5" name="TextBox 4"/>
          <p:cNvSpPr txBox="1"/>
          <p:nvPr/>
        </p:nvSpPr>
        <p:spPr>
          <a:xfrm>
            <a:off x="6481010" y="1219199"/>
            <a:ext cx="4989095" cy="480131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All administrators participated in two full days training on culturally responsive practices, Dr. Tamika LaSalle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Four cohorts of administrators continued this work in two half day sessions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Observing </a:t>
            </a:r>
            <a:r>
              <a:rPr lang="en-US" dirty="0"/>
              <a:t>Cultural Inclusive Curriculum Through the Evaluation Process-  Monthly Professional Development for </a:t>
            </a:r>
            <a:r>
              <a:rPr lang="en-US" dirty="0" smtClean="0"/>
              <a:t>Administrators</a:t>
            </a:r>
            <a:r>
              <a:rPr lang="en-US" dirty="0"/>
              <a:t>,</a:t>
            </a:r>
            <a:r>
              <a:rPr lang="en-US" dirty="0" smtClean="0"/>
              <a:t> </a:t>
            </a:r>
            <a:r>
              <a:rPr lang="en-US" dirty="0"/>
              <a:t>Todd </a:t>
            </a:r>
            <a:r>
              <a:rPr lang="en-US" dirty="0" smtClean="0"/>
              <a:t>White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District Management Group (DMG) assessing system of supports and equitable distribution </a:t>
            </a:r>
            <a:r>
              <a:rPr lang="en-US" smtClean="0"/>
              <a:t>of resources</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2105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1F6B52-A20E-426B-B7E0-1B6AAB46C89F}"/>
              </a:ext>
            </a:extLst>
          </p:cNvPr>
          <p:cNvSpPr>
            <a:spLocks noGrp="1"/>
          </p:cNvSpPr>
          <p:nvPr>
            <p:ph type="title"/>
          </p:nvPr>
        </p:nvSpPr>
        <p:spPr/>
        <p:txBody>
          <a:bodyPr/>
          <a:lstStyle/>
          <a:p>
            <a:r>
              <a:rPr lang="en-US" dirty="0" smtClean="0"/>
              <a:t>Building Capacity Continued</a:t>
            </a:r>
            <a:endParaRPr lang="en-US" dirty="0"/>
          </a:p>
        </p:txBody>
      </p:sp>
      <p:sp>
        <p:nvSpPr>
          <p:cNvPr id="3" name="Slide Number Placeholder 2">
            <a:extLst>
              <a:ext uri="{FF2B5EF4-FFF2-40B4-BE49-F238E27FC236}">
                <a16:creationId xmlns:a16="http://schemas.microsoft.com/office/drawing/2014/main" xmlns="" id="{0E198AB5-8BDA-AB41-9AEF-8516B23BB694}"/>
              </a:ext>
            </a:extLst>
          </p:cNvPr>
          <p:cNvSpPr>
            <a:spLocks noGrp="1"/>
          </p:cNvSpPr>
          <p:nvPr>
            <p:ph type="sldNum" sz="quarter" idx="12"/>
          </p:nvPr>
        </p:nvSpPr>
        <p:spPr/>
        <p:txBody>
          <a:bodyPr/>
          <a:lstStyle/>
          <a:p>
            <a:fld id="{9FF96B15-8338-45D5-A943-561235072D66}" type="slidenum">
              <a:rPr lang="en-US" smtClean="0"/>
              <a:t>3</a:t>
            </a:fld>
            <a:endParaRPr lang="en-US" dirty="0"/>
          </a:p>
        </p:txBody>
      </p:sp>
      <p:sp>
        <p:nvSpPr>
          <p:cNvPr id="5" name="TextBox 4"/>
          <p:cNvSpPr txBox="1"/>
          <p:nvPr/>
        </p:nvSpPr>
        <p:spPr>
          <a:xfrm>
            <a:off x="6448926" y="1700462"/>
            <a:ext cx="4989095" cy="4524315"/>
          </a:xfrm>
          <a:prstGeom prst="rect">
            <a:avLst/>
          </a:prstGeom>
          <a:noFill/>
        </p:spPr>
        <p:txBody>
          <a:bodyPr wrap="square" rtlCol="0">
            <a:spAutoFit/>
          </a:bodyPr>
          <a:lstStyle/>
          <a:p>
            <a:pPr marL="285750" indent="-285750">
              <a:buFont typeface="Arial" panose="020B0604020202020204" pitchFamily="34" charset="0"/>
              <a:buChar char="•"/>
            </a:pPr>
            <a:r>
              <a:rPr lang="en-US" dirty="0"/>
              <a:t>High School participates in Harvard University’s Reimagining Integration Diverse and Equitable Schools, Dr. Lee </a:t>
            </a:r>
            <a:r>
              <a:rPr lang="en-US" dirty="0" err="1"/>
              <a:t>Teitel</a:t>
            </a:r>
            <a:r>
              <a:rPr lang="en-US" dirty="0"/>
              <a:t>, Harvard, </a:t>
            </a:r>
            <a:r>
              <a:rPr lang="en-US" dirty="0" smtClean="0"/>
              <a:t>April-2018.  This work results in Student Ambassador Program</a:t>
            </a:r>
          </a:p>
          <a:p>
            <a:r>
              <a:rPr lang="en-US" dirty="0" smtClean="0"/>
              <a:t> </a:t>
            </a:r>
          </a:p>
          <a:p>
            <a:pPr marL="285750" indent="-285750">
              <a:buFont typeface="Arial" panose="020B0604020202020204" pitchFamily="34" charset="0"/>
              <a:buChar char="•"/>
            </a:pPr>
            <a:r>
              <a:rPr lang="en-US" dirty="0" smtClean="0"/>
              <a:t>High School in the process of becoming Connecticut’s first No Place for Hate School- ADL</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High School participates in the Peer Ally Program Training </a:t>
            </a:r>
            <a:r>
              <a:rPr lang="en-US" dirty="0" smtClean="0"/>
              <a:t>through – ADL</a:t>
            </a:r>
          </a:p>
          <a:p>
            <a:pPr marL="285750" indent="-285750">
              <a:buFont typeface="Arial" panose="020B0604020202020204" pitchFamily="34" charset="0"/>
              <a:buChar char="•"/>
            </a:pPr>
            <a:endParaRPr lang="en-US" dirty="0"/>
          </a:p>
          <a:p>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029713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1F6B52-A20E-426B-B7E0-1B6AAB46C89F}"/>
              </a:ext>
            </a:extLst>
          </p:cNvPr>
          <p:cNvSpPr>
            <a:spLocks noGrp="1"/>
          </p:cNvSpPr>
          <p:nvPr>
            <p:ph type="title"/>
          </p:nvPr>
        </p:nvSpPr>
        <p:spPr/>
        <p:txBody>
          <a:bodyPr/>
          <a:lstStyle/>
          <a:p>
            <a:r>
              <a:rPr lang="en-US" dirty="0" smtClean="0"/>
              <a:t>Building Capacity Continued</a:t>
            </a:r>
            <a:endParaRPr lang="en-US" dirty="0"/>
          </a:p>
        </p:txBody>
      </p:sp>
      <p:sp>
        <p:nvSpPr>
          <p:cNvPr id="3" name="Slide Number Placeholder 2">
            <a:extLst>
              <a:ext uri="{FF2B5EF4-FFF2-40B4-BE49-F238E27FC236}">
                <a16:creationId xmlns:a16="http://schemas.microsoft.com/office/drawing/2014/main" xmlns="" id="{0E198AB5-8BDA-AB41-9AEF-8516B23BB694}"/>
              </a:ext>
            </a:extLst>
          </p:cNvPr>
          <p:cNvSpPr>
            <a:spLocks noGrp="1"/>
          </p:cNvSpPr>
          <p:nvPr>
            <p:ph type="sldNum" sz="quarter" idx="12"/>
          </p:nvPr>
        </p:nvSpPr>
        <p:spPr/>
        <p:txBody>
          <a:bodyPr/>
          <a:lstStyle/>
          <a:p>
            <a:fld id="{9FF96B15-8338-45D5-A943-561235072D66}" type="slidenum">
              <a:rPr lang="en-US" smtClean="0"/>
              <a:t>4</a:t>
            </a:fld>
            <a:endParaRPr lang="en-US" dirty="0"/>
          </a:p>
        </p:txBody>
      </p:sp>
      <p:sp>
        <p:nvSpPr>
          <p:cNvPr id="5" name="TextBox 4"/>
          <p:cNvSpPr txBox="1"/>
          <p:nvPr/>
        </p:nvSpPr>
        <p:spPr>
          <a:xfrm>
            <a:off x="6448926" y="1700462"/>
            <a:ext cx="4989095" cy="3139321"/>
          </a:xfrm>
          <a:prstGeom prst="rect">
            <a:avLst/>
          </a:prstGeom>
          <a:noFill/>
        </p:spPr>
        <p:txBody>
          <a:bodyPr wrap="square" rtlCol="0">
            <a:spAutoFit/>
          </a:bodyPr>
          <a:lstStyle/>
          <a:p>
            <a:pPr marL="285750" indent="-285750">
              <a:buFont typeface="Arial" panose="020B0604020202020204" pitchFamily="34" charset="0"/>
              <a:buChar char="•"/>
            </a:pPr>
            <a:r>
              <a:rPr lang="en-US" dirty="0"/>
              <a:t>Continue Change From Within: Building Capacity for Educational Justice works with teams of teachers from individual schools or districts to deepen their understandings around implicit bias and culturally responsive teaching.  SCSU– </a:t>
            </a:r>
            <a:r>
              <a:rPr lang="en-US" dirty="0" smtClean="0"/>
              <a:t>Dr. Jessica Powell</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De-escalation strategies HCLC, Social Workers, Guards, Paras, Administrators</a:t>
            </a:r>
          </a:p>
          <a:p>
            <a:endParaRPr lang="en-US" dirty="0"/>
          </a:p>
        </p:txBody>
      </p:sp>
    </p:spTree>
    <p:extLst>
      <p:ext uri="{BB962C8B-B14F-4D97-AF65-F5344CB8AC3E}">
        <p14:creationId xmlns:p14="http://schemas.microsoft.com/office/powerpoint/2010/main" val="2735623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1F6B52-A20E-426B-B7E0-1B6AAB46C89F}"/>
              </a:ext>
            </a:extLst>
          </p:cNvPr>
          <p:cNvSpPr>
            <a:spLocks noGrp="1"/>
          </p:cNvSpPr>
          <p:nvPr>
            <p:ph type="title"/>
          </p:nvPr>
        </p:nvSpPr>
        <p:spPr>
          <a:xfrm>
            <a:off x="1154956" y="2212424"/>
            <a:ext cx="4351023" cy="2283824"/>
          </a:xfrm>
        </p:spPr>
        <p:txBody>
          <a:bodyPr/>
          <a:lstStyle/>
          <a:p>
            <a:r>
              <a:rPr lang="en-US" dirty="0"/>
              <a:t>Addressing Discipline Disparities</a:t>
            </a:r>
          </a:p>
        </p:txBody>
      </p:sp>
      <p:sp>
        <p:nvSpPr>
          <p:cNvPr id="3" name="Slide Number Placeholder 2">
            <a:extLst>
              <a:ext uri="{FF2B5EF4-FFF2-40B4-BE49-F238E27FC236}">
                <a16:creationId xmlns:a16="http://schemas.microsoft.com/office/drawing/2014/main" xmlns="" id="{0E198AB5-8BDA-AB41-9AEF-8516B23BB694}"/>
              </a:ext>
            </a:extLst>
          </p:cNvPr>
          <p:cNvSpPr>
            <a:spLocks noGrp="1"/>
          </p:cNvSpPr>
          <p:nvPr>
            <p:ph type="sldNum" sz="quarter" idx="12"/>
          </p:nvPr>
        </p:nvSpPr>
        <p:spPr/>
        <p:txBody>
          <a:bodyPr/>
          <a:lstStyle/>
          <a:p>
            <a:fld id="{9FF96B15-8338-45D5-A943-561235072D66}" type="slidenum">
              <a:rPr lang="en-US" smtClean="0"/>
              <a:t>5</a:t>
            </a:fld>
            <a:endParaRPr lang="en-US" dirty="0"/>
          </a:p>
        </p:txBody>
      </p:sp>
      <p:sp>
        <p:nvSpPr>
          <p:cNvPr id="5" name="TextBox 4"/>
          <p:cNvSpPr txBox="1"/>
          <p:nvPr/>
        </p:nvSpPr>
        <p:spPr>
          <a:xfrm>
            <a:off x="6272463" y="1063416"/>
            <a:ext cx="6047874" cy="5078313"/>
          </a:xfrm>
          <a:prstGeom prst="rect">
            <a:avLst/>
          </a:prstGeom>
          <a:noFill/>
        </p:spPr>
        <p:txBody>
          <a:bodyPr wrap="square" rtlCol="0">
            <a:spAutoFit/>
          </a:bodyPr>
          <a:lstStyle/>
          <a:p>
            <a:pPr marL="285750" indent="-285750">
              <a:buFont typeface="Arial" panose="020B0604020202020204" pitchFamily="34" charset="0"/>
              <a:buChar char="•"/>
            </a:pPr>
            <a:r>
              <a:rPr lang="en-US" dirty="0"/>
              <a:t>All </a:t>
            </a:r>
            <a:r>
              <a:rPr lang="en-US" dirty="0" smtClean="0"/>
              <a:t>schools are </a:t>
            </a:r>
            <a:r>
              <a:rPr lang="en-US" dirty="0"/>
              <a:t>engaged in Positive Behavioral Support Intervention Support </a:t>
            </a:r>
            <a:r>
              <a:rPr lang="en-US" dirty="0" smtClean="0"/>
              <a:t>Training (PBIS) </a:t>
            </a:r>
            <a:r>
              <a:rPr lang="en-US" dirty="0"/>
              <a:t>through CREC  </a:t>
            </a:r>
            <a:endParaRPr lang="en-US" dirty="0" smtClean="0"/>
          </a:p>
          <a:p>
            <a:endParaRPr lang="en-US" dirty="0"/>
          </a:p>
          <a:p>
            <a:pPr marL="285750" indent="-285750">
              <a:buFont typeface="Arial" panose="020B0604020202020204" pitchFamily="34" charset="0"/>
              <a:buChar char="•"/>
            </a:pPr>
            <a:r>
              <a:rPr lang="en-US" dirty="0"/>
              <a:t>District applied and received the State of Connecticut Child Health Development Institute Student Discipline Diversion </a:t>
            </a:r>
            <a:r>
              <a:rPr lang="en-US" dirty="0" smtClean="0"/>
              <a:t>Grant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Title I Elementary Schools , HHS, HCLC, and HMS will participate in Mindfulness training from Elm </a:t>
            </a:r>
            <a:r>
              <a:rPr lang="en-US" dirty="0" smtClean="0"/>
              <a:t>Village</a:t>
            </a:r>
            <a:endParaRPr lang="en-US" dirty="0"/>
          </a:p>
          <a:p>
            <a:pPr marL="742950" lvl="1" indent="-285750">
              <a:buFont typeface="Arial" panose="020B0604020202020204" pitchFamily="34" charset="0"/>
              <a:buChar char="•"/>
            </a:pPr>
            <a:r>
              <a:rPr lang="en-US" dirty="0"/>
              <a:t>Offering tools around resilience and dealing with trauma</a:t>
            </a:r>
          </a:p>
          <a:p>
            <a:pPr marL="742950" lvl="1" indent="-285750">
              <a:buFont typeface="Arial" panose="020B0604020202020204" pitchFamily="34" charset="0"/>
              <a:buChar char="•"/>
            </a:pPr>
            <a:r>
              <a:rPr lang="en-US" dirty="0"/>
              <a:t>Working with  teachers around racial and social injustice</a:t>
            </a:r>
          </a:p>
          <a:p>
            <a:pPr marL="742950" lvl="1" indent="-285750">
              <a:buFont typeface="Arial" panose="020B0604020202020204" pitchFamily="34" charset="0"/>
              <a:buChar char="•"/>
            </a:pPr>
            <a:r>
              <a:rPr lang="en-US" dirty="0"/>
              <a:t>Helping give students a voice to skillfully advocate for their needs</a:t>
            </a:r>
            <a:r>
              <a:rPr lang="en-US" dirty="0" smtClean="0"/>
              <a:t>.</a:t>
            </a:r>
          </a:p>
          <a:p>
            <a:pPr marL="742950" lvl="1"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960115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1F6B52-A20E-426B-B7E0-1B6AAB46C89F}"/>
              </a:ext>
            </a:extLst>
          </p:cNvPr>
          <p:cNvSpPr>
            <a:spLocks noGrp="1"/>
          </p:cNvSpPr>
          <p:nvPr>
            <p:ph type="title"/>
          </p:nvPr>
        </p:nvSpPr>
        <p:spPr>
          <a:xfrm>
            <a:off x="1154956" y="2212424"/>
            <a:ext cx="4351023" cy="2283824"/>
          </a:xfrm>
        </p:spPr>
        <p:txBody>
          <a:bodyPr/>
          <a:lstStyle/>
          <a:p>
            <a:r>
              <a:rPr lang="en-US" dirty="0"/>
              <a:t>Addressing Discipline </a:t>
            </a:r>
            <a:r>
              <a:rPr lang="en-US" dirty="0" smtClean="0"/>
              <a:t>Disparities</a:t>
            </a:r>
            <a:br>
              <a:rPr lang="en-US" dirty="0" smtClean="0"/>
            </a:br>
            <a:r>
              <a:rPr lang="en-US" dirty="0" smtClean="0"/>
              <a:t>Continued</a:t>
            </a:r>
            <a:endParaRPr lang="en-US" dirty="0"/>
          </a:p>
        </p:txBody>
      </p:sp>
      <p:sp>
        <p:nvSpPr>
          <p:cNvPr id="3" name="Slide Number Placeholder 2">
            <a:extLst>
              <a:ext uri="{FF2B5EF4-FFF2-40B4-BE49-F238E27FC236}">
                <a16:creationId xmlns:a16="http://schemas.microsoft.com/office/drawing/2014/main" xmlns="" id="{0E198AB5-8BDA-AB41-9AEF-8516B23BB694}"/>
              </a:ext>
            </a:extLst>
          </p:cNvPr>
          <p:cNvSpPr>
            <a:spLocks noGrp="1"/>
          </p:cNvSpPr>
          <p:nvPr>
            <p:ph type="sldNum" sz="quarter" idx="12"/>
          </p:nvPr>
        </p:nvSpPr>
        <p:spPr/>
        <p:txBody>
          <a:bodyPr/>
          <a:lstStyle/>
          <a:p>
            <a:fld id="{9FF96B15-8338-45D5-A943-561235072D66}" type="slidenum">
              <a:rPr lang="en-US" smtClean="0"/>
              <a:t>6</a:t>
            </a:fld>
            <a:endParaRPr lang="en-US" dirty="0"/>
          </a:p>
        </p:txBody>
      </p:sp>
      <p:sp>
        <p:nvSpPr>
          <p:cNvPr id="5" name="TextBox 4"/>
          <p:cNvSpPr txBox="1"/>
          <p:nvPr/>
        </p:nvSpPr>
        <p:spPr>
          <a:xfrm>
            <a:off x="6272463" y="1063416"/>
            <a:ext cx="6047874" cy="6186309"/>
          </a:xfrm>
          <a:prstGeom prst="rect">
            <a:avLst/>
          </a:prstGeom>
          <a:noFill/>
        </p:spPr>
        <p:txBody>
          <a:bodyPr wrap="square" rtlCol="0">
            <a:spAutoFit/>
          </a:bodyPr>
          <a:lstStyle/>
          <a:p>
            <a:pPr marL="742950" lvl="1" indent="-285750">
              <a:buFont typeface="Arial" panose="020B0604020202020204" pitchFamily="34" charset="0"/>
              <a:buChar char="•"/>
            </a:pPr>
            <a:r>
              <a:rPr lang="en-US" dirty="0"/>
              <a:t>District continues works with Juvenile Review Board (JRB) intended to divert from Juvenile Court children who have committed minor delinquent acts or whose behavior at home or school indicates they are at risk of delinquency. </a:t>
            </a: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District </a:t>
            </a:r>
            <a:r>
              <a:rPr lang="en-US" dirty="0"/>
              <a:t>participates with Racial and Ethnic Disparities Committee (RED). The RED model creates a diverse roundtable of individuals who are key decision makers in the lives of youth.  The overall goals of the RED committees is to reduce the over-representation of youth of color at key decision making points throughout the juvenile justice and educational systems, reduce the disparate treatment of youth of color at these decision points, and prevent youth of color from unnecessarily entering and moving through the juvenile justice system and school-to-prison pipeline.</a:t>
            </a:r>
          </a:p>
          <a:p>
            <a:pPr marL="742950" lvl="1"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614421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Portrait of a Graduate</a:t>
            </a:r>
            <a:endParaRPr lang="en-US" dirty="0"/>
          </a:p>
        </p:txBody>
      </p:sp>
      <p:sp>
        <p:nvSpPr>
          <p:cNvPr id="4" name="Slide Number Placeholder 3"/>
          <p:cNvSpPr>
            <a:spLocks noGrp="1"/>
          </p:cNvSpPr>
          <p:nvPr>
            <p:ph type="sldNum" sz="quarter" idx="12"/>
          </p:nvPr>
        </p:nvSpPr>
        <p:spPr/>
        <p:txBody>
          <a:bodyPr/>
          <a:lstStyle/>
          <a:p>
            <a:fld id="{9FF96B15-8338-45D5-A943-561235072D66}" type="slidenum">
              <a:rPr lang="en-US" noProof="0" smtClean="0"/>
              <a:t>7</a:t>
            </a:fld>
            <a:endParaRPr lang="en-US" noProof="0" dirty="0"/>
          </a:p>
        </p:txBody>
      </p:sp>
      <p:pic>
        <p:nvPicPr>
          <p:cNvPr id="6" name="Picture 5"/>
          <p:cNvPicPr>
            <a:picLocks noChangeAspect="1"/>
          </p:cNvPicPr>
          <p:nvPr/>
        </p:nvPicPr>
        <p:blipFill>
          <a:blip r:embed="rId2"/>
          <a:stretch>
            <a:fillRect/>
          </a:stretch>
        </p:blipFill>
        <p:spPr>
          <a:xfrm>
            <a:off x="6524708" y="0"/>
            <a:ext cx="5667291" cy="6908491"/>
          </a:xfrm>
          <a:prstGeom prst="rect">
            <a:avLst/>
          </a:prstGeom>
        </p:spPr>
      </p:pic>
    </p:spTree>
    <p:extLst>
      <p:ext uri="{BB962C8B-B14F-4D97-AF65-F5344CB8AC3E}">
        <p14:creationId xmlns:p14="http://schemas.microsoft.com/office/powerpoint/2010/main" val="40134227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TF66741836_Beginning of the year procedures_AAS_v5" id="{51CF042C-A21F-4772-ACB5-34142877F475}" vid="{78ABB5F0-5DDF-4844-A82C-FEADF47C5B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0D0EAE-52CD-493E-A174-3A7CD0E9C7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83CA34-C6E2-49BA-ACFF-78ADEC0C28FA}">
  <ds:schemaRefs>
    <ds:schemaRef ds:uri="http://schemas.microsoft.com/office/2006/documentManagement/types"/>
    <ds:schemaRef ds:uri="71af3243-3dd4-4a8d-8c0d-dd76da1f02a5"/>
    <ds:schemaRef ds:uri="http://schemas.openxmlformats.org/package/2006/metadata/core-properties"/>
    <ds:schemaRef ds:uri="http://purl.org/dc/terms/"/>
    <ds:schemaRef ds:uri="http://schemas.microsoft.com/office/infopath/2007/PartnerControls"/>
    <ds:schemaRef ds:uri="http://purl.org/dc/elements/1.1/"/>
    <ds:schemaRef ds:uri="http://www.w3.org/XML/1998/namespace"/>
    <ds:schemaRef ds:uri="16c05727-aa75-4e4a-9b5f-8a80a1165891"/>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CCB9AE35-8A31-4380-94A6-86E5DFCDD1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Beginning of the year procedures</Template>
  <TotalTime>0</TotalTime>
  <Words>404</Words>
  <Application>Microsoft Office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Wingdings 3</vt:lpstr>
      <vt:lpstr>Ion Boardroom</vt:lpstr>
      <vt:lpstr>Progress on Equity Goals </vt:lpstr>
      <vt:lpstr>Building Capacity District</vt:lpstr>
      <vt:lpstr>Building Capacity Continued</vt:lpstr>
      <vt:lpstr>Building Capacity Continued</vt:lpstr>
      <vt:lpstr>Addressing Discipline Disparities</vt:lpstr>
      <vt:lpstr>Addressing Discipline Disparities Continued</vt:lpstr>
      <vt:lpstr>Portrait of a Graduate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2019-10-22T16:56:56Z</dcterms:created>
  <dcterms:modified xsi:type="dcterms:W3CDTF">2019-10-29T15:49:59Z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