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Lst>
  <p:sldSz cx="12161838" cy="7772400"/>
  <p:notesSz cx="6858000" cy="9144000"/>
  <p:defaultTextStyle>
    <a:defPPr>
      <a:defRPr lang="en-US"/>
    </a:defPPr>
    <a:lvl1pPr marL="0" algn="l" defTabSz="1418937" rtl="0" eaLnBrk="1" latinLnBrk="0" hangingPunct="1">
      <a:defRPr sz="2700" kern="1200">
        <a:solidFill>
          <a:schemeClr val="tx1"/>
        </a:solidFill>
        <a:latin typeface="+mn-lt"/>
        <a:ea typeface="+mn-ea"/>
        <a:cs typeface="+mn-cs"/>
      </a:defRPr>
    </a:lvl1pPr>
    <a:lvl2pPr marL="709469" algn="l" defTabSz="1418937" rtl="0" eaLnBrk="1" latinLnBrk="0" hangingPunct="1">
      <a:defRPr sz="2700" kern="1200">
        <a:solidFill>
          <a:schemeClr val="tx1"/>
        </a:solidFill>
        <a:latin typeface="+mn-lt"/>
        <a:ea typeface="+mn-ea"/>
        <a:cs typeface="+mn-cs"/>
      </a:defRPr>
    </a:lvl2pPr>
    <a:lvl3pPr marL="1418937" algn="l" defTabSz="1418937" rtl="0" eaLnBrk="1" latinLnBrk="0" hangingPunct="1">
      <a:defRPr sz="2700" kern="1200">
        <a:solidFill>
          <a:schemeClr val="tx1"/>
        </a:solidFill>
        <a:latin typeface="+mn-lt"/>
        <a:ea typeface="+mn-ea"/>
        <a:cs typeface="+mn-cs"/>
      </a:defRPr>
    </a:lvl3pPr>
    <a:lvl4pPr marL="2128406" algn="l" defTabSz="1418937" rtl="0" eaLnBrk="1" latinLnBrk="0" hangingPunct="1">
      <a:defRPr sz="2700" kern="1200">
        <a:solidFill>
          <a:schemeClr val="tx1"/>
        </a:solidFill>
        <a:latin typeface="+mn-lt"/>
        <a:ea typeface="+mn-ea"/>
        <a:cs typeface="+mn-cs"/>
      </a:defRPr>
    </a:lvl4pPr>
    <a:lvl5pPr marL="2837874" algn="l" defTabSz="1418937" rtl="0" eaLnBrk="1" latinLnBrk="0" hangingPunct="1">
      <a:defRPr sz="2700" kern="1200">
        <a:solidFill>
          <a:schemeClr val="tx1"/>
        </a:solidFill>
        <a:latin typeface="+mn-lt"/>
        <a:ea typeface="+mn-ea"/>
        <a:cs typeface="+mn-cs"/>
      </a:defRPr>
    </a:lvl5pPr>
    <a:lvl6pPr marL="3547343" algn="l" defTabSz="1418937" rtl="0" eaLnBrk="1" latinLnBrk="0" hangingPunct="1">
      <a:defRPr sz="2700" kern="1200">
        <a:solidFill>
          <a:schemeClr val="tx1"/>
        </a:solidFill>
        <a:latin typeface="+mn-lt"/>
        <a:ea typeface="+mn-ea"/>
        <a:cs typeface="+mn-cs"/>
      </a:defRPr>
    </a:lvl6pPr>
    <a:lvl7pPr marL="4256811" algn="l" defTabSz="1418937" rtl="0" eaLnBrk="1" latinLnBrk="0" hangingPunct="1">
      <a:defRPr sz="2700" kern="1200">
        <a:solidFill>
          <a:schemeClr val="tx1"/>
        </a:solidFill>
        <a:latin typeface="+mn-lt"/>
        <a:ea typeface="+mn-ea"/>
        <a:cs typeface="+mn-cs"/>
      </a:defRPr>
    </a:lvl7pPr>
    <a:lvl8pPr marL="4966280" algn="l" defTabSz="1418937" rtl="0" eaLnBrk="1" latinLnBrk="0" hangingPunct="1">
      <a:defRPr sz="2700" kern="1200">
        <a:solidFill>
          <a:schemeClr val="tx1"/>
        </a:solidFill>
        <a:latin typeface="+mn-lt"/>
        <a:ea typeface="+mn-ea"/>
        <a:cs typeface="+mn-cs"/>
      </a:defRPr>
    </a:lvl8pPr>
    <a:lvl9pPr marL="5675748" algn="l" defTabSz="1418937"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600" y="-102"/>
      </p:cViewPr>
      <p:guideLst>
        <p:guide orient="horz" pos="2448"/>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F717B-A489-4ACB-811B-446D58F42495}" type="datetimeFigureOut">
              <a:rPr lang="en-US" smtClean="0"/>
              <a:t>7/3/2019</a:t>
            </a:fld>
            <a:endParaRPr lang="en-US"/>
          </a:p>
        </p:txBody>
      </p:sp>
      <p:sp>
        <p:nvSpPr>
          <p:cNvPr id="4" name="Slide Image Placeholder 3"/>
          <p:cNvSpPr>
            <a:spLocks noGrp="1" noRot="1" noChangeAspect="1"/>
          </p:cNvSpPr>
          <p:nvPr>
            <p:ph type="sldImg" idx="2"/>
          </p:nvPr>
        </p:nvSpPr>
        <p:spPr>
          <a:xfrm>
            <a:off x="746125" y="685800"/>
            <a:ext cx="5365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8B993-841F-4564-A863-0B3E5558F704}" type="slidenum">
              <a:rPr lang="en-US" smtClean="0"/>
              <a:t>‹#›</a:t>
            </a:fld>
            <a:endParaRPr lang="en-US"/>
          </a:p>
        </p:txBody>
      </p:sp>
    </p:spTree>
    <p:extLst>
      <p:ext uri="{BB962C8B-B14F-4D97-AF65-F5344CB8AC3E}">
        <p14:creationId xmlns:p14="http://schemas.microsoft.com/office/powerpoint/2010/main" val="1739616998"/>
      </p:ext>
    </p:extLst>
  </p:cSld>
  <p:clrMap bg1="lt1" tx1="dk1" bg2="lt2" tx2="dk2" accent1="accent1" accent2="accent2" accent3="accent3" accent4="accent4" accent5="accent5" accent6="accent6" hlink="hlink" folHlink="folHlink"/>
  <p:notesStyle>
    <a:lvl1pPr marL="0" algn="l" defTabSz="1418937" rtl="0" eaLnBrk="1" latinLnBrk="0" hangingPunct="1">
      <a:defRPr sz="1900" kern="1200">
        <a:solidFill>
          <a:schemeClr val="tx1"/>
        </a:solidFill>
        <a:latin typeface="+mn-lt"/>
        <a:ea typeface="+mn-ea"/>
        <a:cs typeface="+mn-cs"/>
      </a:defRPr>
    </a:lvl1pPr>
    <a:lvl2pPr marL="709469" algn="l" defTabSz="1418937" rtl="0" eaLnBrk="1" latinLnBrk="0" hangingPunct="1">
      <a:defRPr sz="1900" kern="1200">
        <a:solidFill>
          <a:schemeClr val="tx1"/>
        </a:solidFill>
        <a:latin typeface="+mn-lt"/>
        <a:ea typeface="+mn-ea"/>
        <a:cs typeface="+mn-cs"/>
      </a:defRPr>
    </a:lvl2pPr>
    <a:lvl3pPr marL="1418937" algn="l" defTabSz="1418937" rtl="0" eaLnBrk="1" latinLnBrk="0" hangingPunct="1">
      <a:defRPr sz="1900" kern="1200">
        <a:solidFill>
          <a:schemeClr val="tx1"/>
        </a:solidFill>
        <a:latin typeface="+mn-lt"/>
        <a:ea typeface="+mn-ea"/>
        <a:cs typeface="+mn-cs"/>
      </a:defRPr>
    </a:lvl3pPr>
    <a:lvl4pPr marL="2128406" algn="l" defTabSz="1418937" rtl="0" eaLnBrk="1" latinLnBrk="0" hangingPunct="1">
      <a:defRPr sz="1900" kern="1200">
        <a:solidFill>
          <a:schemeClr val="tx1"/>
        </a:solidFill>
        <a:latin typeface="+mn-lt"/>
        <a:ea typeface="+mn-ea"/>
        <a:cs typeface="+mn-cs"/>
      </a:defRPr>
    </a:lvl4pPr>
    <a:lvl5pPr marL="2837874" algn="l" defTabSz="1418937" rtl="0" eaLnBrk="1" latinLnBrk="0" hangingPunct="1">
      <a:defRPr sz="1900" kern="1200">
        <a:solidFill>
          <a:schemeClr val="tx1"/>
        </a:solidFill>
        <a:latin typeface="+mn-lt"/>
        <a:ea typeface="+mn-ea"/>
        <a:cs typeface="+mn-cs"/>
      </a:defRPr>
    </a:lvl5pPr>
    <a:lvl6pPr marL="3547343" algn="l" defTabSz="1418937" rtl="0" eaLnBrk="1" latinLnBrk="0" hangingPunct="1">
      <a:defRPr sz="1900" kern="1200">
        <a:solidFill>
          <a:schemeClr val="tx1"/>
        </a:solidFill>
        <a:latin typeface="+mn-lt"/>
        <a:ea typeface="+mn-ea"/>
        <a:cs typeface="+mn-cs"/>
      </a:defRPr>
    </a:lvl6pPr>
    <a:lvl7pPr marL="4256811" algn="l" defTabSz="1418937" rtl="0" eaLnBrk="1" latinLnBrk="0" hangingPunct="1">
      <a:defRPr sz="1900" kern="1200">
        <a:solidFill>
          <a:schemeClr val="tx1"/>
        </a:solidFill>
        <a:latin typeface="+mn-lt"/>
        <a:ea typeface="+mn-ea"/>
        <a:cs typeface="+mn-cs"/>
      </a:defRPr>
    </a:lvl7pPr>
    <a:lvl8pPr marL="4966280" algn="l" defTabSz="1418937" rtl="0" eaLnBrk="1" latinLnBrk="0" hangingPunct="1">
      <a:defRPr sz="1900" kern="1200">
        <a:solidFill>
          <a:schemeClr val="tx1"/>
        </a:solidFill>
        <a:latin typeface="+mn-lt"/>
        <a:ea typeface="+mn-ea"/>
        <a:cs typeface="+mn-cs"/>
      </a:defRPr>
    </a:lvl8pPr>
    <a:lvl9pPr marL="5675748" algn="l" defTabSz="1418937"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Detail of a miniature of a hermit at work on a manuscript, from the Estoire del Saint Graal, France (Saint-Omer or Tournai?), c. 1315 – 1325, Royal MS 14 E III, f. 6v - See more at: http://britishlibrary.typepad.co.uk/digitisedmanuscripts/2014/06/the-burden-of-writing-scribes-in-medieval-manuscripts.html#sthash.9tVvNEdQ.dpuf</a:t>
            </a:r>
            <a:endParaRPr/>
          </a:p>
          <a:p>
            <a:pPr marL="0" lvl="0" indent="0" algn="l" rtl="0">
              <a:spcBef>
                <a:spcPts val="0"/>
              </a:spcBef>
              <a:spcAft>
                <a:spcPts val="0"/>
              </a:spcAft>
              <a:buNone/>
            </a:pPr>
            <a:endParaRPr/>
          </a:p>
        </p:txBody>
      </p:sp>
      <p:sp>
        <p:nvSpPr>
          <p:cNvPr id="195" name="Google Shape;1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1</a:t>
            </a:fld>
            <a:endParaRPr>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8: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thesis is a question rephrased as an assertion. Thus once you have a topic, the next step is to start asking questions.</a:t>
            </a:r>
            <a:endParaRPr dirty="0"/>
          </a:p>
        </p:txBody>
      </p:sp>
      <p:sp>
        <p:nvSpPr>
          <p:cNvPr id="252" name="Google Shape;2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11</a:t>
            </a:fld>
            <a:endParaRPr>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0: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6" name="Google Shape;26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order to ask the kinds of questions that will help you form your thesis, you need to know something about your subject </a:t>
            </a:r>
            <a:endParaRPr dirty="0"/>
          </a:p>
        </p:txBody>
      </p:sp>
      <p:sp>
        <p:nvSpPr>
          <p:cNvPr id="276" name="Google Shape;27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14</a:t>
            </a:fld>
            <a:endParaRPr>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you are doubtless aware, direct divine illumination is unfortunately not a common occurrence.  The Almighty seems to be content working through more mundane means, which means that choosing appropriate, authoritative sources is essential.</a:t>
            </a:r>
            <a:endParaRPr/>
          </a:p>
        </p:txBody>
      </p:sp>
      <p:sp>
        <p:nvSpPr>
          <p:cNvPr id="285" name="Google Shape;2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15</a:t>
            </a:fld>
            <a:endParaRPr>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 you are doubtless aware, direct divine illumination is unfortunately not a common occurrence.  The Almighty seems to be content working through more mundane means, which means that choosing appropriate, authoritative sources is essential.</a:t>
            </a:r>
            <a:endParaRPr dirty="0"/>
          </a:p>
        </p:txBody>
      </p:sp>
      <p:sp>
        <p:nvSpPr>
          <p:cNvPr id="285" name="Google Shape;2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16</a:t>
            </a:fld>
            <a:endParaRPr>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Like a good conversation, research is a give-and-take process of asking questions, going to sources for information, which leads to further questions and additional research FOREVER (not really – that is why God has graciously given us deadlines)</a:t>
            </a:r>
            <a:endParaRPr dirty="0"/>
          </a:p>
        </p:txBody>
      </p:sp>
      <p:sp>
        <p:nvSpPr>
          <p:cNvPr id="293" name="Google Shape;2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17</a:t>
            </a:fld>
            <a:endParaRPr>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5: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Reynard the fox preaching to birds, </a:t>
            </a:r>
            <a:r>
              <a:rPr lang="en-US" i="1"/>
              <a:t>British Library MS  Royal 10 E IV, late 13th/early 14th century http://www.bl.uk/catalogues/illuminatedmanuscripts/ILLUMIN.ASP?Size=mid&amp;IllID=40418 </a:t>
            </a:r>
            <a:endParaRPr/>
          </a:p>
        </p:txBody>
      </p:sp>
      <p:sp>
        <p:nvSpPr>
          <p:cNvPr id="306" name="Google Shape;30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19</a:t>
            </a:fld>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Writing a research paper is like embarking on a quest (well, sort of) - certainly, there will be dangers (like missing deadlines and discovering that you are actually a gnostic heretic) and drudgeries along the way, but you can always find help - librarians ready with insight and tools - to speed you on your journey.  And, like a quest or an adventure, the point of a research paper ultimately is less about the end product than it is the process of getting there - what you learn and how you change along the way.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(NOTE - this is a much more helpful analogy to keep in mind than thinking about a paper as an exercise in siege war craft wherein you grudgingly pound away at an unyielding foe until one of you breaks down from starvation or sheer exhaustion).  More than anything, remember . . .</a:t>
            </a:r>
            <a:endParaRPr dirty="0"/>
          </a:p>
        </p:txBody>
      </p:sp>
      <p:sp>
        <p:nvSpPr>
          <p:cNvPr id="203" name="Google Shape;2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2</a:t>
            </a:fld>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69: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Writing a research paper is like embarking on a quest (well, sort of) - certainly, there will be dangers (like missing deadlines and discovering that you are actually a gnostic heretic) and drudgeries along the way, but you can always find help - librarians ready with insight and tools - to speed you on your journey.  And, like a quest or an adventure, the point of a research paper ultimately is less about the end product than it is the process of getting there - what you learn and how you change along the way.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(NOTE - this is a much more helpful analogy to keep in mind than thinking about a paper as an exercise in siege war craft wherein you grudgingly pound away at an unyielding foe until one of you breaks down from starvation or sheer exhaustion).  More than anything, remember . . .</a:t>
            </a:r>
            <a:endParaRPr dirty="0"/>
          </a:p>
        </p:txBody>
      </p:sp>
      <p:sp>
        <p:nvSpPr>
          <p:cNvPr id="203" name="Google Shape;2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3</a:t>
            </a:fld>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Starting a research paper can feel like the beginning of the creation story – like the earth, your blank page is “tohu vabohu – without form and void” and full of darkness</a:t>
            </a:r>
            <a:endParaRPr/>
          </a:p>
        </p:txBody>
      </p:sp>
      <p:sp>
        <p:nvSpPr>
          <p:cNvPr id="211" name="Google Shape;2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4</a:t>
            </a:fld>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Starting a research paper can feel like the beginning of the creation story – like the earth, your blank page is “</a:t>
            </a:r>
            <a:r>
              <a:rPr lang="en-US" dirty="0" err="1"/>
              <a:t>tohu</a:t>
            </a:r>
            <a:r>
              <a:rPr lang="en-US" dirty="0"/>
              <a:t> </a:t>
            </a:r>
            <a:r>
              <a:rPr lang="en-US" dirty="0" err="1"/>
              <a:t>vabohu</a:t>
            </a:r>
            <a:r>
              <a:rPr lang="en-US" dirty="0"/>
              <a:t> – without form and void” and full of darkness</a:t>
            </a:r>
            <a:endParaRPr dirty="0"/>
          </a:p>
        </p:txBody>
      </p:sp>
      <p:sp>
        <p:nvSpPr>
          <p:cNvPr id="211" name="Google Shape;2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5</a:t>
            </a:fld>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know that you need a thesis – and possibly divine intervention – to help bring order to the chaos – but where and how can you find a thesis? </a:t>
            </a:r>
            <a:endParaRPr dirty="0"/>
          </a:p>
        </p:txBody>
      </p:sp>
      <p:sp>
        <p:nvSpPr>
          <p:cNvPr id="218" name="Google Shape;2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6</a:t>
            </a:fld>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It is, appropriately, Trinitarian.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If you are having trouble thinking of a topic – feel free to stop by the reference office.  We are always glad to help you brainstorm.</a:t>
            </a:r>
            <a:endParaRPr dirty="0"/>
          </a:p>
          <a:p>
            <a:pPr marL="0" lvl="0" indent="0" algn="l" rtl="0">
              <a:spcBef>
                <a:spcPts val="0"/>
              </a:spcBef>
              <a:spcAft>
                <a:spcPts val="0"/>
              </a:spcAft>
              <a:buNone/>
            </a:pPr>
            <a:endParaRPr dirty="0"/>
          </a:p>
        </p:txBody>
      </p:sp>
      <p:sp>
        <p:nvSpPr>
          <p:cNvPr id="231" name="Google Shape;2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8</a:t>
            </a:fld>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a:spLocks noGrp="1" noRot="1" noChangeAspect="1"/>
          </p:cNvSpPr>
          <p:nvPr>
            <p:ph type="sldImg" idx="2"/>
          </p:nvPr>
        </p:nvSpPr>
        <p:spPr>
          <a:xfrm>
            <a:off x="1014413" y="1143000"/>
            <a:ext cx="4829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selecting a topic for a research paper, please make sure it is something that interests you.  Because if you don’t like it now, you really won’t like it at 2:00 am the morning before its due to be turned in.</a:t>
            </a:r>
            <a:endParaRPr dirty="0"/>
          </a:p>
        </p:txBody>
      </p:sp>
      <p:sp>
        <p:nvSpPr>
          <p:cNvPr id="237" name="Google Shape;2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US">
                <a:latin typeface="Calibri"/>
                <a:ea typeface="Calibri"/>
                <a:cs typeface="Calibri"/>
                <a:sym typeface="Calibri"/>
              </a:rPr>
              <a:pPr>
                <a:buSzPts val="1200"/>
                <a:buFont typeface="Calibri"/>
                <a:buNone/>
              </a:pPr>
              <a:t>9</a:t>
            </a:fld>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71"/>
          <p:cNvSpPr txBox="1">
            <a:spLocks noGrp="1"/>
          </p:cNvSpPr>
          <p:nvPr>
            <p:ph type="body" idx="1"/>
          </p:nvPr>
        </p:nvSpPr>
        <p:spPr>
          <a:xfrm>
            <a:off x="608092" y="2290267"/>
            <a:ext cx="10945654" cy="4618533"/>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19" name="Google Shape;19;p71"/>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lvl="0" algn="ctr">
              <a:spcBef>
                <a:spcPts val="62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71"/>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1" name="Google Shape;21;p71"/>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22" name="Google Shape;22;p71"/>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292947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9"/>
        <p:cNvGrpSpPr/>
        <p:nvPr/>
      </p:nvGrpSpPr>
      <p:grpSpPr>
        <a:xfrm>
          <a:off x="0" y="0"/>
          <a:ext cx="0" cy="0"/>
          <a:chOff x="0" y="0"/>
          <a:chExt cx="0" cy="0"/>
        </a:xfrm>
      </p:grpSpPr>
      <p:sp>
        <p:nvSpPr>
          <p:cNvPr id="80" name="Google Shape;80;p84"/>
          <p:cNvSpPr txBox="1">
            <a:spLocks noGrp="1"/>
          </p:cNvSpPr>
          <p:nvPr>
            <p:ph type="body" idx="1"/>
          </p:nvPr>
        </p:nvSpPr>
        <p:spPr>
          <a:xfrm>
            <a:off x="1976300" y="2169802"/>
            <a:ext cx="8209241" cy="3979037"/>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81" name="Google Shape;81;p84"/>
          <p:cNvSpPr txBox="1">
            <a:spLocks noGrp="1"/>
          </p:cNvSpPr>
          <p:nvPr>
            <p:ph type="body" idx="2"/>
          </p:nvPr>
        </p:nvSpPr>
        <p:spPr>
          <a:xfrm>
            <a:off x="2310749" y="6249010"/>
            <a:ext cx="7540340" cy="621792"/>
          </a:xfrm>
          <a:prstGeom prst="rect">
            <a:avLst/>
          </a:prstGeom>
          <a:noFill/>
          <a:ln>
            <a:noFill/>
          </a:ln>
        </p:spPr>
        <p:txBody>
          <a:bodyPr spcFirstLastPara="1" wrap="square" lIns="141870" tIns="0" rIns="141870" bIns="70915" anchor="ctr" anchorCtr="0">
            <a:normAutofit/>
          </a:bodyPr>
          <a:lstStyle>
            <a:lvl1pPr marL="709469" lvl="0" indent="-354734" algn="ctr">
              <a:lnSpc>
                <a:spcPct val="100000"/>
              </a:lnSpc>
              <a:spcBef>
                <a:spcPts val="0"/>
              </a:spcBef>
              <a:spcAft>
                <a:spcPts val="0"/>
              </a:spcAft>
              <a:buClr>
                <a:schemeClr val="accent1"/>
              </a:buClr>
              <a:buSzPts val="1400"/>
              <a:buFont typeface="Arial"/>
              <a:buNone/>
              <a:defRPr sz="2100" b="0" i="0" cap="none">
                <a:solidFill>
                  <a:schemeClr val="lt1"/>
                </a:solidFill>
                <a:latin typeface="Garamond"/>
                <a:ea typeface="Garamond"/>
                <a:cs typeface="Garamond"/>
                <a:sym typeface="Garamond"/>
              </a:defRPr>
            </a:lvl1pPr>
            <a:lvl2pPr marL="1418937" lvl="1" indent="-354734" algn="ctr">
              <a:lnSpc>
                <a:spcPct val="100000"/>
              </a:lnSpc>
              <a:spcBef>
                <a:spcPts val="1862"/>
              </a:spcBef>
              <a:spcAft>
                <a:spcPts val="0"/>
              </a:spcAft>
              <a:buSzPts val="1200"/>
              <a:buFont typeface="Garamond"/>
              <a:buNone/>
              <a:defRPr sz="1900"/>
            </a:lvl2pPr>
            <a:lvl3pPr marL="2128406" lvl="2" indent="-354734" algn="ctr">
              <a:lnSpc>
                <a:spcPct val="100000"/>
              </a:lnSpc>
              <a:spcBef>
                <a:spcPts val="1862"/>
              </a:spcBef>
              <a:spcAft>
                <a:spcPts val="0"/>
              </a:spcAft>
              <a:buSzPts val="1000"/>
              <a:buFont typeface="Garamond"/>
              <a:buNone/>
              <a:defRPr sz="1500"/>
            </a:lvl3pPr>
            <a:lvl4pPr marL="2837874" lvl="3" indent="-354734" algn="ctr">
              <a:lnSpc>
                <a:spcPct val="100000"/>
              </a:lnSpc>
              <a:spcBef>
                <a:spcPts val="1862"/>
              </a:spcBef>
              <a:spcAft>
                <a:spcPts val="0"/>
              </a:spcAft>
              <a:buSzPts val="900"/>
              <a:buFont typeface="Garamond"/>
              <a:buNone/>
              <a:defRPr sz="1400"/>
            </a:lvl4pPr>
            <a:lvl5pPr marL="3547343" lvl="4" indent="-354734" algn="ctr">
              <a:lnSpc>
                <a:spcPct val="100000"/>
              </a:lnSpc>
              <a:spcBef>
                <a:spcPts val="1862"/>
              </a:spcBef>
              <a:spcAft>
                <a:spcPts val="0"/>
              </a:spcAft>
              <a:buSzPts val="900"/>
              <a:buFont typeface="Garamond"/>
              <a:buNone/>
              <a:defRPr sz="1400"/>
            </a:lvl5pPr>
            <a:lvl6pPr marL="4256811" lvl="5" indent="-354734" algn="ctr">
              <a:lnSpc>
                <a:spcPct val="100000"/>
              </a:lnSpc>
              <a:spcBef>
                <a:spcPts val="1862"/>
              </a:spcBef>
              <a:spcAft>
                <a:spcPts val="0"/>
              </a:spcAft>
              <a:buClr>
                <a:schemeClr val="lt2"/>
              </a:buClr>
              <a:buSzPts val="900"/>
              <a:buNone/>
              <a:defRPr sz="1400"/>
            </a:lvl6pPr>
            <a:lvl7pPr marL="4966280" lvl="6" indent="-354734" algn="ctr">
              <a:lnSpc>
                <a:spcPct val="100000"/>
              </a:lnSpc>
              <a:spcBef>
                <a:spcPts val="1862"/>
              </a:spcBef>
              <a:spcAft>
                <a:spcPts val="0"/>
              </a:spcAft>
              <a:buClr>
                <a:schemeClr val="lt1"/>
              </a:buClr>
              <a:buSzPts val="900"/>
              <a:buNone/>
              <a:defRPr sz="1400"/>
            </a:lvl7pPr>
            <a:lvl8pPr marL="5675748" lvl="7" indent="-354734" algn="ctr">
              <a:lnSpc>
                <a:spcPct val="100000"/>
              </a:lnSpc>
              <a:spcBef>
                <a:spcPts val="1862"/>
              </a:spcBef>
              <a:spcAft>
                <a:spcPts val="0"/>
              </a:spcAft>
              <a:buClr>
                <a:schemeClr val="lt2"/>
              </a:buClr>
              <a:buSzPts val="900"/>
              <a:buNone/>
              <a:defRPr sz="1400"/>
            </a:lvl8pPr>
            <a:lvl9pPr marL="6385217" lvl="8" indent="-354734" algn="ctr">
              <a:lnSpc>
                <a:spcPct val="100000"/>
              </a:lnSpc>
              <a:spcBef>
                <a:spcPts val="1862"/>
              </a:spcBef>
              <a:spcAft>
                <a:spcPts val="0"/>
              </a:spcAft>
              <a:buClr>
                <a:schemeClr val="lt1"/>
              </a:buClr>
              <a:buSzPts val="900"/>
              <a:buNone/>
              <a:defRPr sz="1400"/>
            </a:lvl9pPr>
          </a:lstStyle>
          <a:p>
            <a:endParaRPr/>
          </a:p>
        </p:txBody>
      </p:sp>
      <p:sp>
        <p:nvSpPr>
          <p:cNvPr id="82" name="Google Shape;82;p84"/>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lvl="0" algn="ctr">
              <a:spcBef>
                <a:spcPts val="62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84"/>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84" name="Google Shape;84;p84"/>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85" name="Google Shape;85;p84"/>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35687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6"/>
        <p:cNvGrpSpPr/>
        <p:nvPr/>
      </p:nvGrpSpPr>
      <p:grpSpPr>
        <a:xfrm>
          <a:off x="0" y="0"/>
          <a:ext cx="0" cy="0"/>
          <a:chOff x="0" y="0"/>
          <a:chExt cx="0" cy="0"/>
        </a:xfrm>
      </p:grpSpPr>
      <p:sp>
        <p:nvSpPr>
          <p:cNvPr id="87" name="Google Shape;87;p85"/>
          <p:cNvSpPr>
            <a:spLocks noGrp="1"/>
          </p:cNvSpPr>
          <p:nvPr>
            <p:ph type="pic" idx="2"/>
          </p:nvPr>
        </p:nvSpPr>
        <p:spPr>
          <a:xfrm>
            <a:off x="2463504" y="2297177"/>
            <a:ext cx="7234833" cy="3698917"/>
          </a:xfrm>
          <a:prstGeom prst="rect">
            <a:avLst/>
          </a:prstGeom>
          <a:solidFill>
            <a:schemeClr val="lt1"/>
          </a:solidFill>
          <a:ln w="69850" cap="flat" cmpd="dbl">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marR="0" lvl="0" algn="ctr" rtl="0">
              <a:lnSpc>
                <a:spcPct val="100000"/>
              </a:lnSpc>
              <a:spcBef>
                <a:spcPts val="620"/>
              </a:spcBef>
              <a:spcAft>
                <a:spcPts val="0"/>
              </a:spcAft>
              <a:buClr>
                <a:schemeClr val="accent1"/>
              </a:buClr>
              <a:buSzPts val="1800"/>
              <a:buFont typeface="Garamond"/>
              <a:buNone/>
              <a:defRPr sz="2700" b="0" i="0" u="none" strike="noStrike" cap="none">
                <a:solidFill>
                  <a:schemeClr val="dk1"/>
                </a:solidFill>
                <a:latin typeface="Garamond"/>
                <a:ea typeface="Garamond"/>
                <a:cs typeface="Garamond"/>
                <a:sym typeface="Garamond"/>
              </a:defRPr>
            </a:lvl1pPr>
            <a:lvl2pPr marR="0" lvl="1" algn="ctr" rtl="0">
              <a:lnSpc>
                <a:spcPct val="100000"/>
              </a:lnSpc>
              <a:spcBef>
                <a:spcPts val="1862"/>
              </a:spcBef>
              <a:spcAft>
                <a:spcPts val="0"/>
              </a:spcAft>
              <a:buClr>
                <a:schemeClr val="accent1"/>
              </a:buClr>
              <a:buSzPts val="2800"/>
              <a:buFont typeface="Garamond"/>
              <a:buNone/>
              <a:defRPr sz="4400" b="0" i="0" u="none" strike="noStrike" cap="none">
                <a:solidFill>
                  <a:schemeClr val="lt2"/>
                </a:solidFill>
                <a:latin typeface="Garamond"/>
                <a:ea typeface="Garamond"/>
                <a:cs typeface="Garamond"/>
                <a:sym typeface="Garamond"/>
              </a:defRPr>
            </a:lvl2pPr>
            <a:lvl3pPr marR="0" lvl="2" algn="ctr" rtl="0">
              <a:lnSpc>
                <a:spcPct val="100000"/>
              </a:lnSpc>
              <a:spcBef>
                <a:spcPts val="1862"/>
              </a:spcBef>
              <a:spcAft>
                <a:spcPts val="0"/>
              </a:spcAft>
              <a:buClr>
                <a:schemeClr val="accent1"/>
              </a:buClr>
              <a:buSzPts val="2400"/>
              <a:buFont typeface="Garamond"/>
              <a:buNone/>
              <a:defRPr sz="3700" b="0" i="0" u="none" strike="noStrike" cap="none">
                <a:solidFill>
                  <a:schemeClr val="lt1"/>
                </a:solidFill>
                <a:latin typeface="Garamond"/>
                <a:ea typeface="Garamond"/>
                <a:cs typeface="Garamond"/>
                <a:sym typeface="Garamond"/>
              </a:defRPr>
            </a:lvl3pPr>
            <a:lvl4pPr marR="0" lvl="3" algn="ctr" rtl="0">
              <a:lnSpc>
                <a:spcPct val="100000"/>
              </a:lnSpc>
              <a:spcBef>
                <a:spcPts val="1862"/>
              </a:spcBef>
              <a:spcAft>
                <a:spcPts val="0"/>
              </a:spcAft>
              <a:buClr>
                <a:schemeClr val="accent1"/>
              </a:buClr>
              <a:buSzPts val="2000"/>
              <a:buFont typeface="Garamond"/>
              <a:buNone/>
              <a:defRPr sz="3100" b="0" i="0" u="none" strike="noStrike" cap="none">
                <a:solidFill>
                  <a:schemeClr val="lt2"/>
                </a:solidFill>
                <a:latin typeface="Garamond"/>
                <a:ea typeface="Garamond"/>
                <a:cs typeface="Garamond"/>
                <a:sym typeface="Garamond"/>
              </a:defRPr>
            </a:lvl4pPr>
            <a:lvl5pPr marR="0" lvl="4" algn="ctr" rtl="0">
              <a:lnSpc>
                <a:spcPct val="100000"/>
              </a:lnSpc>
              <a:spcBef>
                <a:spcPts val="1862"/>
              </a:spcBef>
              <a:spcAft>
                <a:spcPts val="0"/>
              </a:spcAft>
              <a:buClr>
                <a:schemeClr val="accent1"/>
              </a:buClr>
              <a:buSzPts val="2000"/>
              <a:buFont typeface="Garamond"/>
              <a:buNone/>
              <a:defRPr sz="3100" b="0" i="0" u="none" strike="noStrike" cap="none">
                <a:solidFill>
                  <a:schemeClr val="lt1"/>
                </a:solidFill>
                <a:latin typeface="Garamond"/>
                <a:ea typeface="Garamond"/>
                <a:cs typeface="Garamond"/>
                <a:sym typeface="Garamond"/>
              </a:defRPr>
            </a:lvl5pPr>
            <a:lvl6pPr marR="0" lvl="5" algn="ctr" rtl="0">
              <a:lnSpc>
                <a:spcPct val="100000"/>
              </a:lnSpc>
              <a:spcBef>
                <a:spcPts val="1862"/>
              </a:spcBef>
              <a:spcAft>
                <a:spcPts val="0"/>
              </a:spcAft>
              <a:buClr>
                <a:schemeClr val="lt2"/>
              </a:buClr>
              <a:buSzPts val="2000"/>
              <a:buFont typeface="Arial"/>
              <a:buNone/>
              <a:defRPr sz="3100" b="0" i="0" u="none" strike="noStrike" cap="none">
                <a:solidFill>
                  <a:schemeClr val="lt2"/>
                </a:solidFill>
                <a:latin typeface="Garamond"/>
                <a:ea typeface="Garamond"/>
                <a:cs typeface="Garamond"/>
                <a:sym typeface="Garamond"/>
              </a:defRPr>
            </a:lvl6pPr>
            <a:lvl7pPr marR="0" lvl="6" algn="ctr" rtl="0">
              <a:lnSpc>
                <a:spcPct val="100000"/>
              </a:lnSpc>
              <a:spcBef>
                <a:spcPts val="1862"/>
              </a:spcBef>
              <a:spcAft>
                <a:spcPts val="0"/>
              </a:spcAft>
              <a:buClr>
                <a:schemeClr val="lt1"/>
              </a:buClr>
              <a:buSzPts val="2000"/>
              <a:buFont typeface="Arial"/>
              <a:buNone/>
              <a:defRPr sz="3100" b="0" i="0" u="none" strike="noStrike" cap="none">
                <a:solidFill>
                  <a:schemeClr val="lt1"/>
                </a:solidFill>
                <a:latin typeface="Garamond"/>
                <a:ea typeface="Garamond"/>
                <a:cs typeface="Garamond"/>
                <a:sym typeface="Garamond"/>
              </a:defRPr>
            </a:lvl7pPr>
            <a:lvl8pPr marR="0" lvl="7" algn="ctr" rtl="0">
              <a:lnSpc>
                <a:spcPct val="100000"/>
              </a:lnSpc>
              <a:spcBef>
                <a:spcPts val="1862"/>
              </a:spcBef>
              <a:spcAft>
                <a:spcPts val="0"/>
              </a:spcAft>
              <a:buClr>
                <a:schemeClr val="lt2"/>
              </a:buClr>
              <a:buSzPts val="2000"/>
              <a:buFont typeface="Arial"/>
              <a:buNone/>
              <a:defRPr sz="3100" b="0" i="0" u="none" strike="noStrike" cap="none">
                <a:solidFill>
                  <a:schemeClr val="lt2"/>
                </a:solidFill>
                <a:latin typeface="Garamond"/>
                <a:ea typeface="Garamond"/>
                <a:cs typeface="Garamond"/>
                <a:sym typeface="Garamond"/>
              </a:defRPr>
            </a:lvl8pPr>
            <a:lvl9pPr marR="0" lvl="8" algn="ctr" rtl="0">
              <a:lnSpc>
                <a:spcPct val="100000"/>
              </a:lnSpc>
              <a:spcBef>
                <a:spcPts val="1862"/>
              </a:spcBef>
              <a:spcAft>
                <a:spcPts val="0"/>
              </a:spcAft>
              <a:buClr>
                <a:schemeClr val="lt1"/>
              </a:buClr>
              <a:buSzPts val="2000"/>
              <a:buFont typeface="Arial"/>
              <a:buNone/>
              <a:defRPr sz="3100" b="0" i="0" u="none" strike="noStrike" cap="none">
                <a:solidFill>
                  <a:schemeClr val="lt1"/>
                </a:solidFill>
                <a:latin typeface="Garamond"/>
                <a:ea typeface="Garamond"/>
                <a:cs typeface="Garamond"/>
                <a:sym typeface="Garamond"/>
              </a:defRPr>
            </a:lvl9pPr>
          </a:lstStyle>
          <a:p>
            <a:endParaRPr/>
          </a:p>
        </p:txBody>
      </p:sp>
      <p:sp>
        <p:nvSpPr>
          <p:cNvPr id="88" name="Google Shape;88;p85"/>
          <p:cNvSpPr txBox="1">
            <a:spLocks noGrp="1"/>
          </p:cNvSpPr>
          <p:nvPr>
            <p:ph type="body" idx="1"/>
          </p:nvPr>
        </p:nvSpPr>
        <p:spPr>
          <a:xfrm>
            <a:off x="2310749" y="6252464"/>
            <a:ext cx="7540340" cy="621792"/>
          </a:xfrm>
          <a:prstGeom prst="rect">
            <a:avLst/>
          </a:prstGeom>
          <a:noFill/>
          <a:ln>
            <a:noFill/>
          </a:ln>
        </p:spPr>
        <p:txBody>
          <a:bodyPr spcFirstLastPara="1" wrap="square" lIns="141870" tIns="0" rIns="141870" bIns="0" anchor="ctr" anchorCtr="0">
            <a:normAutofit/>
          </a:bodyPr>
          <a:lstStyle>
            <a:lvl1pPr marL="709469" lvl="0" indent="-354734" algn="ctr">
              <a:lnSpc>
                <a:spcPct val="100000"/>
              </a:lnSpc>
              <a:spcBef>
                <a:spcPts val="0"/>
              </a:spcBef>
              <a:spcAft>
                <a:spcPts val="0"/>
              </a:spcAft>
              <a:buSzPts val="1400"/>
              <a:buFont typeface="Garamond"/>
              <a:buNone/>
              <a:defRPr sz="2100" b="0" i="0" cap="none">
                <a:solidFill>
                  <a:schemeClr val="lt2"/>
                </a:solidFill>
                <a:latin typeface="Garamond"/>
                <a:ea typeface="Garamond"/>
                <a:cs typeface="Garamond"/>
                <a:sym typeface="Garamond"/>
              </a:defRPr>
            </a:lvl1pPr>
            <a:lvl2pPr marL="1418937" lvl="1" indent="-354734" algn="ctr">
              <a:lnSpc>
                <a:spcPct val="100000"/>
              </a:lnSpc>
              <a:spcBef>
                <a:spcPts val="1862"/>
              </a:spcBef>
              <a:spcAft>
                <a:spcPts val="0"/>
              </a:spcAft>
              <a:buSzPts val="1800"/>
              <a:buFont typeface="Garamond"/>
              <a:buNone/>
              <a:defRPr>
                <a:solidFill>
                  <a:schemeClr val="dk2"/>
                </a:solidFill>
              </a:defRPr>
            </a:lvl2pPr>
            <a:lvl3pPr marL="2128406" lvl="2" indent="-354734" algn="ctr">
              <a:lnSpc>
                <a:spcPct val="100000"/>
              </a:lnSpc>
              <a:spcBef>
                <a:spcPts val="1862"/>
              </a:spcBef>
              <a:spcAft>
                <a:spcPts val="0"/>
              </a:spcAft>
              <a:buSzPts val="1600"/>
              <a:buFont typeface="Garamond"/>
              <a:buNone/>
              <a:defRPr>
                <a:solidFill>
                  <a:schemeClr val="dk2"/>
                </a:solidFill>
              </a:defRPr>
            </a:lvl3pPr>
            <a:lvl4pPr marL="2837874" lvl="3" indent="-354734" algn="ctr">
              <a:lnSpc>
                <a:spcPct val="100000"/>
              </a:lnSpc>
              <a:spcBef>
                <a:spcPts val="1862"/>
              </a:spcBef>
              <a:spcAft>
                <a:spcPts val="0"/>
              </a:spcAft>
              <a:buSzPts val="1400"/>
              <a:buFont typeface="Garamond"/>
              <a:buNone/>
              <a:defRPr>
                <a:solidFill>
                  <a:schemeClr val="dk2"/>
                </a:solidFill>
              </a:defRPr>
            </a:lvl4pPr>
            <a:lvl5pPr marL="3547343" lvl="4" indent="-354734" algn="ctr">
              <a:lnSpc>
                <a:spcPct val="100000"/>
              </a:lnSpc>
              <a:spcBef>
                <a:spcPts val="1862"/>
              </a:spcBef>
              <a:spcAft>
                <a:spcPts val="0"/>
              </a:spcAft>
              <a:buSzPts val="1400"/>
              <a:buFont typeface="Garamond"/>
              <a:buNone/>
              <a:defRPr>
                <a:solidFill>
                  <a:schemeClr val="dk2"/>
                </a:solidFill>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89" name="Google Shape;89;p85"/>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lvl="0" algn="ctr">
              <a:spcBef>
                <a:spcPts val="62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85"/>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91" name="Google Shape;91;p85"/>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92" name="Google Shape;92;p85"/>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3436699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3"/>
        <p:cNvGrpSpPr/>
        <p:nvPr/>
      </p:nvGrpSpPr>
      <p:grpSpPr>
        <a:xfrm>
          <a:off x="0" y="0"/>
          <a:ext cx="0" cy="0"/>
          <a:chOff x="0" y="0"/>
          <a:chExt cx="0" cy="0"/>
        </a:xfrm>
      </p:grpSpPr>
      <p:sp>
        <p:nvSpPr>
          <p:cNvPr id="94" name="Google Shape;94;p86"/>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lvl="0" algn="ctr">
              <a:spcBef>
                <a:spcPts val="62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86"/>
          <p:cNvSpPr txBox="1">
            <a:spLocks noGrp="1"/>
          </p:cNvSpPr>
          <p:nvPr>
            <p:ph type="body" idx="1"/>
          </p:nvPr>
        </p:nvSpPr>
        <p:spPr>
          <a:xfrm rot="5400000">
            <a:off x="3747761" y="-851127"/>
            <a:ext cx="4666319" cy="10945654"/>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96" name="Google Shape;96;p86"/>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97" name="Google Shape;97;p86"/>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98" name="Google Shape;98;p86"/>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24462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99"/>
        <p:cNvGrpSpPr/>
        <p:nvPr/>
      </p:nvGrpSpPr>
      <p:grpSpPr>
        <a:xfrm>
          <a:off x="0" y="0"/>
          <a:ext cx="0" cy="0"/>
          <a:chOff x="0" y="0"/>
          <a:chExt cx="0" cy="0"/>
        </a:xfrm>
      </p:grpSpPr>
      <p:cxnSp>
        <p:nvCxnSpPr>
          <p:cNvPr id="100" name="Google Shape;100;p87"/>
          <p:cNvCxnSpPr/>
          <p:nvPr/>
        </p:nvCxnSpPr>
        <p:spPr>
          <a:xfrm rot="5400000">
            <a:off x="6350014" y="3886046"/>
            <a:ext cx="7772400" cy="2112"/>
          </a:xfrm>
          <a:prstGeom prst="straightConnector1">
            <a:avLst/>
          </a:prstGeom>
          <a:noFill/>
          <a:ln w="12700" cap="flat" cmpd="sng">
            <a:solidFill>
              <a:srgbClr val="D5D185"/>
            </a:solidFill>
            <a:prstDash val="solid"/>
            <a:round/>
            <a:headEnd type="none" w="sm" len="sm"/>
            <a:tailEnd type="none" w="sm" len="sm"/>
          </a:ln>
        </p:spPr>
      </p:cxnSp>
      <p:sp>
        <p:nvSpPr>
          <p:cNvPr id="101" name="Google Shape;101;p87"/>
          <p:cNvSpPr/>
          <p:nvPr/>
        </p:nvSpPr>
        <p:spPr>
          <a:xfrm>
            <a:off x="0" y="1"/>
            <a:ext cx="10236214" cy="7772400"/>
          </a:xfrm>
          <a:prstGeom prst="rect">
            <a:avLst/>
          </a:prstGeom>
          <a:solidFill>
            <a:schemeClr val="dk1"/>
          </a:solidFill>
          <a:ln>
            <a:noFill/>
          </a:ln>
        </p:spPr>
        <p:txBody>
          <a:bodyPr spcFirstLastPara="1" wrap="square" lIns="141870" tIns="70915" rIns="141870" bIns="70915" anchor="ctr" anchorCtr="0">
            <a:noAutofit/>
          </a:bodyPr>
          <a:lstStyle/>
          <a:p>
            <a:pPr algn="ctr">
              <a:buClr>
                <a:srgbClr val="000000"/>
              </a:buClr>
              <a:buFont typeface="Arial"/>
              <a:buNone/>
            </a:pPr>
            <a:endParaRPr kern="0">
              <a:solidFill>
                <a:srgbClr val="FFFFFF"/>
              </a:solidFill>
              <a:ea typeface="Garamond"/>
              <a:cs typeface="Garamond"/>
              <a:sym typeface="Garamond"/>
            </a:endParaRPr>
          </a:p>
        </p:txBody>
      </p:sp>
      <p:sp>
        <p:nvSpPr>
          <p:cNvPr id="102" name="Google Shape;102;p87"/>
          <p:cNvSpPr txBox="1">
            <a:spLocks noGrp="1"/>
          </p:cNvSpPr>
          <p:nvPr>
            <p:ph type="body" idx="1"/>
          </p:nvPr>
        </p:nvSpPr>
        <p:spPr>
          <a:xfrm rot="5400000">
            <a:off x="2166878" y="-522462"/>
            <a:ext cx="5699760" cy="8817333"/>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103" name="Google Shape;103;p87"/>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04" name="Google Shape;104;p87"/>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05" name="Google Shape;105;p87"/>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106" name="Google Shape;106;p87"/>
          <p:cNvSpPr txBox="1">
            <a:spLocks noGrp="1"/>
          </p:cNvSpPr>
          <p:nvPr>
            <p:ph type="title"/>
          </p:nvPr>
        </p:nvSpPr>
        <p:spPr>
          <a:xfrm rot="5400000">
            <a:off x="7394700" y="3269743"/>
            <a:ext cx="5699760" cy="1232916"/>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lvl="0" algn="ctr">
              <a:spcBef>
                <a:spcPts val="62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44824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71"/>
          <p:cNvSpPr txBox="1">
            <a:spLocks noGrp="1"/>
          </p:cNvSpPr>
          <p:nvPr>
            <p:ph type="body" idx="1"/>
          </p:nvPr>
        </p:nvSpPr>
        <p:spPr>
          <a:xfrm>
            <a:off x="608092" y="2290267"/>
            <a:ext cx="10945654" cy="461853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19" name="Google Shape;19;p71"/>
          <p:cNvSpPr txBox="1">
            <a:spLocks noGrp="1"/>
          </p:cNvSpPr>
          <p:nvPr>
            <p:ph type="title"/>
          </p:nvPr>
        </p:nvSpPr>
        <p:spPr>
          <a:xfrm>
            <a:off x="3344506"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0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71"/>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1" name="Google Shape;21;p71"/>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22" name="Google Shape;22;p71"/>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2556379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
        <p:cNvGrpSpPr/>
        <p:nvPr/>
      </p:nvGrpSpPr>
      <p:grpSpPr>
        <a:xfrm>
          <a:off x="0" y="0"/>
          <a:ext cx="0" cy="0"/>
          <a:chOff x="0" y="0"/>
          <a:chExt cx="0" cy="0"/>
        </a:xfrm>
      </p:grpSpPr>
      <p:sp>
        <p:nvSpPr>
          <p:cNvPr id="24" name="Google Shape;24;p72"/>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5" name="Google Shape;25;p72"/>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26" name="Google Shape;26;p72"/>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39069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3"/>
          <p:cNvSpPr txBox="1">
            <a:spLocks noGrp="1"/>
          </p:cNvSpPr>
          <p:nvPr>
            <p:ph type="body" idx="1"/>
          </p:nvPr>
        </p:nvSpPr>
        <p:spPr>
          <a:xfrm>
            <a:off x="608093" y="2290267"/>
            <a:ext cx="5351209" cy="453908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29" name="Google Shape;29;p73"/>
          <p:cNvSpPr txBox="1">
            <a:spLocks noGrp="1"/>
          </p:cNvSpPr>
          <p:nvPr>
            <p:ph type="body" idx="2"/>
          </p:nvPr>
        </p:nvSpPr>
        <p:spPr>
          <a:xfrm>
            <a:off x="6202537" y="2290267"/>
            <a:ext cx="5351209" cy="453908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30" name="Google Shape;30;p73"/>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31" name="Google Shape;31;p73"/>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32" name="Google Shape;32;p73"/>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33" name="Google Shape;33;p73"/>
          <p:cNvSpPr txBox="1">
            <a:spLocks noGrp="1"/>
          </p:cNvSpPr>
          <p:nvPr>
            <p:ph type="title"/>
          </p:nvPr>
        </p:nvSpPr>
        <p:spPr>
          <a:xfrm>
            <a:off x="3344506"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0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1239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4"/>
        <p:cNvGrpSpPr/>
        <p:nvPr/>
      </p:nvGrpSpPr>
      <p:grpSpPr>
        <a:xfrm>
          <a:off x="0" y="0"/>
          <a:ext cx="0" cy="0"/>
          <a:chOff x="0" y="0"/>
          <a:chExt cx="0" cy="0"/>
        </a:xfrm>
      </p:grpSpPr>
      <p:sp>
        <p:nvSpPr>
          <p:cNvPr id="35" name="Google Shape;35;p74"/>
          <p:cNvSpPr txBox="1">
            <a:spLocks noGrp="1"/>
          </p:cNvSpPr>
          <p:nvPr>
            <p:ph type="title"/>
          </p:nvPr>
        </p:nvSpPr>
        <p:spPr>
          <a:xfrm>
            <a:off x="3344506"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0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4"/>
          <p:cNvSpPr txBox="1">
            <a:spLocks noGrp="1"/>
          </p:cNvSpPr>
          <p:nvPr>
            <p:ph type="body" idx="1"/>
          </p:nvPr>
        </p:nvSpPr>
        <p:spPr>
          <a:xfrm>
            <a:off x="836126" y="2069042"/>
            <a:ext cx="5168781" cy="4931516"/>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37" name="Google Shape;37;p74"/>
          <p:cNvSpPr txBox="1">
            <a:spLocks noGrp="1"/>
          </p:cNvSpPr>
          <p:nvPr>
            <p:ph type="body" idx="2"/>
          </p:nvPr>
        </p:nvSpPr>
        <p:spPr>
          <a:xfrm>
            <a:off x="6156931" y="2069042"/>
            <a:ext cx="5168781" cy="4931516"/>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38" name="Google Shape;38;p74"/>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39" name="Google Shape;39;p74"/>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40" name="Google Shape;40;p74"/>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311279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75"/>
          <p:cNvSpPr txBox="1">
            <a:spLocks noGrp="1"/>
          </p:cNvSpPr>
          <p:nvPr>
            <p:ph type="title"/>
          </p:nvPr>
        </p:nvSpPr>
        <p:spPr>
          <a:xfrm>
            <a:off x="3344506"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0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5"/>
          <p:cNvSpPr txBox="1">
            <a:spLocks noGrp="1"/>
          </p:cNvSpPr>
          <p:nvPr>
            <p:ph type="body" idx="1"/>
          </p:nvPr>
        </p:nvSpPr>
        <p:spPr>
          <a:xfrm>
            <a:off x="608092" y="2288541"/>
            <a:ext cx="10945654" cy="4666319"/>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44" name="Google Shape;44;p75"/>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45" name="Google Shape;45;p75"/>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46" name="Google Shape;46;p75"/>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3704362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80"/>
          <p:cNvSpPr txBox="1">
            <a:spLocks noGrp="1"/>
          </p:cNvSpPr>
          <p:nvPr>
            <p:ph type="title"/>
          </p:nvPr>
        </p:nvSpPr>
        <p:spPr>
          <a:xfrm>
            <a:off x="3344506"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0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0"/>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0" name="Google Shape;50;p80"/>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51" name="Google Shape;51;p80"/>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418137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
        <p:cNvGrpSpPr/>
        <p:nvPr/>
      </p:nvGrpSpPr>
      <p:grpSpPr>
        <a:xfrm>
          <a:off x="0" y="0"/>
          <a:ext cx="0" cy="0"/>
          <a:chOff x="0" y="0"/>
          <a:chExt cx="0" cy="0"/>
        </a:xfrm>
      </p:grpSpPr>
      <p:sp>
        <p:nvSpPr>
          <p:cNvPr id="24" name="Google Shape;24;p72"/>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5" name="Google Shape;25;p72"/>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26" name="Google Shape;26;p72"/>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4242223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52"/>
        <p:cNvGrpSpPr/>
        <p:nvPr/>
      </p:nvGrpSpPr>
      <p:grpSpPr>
        <a:xfrm>
          <a:off x="0" y="0"/>
          <a:ext cx="0" cy="0"/>
          <a:chOff x="0" y="0"/>
          <a:chExt cx="0" cy="0"/>
        </a:xfrm>
      </p:grpSpPr>
      <p:sp>
        <p:nvSpPr>
          <p:cNvPr id="53" name="Google Shape;53;p81"/>
          <p:cNvSpPr/>
          <p:nvPr/>
        </p:nvSpPr>
        <p:spPr>
          <a:xfrm>
            <a:off x="0" y="0"/>
            <a:ext cx="12161838" cy="3324860"/>
          </a:xfrm>
          <a:prstGeom prst="rect">
            <a:avLst/>
          </a:prstGeom>
          <a:solidFill>
            <a:schemeClr val="dk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800" kern="0">
              <a:solidFill>
                <a:srgbClr val="FFFFFF"/>
              </a:solidFill>
              <a:ea typeface="Garamond"/>
              <a:cs typeface="Garamond"/>
              <a:sym typeface="Garamond"/>
            </a:endParaRPr>
          </a:p>
        </p:txBody>
      </p:sp>
      <p:cxnSp>
        <p:nvCxnSpPr>
          <p:cNvPr id="54" name="Google Shape;54;p81"/>
          <p:cNvCxnSpPr/>
          <p:nvPr/>
        </p:nvCxnSpPr>
        <p:spPr>
          <a:xfrm>
            <a:off x="0" y="3315324"/>
            <a:ext cx="12161838" cy="1800"/>
          </a:xfrm>
          <a:prstGeom prst="straightConnector1">
            <a:avLst/>
          </a:prstGeom>
          <a:noFill/>
          <a:ln w="12700" cap="flat" cmpd="sng">
            <a:solidFill>
              <a:schemeClr val="accent1"/>
            </a:solidFill>
            <a:prstDash val="solid"/>
            <a:round/>
            <a:headEnd type="none" w="sm" len="sm"/>
            <a:tailEnd type="none" w="sm" len="sm"/>
          </a:ln>
        </p:spPr>
      </p:cxnSp>
      <p:sp>
        <p:nvSpPr>
          <p:cNvPr id="55" name="Google Shape;55;p81"/>
          <p:cNvSpPr/>
          <p:nvPr/>
        </p:nvSpPr>
        <p:spPr>
          <a:xfrm>
            <a:off x="3344506" y="2677160"/>
            <a:ext cx="5472827" cy="1278128"/>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p>
            <a:pPr algn="ctr" defTabSz="914400">
              <a:buClr>
                <a:srgbClr val="FFFFFF"/>
              </a:buClr>
              <a:buSzPts val="1800"/>
              <a:buFont typeface="Garamond"/>
              <a:buNone/>
            </a:pPr>
            <a:endParaRPr sz="1800" b="1" kern="0">
              <a:solidFill>
                <a:srgbClr val="292934"/>
              </a:solidFill>
              <a:ea typeface="Garamond"/>
              <a:cs typeface="Garamond"/>
              <a:sym typeface="Garamond"/>
            </a:endParaRPr>
          </a:p>
        </p:txBody>
      </p:sp>
      <p:sp>
        <p:nvSpPr>
          <p:cNvPr id="56" name="Google Shape;56;p81"/>
          <p:cNvSpPr txBox="1">
            <a:spLocks noGrp="1"/>
          </p:cNvSpPr>
          <p:nvPr>
            <p:ph type="subTitle" idx="1"/>
          </p:nvPr>
        </p:nvSpPr>
        <p:spPr>
          <a:xfrm>
            <a:off x="3412072" y="3451523"/>
            <a:ext cx="5337695" cy="485775"/>
          </a:xfrm>
          <a:prstGeom prst="rect">
            <a:avLst/>
          </a:prstGeom>
          <a:noFill/>
          <a:ln>
            <a:noFill/>
          </a:ln>
        </p:spPr>
        <p:txBody>
          <a:bodyPr spcFirstLastPara="1" wrap="square" lIns="91425" tIns="0" rIns="91425" bIns="45700" anchor="t" anchorCtr="0">
            <a:noAutofit/>
          </a:bodyPr>
          <a:lstStyle>
            <a:lvl1pPr lvl="0" algn="ctr">
              <a:lnSpc>
                <a:spcPct val="100000"/>
              </a:lnSpc>
              <a:spcBef>
                <a:spcPts val="600"/>
              </a:spcBef>
              <a:spcAft>
                <a:spcPts val="0"/>
              </a:spcAft>
              <a:buSzPts val="1600"/>
              <a:buFont typeface="Garamond"/>
              <a:buNone/>
              <a:defRPr sz="1600" b="0" i="0" cap="none">
                <a:solidFill>
                  <a:srgbClr val="55556F"/>
                </a:solidFill>
              </a:defRPr>
            </a:lvl1pPr>
            <a:lvl2pPr lvl="1" algn="ctr">
              <a:lnSpc>
                <a:spcPct val="100000"/>
              </a:lnSpc>
              <a:spcBef>
                <a:spcPts val="1200"/>
              </a:spcBef>
              <a:spcAft>
                <a:spcPts val="0"/>
              </a:spcAft>
              <a:buSzPts val="1800"/>
              <a:buFont typeface="Garamond"/>
              <a:buNone/>
              <a:defRPr>
                <a:solidFill>
                  <a:schemeClr val="lt1"/>
                </a:solidFill>
              </a:defRPr>
            </a:lvl2pPr>
            <a:lvl3pPr lvl="2" algn="ctr">
              <a:lnSpc>
                <a:spcPct val="100000"/>
              </a:lnSpc>
              <a:spcBef>
                <a:spcPts val="1200"/>
              </a:spcBef>
              <a:spcAft>
                <a:spcPts val="0"/>
              </a:spcAft>
              <a:buSzPts val="1600"/>
              <a:buFont typeface="Garamond"/>
              <a:buNone/>
              <a:defRPr>
                <a:solidFill>
                  <a:schemeClr val="lt1"/>
                </a:solidFill>
              </a:defRPr>
            </a:lvl3pPr>
            <a:lvl4pPr lvl="3" algn="ctr">
              <a:lnSpc>
                <a:spcPct val="100000"/>
              </a:lnSpc>
              <a:spcBef>
                <a:spcPts val="1200"/>
              </a:spcBef>
              <a:spcAft>
                <a:spcPts val="0"/>
              </a:spcAft>
              <a:buSzPts val="1400"/>
              <a:buFont typeface="Garamond"/>
              <a:buNone/>
              <a:defRPr>
                <a:solidFill>
                  <a:schemeClr val="lt1"/>
                </a:solidFill>
              </a:defRPr>
            </a:lvl4pPr>
            <a:lvl5pPr lvl="4" algn="ctr">
              <a:lnSpc>
                <a:spcPct val="100000"/>
              </a:lnSpc>
              <a:spcBef>
                <a:spcPts val="1200"/>
              </a:spcBef>
              <a:spcAft>
                <a:spcPts val="0"/>
              </a:spcAft>
              <a:buSzPts val="1400"/>
              <a:buFont typeface="Garamond"/>
              <a:buNone/>
              <a:defRPr>
                <a:solidFill>
                  <a:schemeClr val="lt1"/>
                </a:solidFill>
              </a:defRPr>
            </a:lvl5pPr>
            <a:lvl6pPr lvl="5" algn="ctr">
              <a:lnSpc>
                <a:spcPct val="100000"/>
              </a:lnSpc>
              <a:spcBef>
                <a:spcPts val="1200"/>
              </a:spcBef>
              <a:spcAft>
                <a:spcPts val="0"/>
              </a:spcAft>
              <a:buClr>
                <a:schemeClr val="lt1"/>
              </a:buClr>
              <a:buSzPts val="1400"/>
              <a:buNone/>
              <a:defRPr>
                <a:solidFill>
                  <a:schemeClr val="lt1"/>
                </a:solidFill>
              </a:defRPr>
            </a:lvl6pPr>
            <a:lvl7pPr lvl="6" algn="ctr">
              <a:lnSpc>
                <a:spcPct val="100000"/>
              </a:lnSpc>
              <a:spcBef>
                <a:spcPts val="1200"/>
              </a:spcBef>
              <a:spcAft>
                <a:spcPts val="0"/>
              </a:spcAft>
              <a:buClr>
                <a:schemeClr val="lt1"/>
              </a:buClr>
              <a:buSzPts val="1400"/>
              <a:buNone/>
              <a:defRPr>
                <a:solidFill>
                  <a:schemeClr val="lt1"/>
                </a:solidFill>
              </a:defRPr>
            </a:lvl7pPr>
            <a:lvl8pPr lvl="7" algn="ctr">
              <a:lnSpc>
                <a:spcPct val="100000"/>
              </a:lnSpc>
              <a:spcBef>
                <a:spcPts val="1200"/>
              </a:spcBef>
              <a:spcAft>
                <a:spcPts val="0"/>
              </a:spcAft>
              <a:buClr>
                <a:schemeClr val="lt1"/>
              </a:buClr>
              <a:buSzPts val="1400"/>
              <a:buNone/>
              <a:defRPr>
                <a:solidFill>
                  <a:schemeClr val="lt1"/>
                </a:solidFill>
              </a:defRPr>
            </a:lvl8pPr>
            <a:lvl9pPr lvl="8" algn="ctr">
              <a:lnSpc>
                <a:spcPct val="100000"/>
              </a:lnSpc>
              <a:spcBef>
                <a:spcPts val="1200"/>
              </a:spcBef>
              <a:spcAft>
                <a:spcPts val="0"/>
              </a:spcAft>
              <a:buClr>
                <a:schemeClr val="lt1"/>
              </a:buClr>
              <a:buSzPts val="1400"/>
              <a:buNone/>
              <a:defRPr>
                <a:solidFill>
                  <a:schemeClr val="lt1"/>
                </a:solidFill>
              </a:defRPr>
            </a:lvl9pPr>
          </a:lstStyle>
          <a:p>
            <a:endParaRPr/>
          </a:p>
        </p:txBody>
      </p:sp>
      <p:sp>
        <p:nvSpPr>
          <p:cNvPr id="57" name="Google Shape;57;p81"/>
          <p:cNvSpPr txBox="1">
            <a:spLocks noGrp="1"/>
          </p:cNvSpPr>
          <p:nvPr>
            <p:ph type="title"/>
          </p:nvPr>
        </p:nvSpPr>
        <p:spPr>
          <a:xfrm>
            <a:off x="3412072" y="2717462"/>
            <a:ext cx="5337695" cy="679365"/>
          </a:xfrm>
          <a:prstGeom prst="rect">
            <a:avLst/>
          </a:prstGeom>
          <a:noFill/>
          <a:ln>
            <a:noFill/>
          </a:ln>
        </p:spPr>
        <p:txBody>
          <a:bodyPr spcFirstLastPara="1" wrap="square" lIns="91425" tIns="45700" rIns="91425" bIns="0" anchor="b" anchorCtr="0">
            <a:normAutofit/>
          </a:bodyPr>
          <a:lstStyle>
            <a:lvl1pPr lvl="0" algn="ctr">
              <a:spcBef>
                <a:spcPts val="400"/>
              </a:spcBef>
              <a:spcAft>
                <a:spcPts val="0"/>
              </a:spcAft>
              <a:buClr>
                <a:srgbClr val="55556F"/>
              </a:buClr>
              <a:buSzPts val="1800"/>
              <a:buFont typeface="Garamon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1"/>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9" name="Google Shape;59;p81"/>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60" name="Google Shape;60;p81"/>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2071911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82"/>
          <p:cNvSpPr/>
          <p:nvPr/>
        </p:nvSpPr>
        <p:spPr>
          <a:xfrm>
            <a:off x="0" y="4445813"/>
            <a:ext cx="12161838" cy="3326587"/>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800" kern="0">
              <a:solidFill>
                <a:srgbClr val="FFFFFF"/>
              </a:solidFill>
              <a:ea typeface="Garamond"/>
              <a:cs typeface="Garamond"/>
              <a:sym typeface="Garamond"/>
            </a:endParaRPr>
          </a:p>
        </p:txBody>
      </p:sp>
      <p:cxnSp>
        <p:nvCxnSpPr>
          <p:cNvPr id="63" name="Google Shape;63;p82"/>
          <p:cNvCxnSpPr/>
          <p:nvPr/>
        </p:nvCxnSpPr>
        <p:spPr>
          <a:xfrm>
            <a:off x="0" y="4444661"/>
            <a:ext cx="12161838" cy="1800"/>
          </a:xfrm>
          <a:prstGeom prst="straightConnector1">
            <a:avLst/>
          </a:prstGeom>
          <a:noFill/>
          <a:ln w="12700" cap="flat" cmpd="sng">
            <a:solidFill>
              <a:srgbClr val="A43925"/>
            </a:solidFill>
            <a:prstDash val="solid"/>
            <a:round/>
            <a:headEnd type="none" w="sm" len="sm"/>
            <a:tailEnd type="none" w="sm" len="sm"/>
          </a:ln>
        </p:spPr>
      </p:cxnSp>
      <p:sp>
        <p:nvSpPr>
          <p:cNvPr id="64" name="Google Shape;64;p82"/>
          <p:cNvSpPr/>
          <p:nvPr/>
        </p:nvSpPr>
        <p:spPr>
          <a:xfrm>
            <a:off x="3344506" y="3817112"/>
            <a:ext cx="5472827" cy="1278128"/>
          </a:xfrm>
          <a:prstGeom prst="rect">
            <a:avLst/>
          </a:prstGeom>
          <a:solidFill>
            <a:schemeClr val="dk1"/>
          </a:solidFill>
          <a:ln w="76200" cap="flat" cmpd="thinThick">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algn="ctr" defTabSz="914400">
              <a:buClr>
                <a:srgbClr val="292934"/>
              </a:buClr>
              <a:buSzPts val="1800"/>
              <a:buFont typeface="Garamond"/>
              <a:buNone/>
            </a:pPr>
            <a:endParaRPr sz="1800" b="1" kern="0">
              <a:solidFill>
                <a:srgbClr val="FFFFFF"/>
              </a:solidFill>
              <a:ea typeface="Garamond"/>
              <a:cs typeface="Garamond"/>
              <a:sym typeface="Garamond"/>
            </a:endParaRPr>
          </a:p>
        </p:txBody>
      </p:sp>
      <p:sp>
        <p:nvSpPr>
          <p:cNvPr id="65" name="Google Shape;65;p82"/>
          <p:cNvSpPr txBox="1">
            <a:spLocks noGrp="1"/>
          </p:cNvSpPr>
          <p:nvPr>
            <p:ph type="title"/>
          </p:nvPr>
        </p:nvSpPr>
        <p:spPr>
          <a:xfrm>
            <a:off x="3363728" y="3816214"/>
            <a:ext cx="5434385" cy="801064"/>
          </a:xfrm>
          <a:prstGeom prst="rect">
            <a:avLst/>
          </a:prstGeom>
          <a:noFill/>
          <a:ln>
            <a:noFill/>
          </a:ln>
        </p:spPr>
        <p:txBody>
          <a:bodyPr spcFirstLastPara="1" wrap="square" lIns="91425" tIns="45700" rIns="91425" bIns="0" anchor="b" anchorCtr="0">
            <a:normAutofit/>
          </a:bodyPr>
          <a:lstStyle>
            <a:lvl1pPr lvl="0" algn="ctr">
              <a:spcBef>
                <a:spcPts val="400"/>
              </a:spcBef>
              <a:spcAft>
                <a:spcPts val="0"/>
              </a:spcAft>
              <a:buClr>
                <a:schemeClr val="lt1"/>
              </a:buClr>
              <a:buSzPts val="1800"/>
              <a:buFont typeface="Garamond"/>
              <a:buNone/>
              <a:defRPr sz="1800" b="1"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2"/>
          <p:cNvSpPr txBox="1">
            <a:spLocks noGrp="1"/>
          </p:cNvSpPr>
          <p:nvPr>
            <p:ph type="subTitle" idx="1"/>
          </p:nvPr>
        </p:nvSpPr>
        <p:spPr>
          <a:xfrm>
            <a:off x="3349750" y="4629187"/>
            <a:ext cx="5462342" cy="450040"/>
          </a:xfrm>
          <a:prstGeom prst="rect">
            <a:avLst/>
          </a:prstGeom>
          <a:noFill/>
          <a:ln>
            <a:noFill/>
          </a:ln>
        </p:spPr>
        <p:txBody>
          <a:bodyPr spcFirstLastPara="1" wrap="square" lIns="91425" tIns="0" rIns="91425" bIns="45700" anchor="t" anchorCtr="0">
            <a:normAutofit/>
          </a:bodyPr>
          <a:lstStyle>
            <a:lvl1pPr lvl="0" algn="ctr">
              <a:lnSpc>
                <a:spcPct val="100000"/>
              </a:lnSpc>
              <a:spcBef>
                <a:spcPts val="600"/>
              </a:spcBef>
              <a:spcAft>
                <a:spcPts val="0"/>
              </a:spcAft>
              <a:buSzPts val="1600"/>
              <a:buFont typeface="Garamond"/>
              <a:buNone/>
              <a:defRPr sz="1600" b="0" i="0" u="none" strike="noStrike" cap="none">
                <a:solidFill>
                  <a:schemeClr val="lt1"/>
                </a:solidFill>
                <a:latin typeface="Garamond"/>
                <a:ea typeface="Garamond"/>
                <a:cs typeface="Garamond"/>
                <a:sym typeface="Garamond"/>
              </a:defRPr>
            </a:lvl1pPr>
            <a:lvl2pPr lvl="1" algn="ctr">
              <a:lnSpc>
                <a:spcPct val="100000"/>
              </a:lnSpc>
              <a:spcBef>
                <a:spcPts val="1200"/>
              </a:spcBef>
              <a:spcAft>
                <a:spcPts val="0"/>
              </a:spcAft>
              <a:buSzPts val="1800"/>
              <a:buFont typeface="Garamond"/>
              <a:buNone/>
              <a:defRPr>
                <a:solidFill>
                  <a:srgbClr val="8B8B8D"/>
                </a:solidFill>
              </a:defRPr>
            </a:lvl2pPr>
            <a:lvl3pPr lvl="2" algn="ctr">
              <a:lnSpc>
                <a:spcPct val="100000"/>
              </a:lnSpc>
              <a:spcBef>
                <a:spcPts val="1200"/>
              </a:spcBef>
              <a:spcAft>
                <a:spcPts val="0"/>
              </a:spcAft>
              <a:buSzPts val="1600"/>
              <a:buFont typeface="Garamond"/>
              <a:buNone/>
              <a:defRPr>
                <a:solidFill>
                  <a:srgbClr val="8B8B8D"/>
                </a:solidFill>
              </a:defRPr>
            </a:lvl3pPr>
            <a:lvl4pPr lvl="3" algn="ctr">
              <a:lnSpc>
                <a:spcPct val="100000"/>
              </a:lnSpc>
              <a:spcBef>
                <a:spcPts val="1200"/>
              </a:spcBef>
              <a:spcAft>
                <a:spcPts val="0"/>
              </a:spcAft>
              <a:buSzPts val="1400"/>
              <a:buFont typeface="Garamond"/>
              <a:buNone/>
              <a:defRPr>
                <a:solidFill>
                  <a:srgbClr val="8B8B8D"/>
                </a:solidFill>
              </a:defRPr>
            </a:lvl4pPr>
            <a:lvl5pPr lvl="4" algn="ctr">
              <a:lnSpc>
                <a:spcPct val="100000"/>
              </a:lnSpc>
              <a:spcBef>
                <a:spcPts val="1200"/>
              </a:spcBef>
              <a:spcAft>
                <a:spcPts val="0"/>
              </a:spcAft>
              <a:buSzPts val="1400"/>
              <a:buFont typeface="Garamond"/>
              <a:buNone/>
              <a:defRPr>
                <a:solidFill>
                  <a:srgbClr val="8B8B8D"/>
                </a:solidFill>
              </a:defRPr>
            </a:lvl5pPr>
            <a:lvl6pPr lvl="5" algn="ctr">
              <a:lnSpc>
                <a:spcPct val="100000"/>
              </a:lnSpc>
              <a:spcBef>
                <a:spcPts val="1200"/>
              </a:spcBef>
              <a:spcAft>
                <a:spcPts val="0"/>
              </a:spcAft>
              <a:buClr>
                <a:srgbClr val="8B8B8D"/>
              </a:buClr>
              <a:buSzPts val="1400"/>
              <a:buNone/>
              <a:defRPr>
                <a:solidFill>
                  <a:srgbClr val="8B8B8D"/>
                </a:solidFill>
              </a:defRPr>
            </a:lvl6pPr>
            <a:lvl7pPr lvl="6" algn="ctr">
              <a:lnSpc>
                <a:spcPct val="100000"/>
              </a:lnSpc>
              <a:spcBef>
                <a:spcPts val="1200"/>
              </a:spcBef>
              <a:spcAft>
                <a:spcPts val="0"/>
              </a:spcAft>
              <a:buClr>
                <a:srgbClr val="8B8B8D"/>
              </a:buClr>
              <a:buSzPts val="1400"/>
              <a:buNone/>
              <a:defRPr>
                <a:solidFill>
                  <a:srgbClr val="8B8B8D"/>
                </a:solidFill>
              </a:defRPr>
            </a:lvl7pPr>
            <a:lvl8pPr lvl="7" algn="ctr">
              <a:lnSpc>
                <a:spcPct val="100000"/>
              </a:lnSpc>
              <a:spcBef>
                <a:spcPts val="1200"/>
              </a:spcBef>
              <a:spcAft>
                <a:spcPts val="0"/>
              </a:spcAft>
              <a:buClr>
                <a:srgbClr val="8B8B8D"/>
              </a:buClr>
              <a:buSzPts val="1400"/>
              <a:buNone/>
              <a:defRPr>
                <a:solidFill>
                  <a:srgbClr val="8B8B8D"/>
                </a:solidFill>
              </a:defRPr>
            </a:lvl8pPr>
            <a:lvl9pPr lvl="8" algn="ctr">
              <a:lnSpc>
                <a:spcPct val="100000"/>
              </a:lnSpc>
              <a:spcBef>
                <a:spcPts val="1200"/>
              </a:spcBef>
              <a:spcAft>
                <a:spcPts val="0"/>
              </a:spcAft>
              <a:buClr>
                <a:srgbClr val="8B8B8D"/>
              </a:buClr>
              <a:buSzPts val="1400"/>
              <a:buNone/>
              <a:defRPr>
                <a:solidFill>
                  <a:srgbClr val="8B8B8D"/>
                </a:solidFill>
              </a:defRPr>
            </a:lvl9pPr>
          </a:lstStyle>
          <a:p>
            <a:endParaRPr/>
          </a:p>
        </p:txBody>
      </p:sp>
      <p:sp>
        <p:nvSpPr>
          <p:cNvPr id="67" name="Google Shape;67;p82"/>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68" name="Google Shape;68;p82"/>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69" name="Google Shape;69;p82"/>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23469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0"/>
        <p:cNvGrpSpPr/>
        <p:nvPr/>
      </p:nvGrpSpPr>
      <p:grpSpPr>
        <a:xfrm>
          <a:off x="0" y="0"/>
          <a:ext cx="0" cy="0"/>
          <a:chOff x="0" y="0"/>
          <a:chExt cx="0" cy="0"/>
        </a:xfrm>
      </p:grpSpPr>
      <p:sp>
        <p:nvSpPr>
          <p:cNvPr id="71" name="Google Shape;71;p83"/>
          <p:cNvSpPr txBox="1">
            <a:spLocks noGrp="1"/>
          </p:cNvSpPr>
          <p:nvPr>
            <p:ph type="body" idx="1"/>
          </p:nvPr>
        </p:nvSpPr>
        <p:spPr>
          <a:xfrm>
            <a:off x="608093" y="3195320"/>
            <a:ext cx="5351209" cy="363748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72" name="Google Shape;72;p83"/>
          <p:cNvSpPr txBox="1">
            <a:spLocks noGrp="1"/>
          </p:cNvSpPr>
          <p:nvPr>
            <p:ph type="body" idx="2"/>
          </p:nvPr>
        </p:nvSpPr>
        <p:spPr>
          <a:xfrm>
            <a:off x="6202537" y="3191866"/>
            <a:ext cx="5351209" cy="363748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73" name="Google Shape;73;p83"/>
          <p:cNvSpPr txBox="1">
            <a:spLocks noGrp="1"/>
          </p:cNvSpPr>
          <p:nvPr>
            <p:ph type="body" idx="3"/>
          </p:nvPr>
        </p:nvSpPr>
        <p:spPr>
          <a:xfrm>
            <a:off x="608092" y="2290267"/>
            <a:ext cx="5351209" cy="797966"/>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1800"/>
              <a:buFont typeface="Garamond"/>
              <a:buNone/>
              <a:defRPr sz="1800" b="1" cap="none">
                <a:solidFill>
                  <a:schemeClr val="lt1"/>
                </a:solidFill>
                <a:latin typeface="Garamond"/>
                <a:ea typeface="Garamond"/>
                <a:cs typeface="Garamond"/>
                <a:sym typeface="Garamond"/>
              </a:defRPr>
            </a:lvl1pPr>
            <a:lvl2pPr marL="914400" lvl="1" indent="-228600" algn="ctr">
              <a:lnSpc>
                <a:spcPct val="100000"/>
              </a:lnSpc>
              <a:spcBef>
                <a:spcPts val="1200"/>
              </a:spcBef>
              <a:spcAft>
                <a:spcPts val="0"/>
              </a:spcAft>
              <a:buSzPts val="1200"/>
              <a:buFont typeface="Garamond"/>
              <a:buNone/>
              <a:defRPr sz="1200"/>
            </a:lvl2pPr>
            <a:lvl3pPr marL="1371600" lvl="2" indent="-228600" algn="ctr">
              <a:lnSpc>
                <a:spcPct val="100000"/>
              </a:lnSpc>
              <a:spcBef>
                <a:spcPts val="1200"/>
              </a:spcBef>
              <a:spcAft>
                <a:spcPts val="0"/>
              </a:spcAft>
              <a:buSzPts val="1000"/>
              <a:buFont typeface="Garamond"/>
              <a:buNone/>
              <a:defRPr sz="1000"/>
            </a:lvl3pPr>
            <a:lvl4pPr marL="1828800" lvl="3" indent="-228600" algn="ctr">
              <a:lnSpc>
                <a:spcPct val="100000"/>
              </a:lnSpc>
              <a:spcBef>
                <a:spcPts val="1200"/>
              </a:spcBef>
              <a:spcAft>
                <a:spcPts val="0"/>
              </a:spcAft>
              <a:buSzPts val="900"/>
              <a:buFont typeface="Garamond"/>
              <a:buNone/>
              <a:defRPr sz="900"/>
            </a:lvl4pPr>
            <a:lvl5pPr marL="2286000" lvl="4" indent="-228600" algn="ctr">
              <a:lnSpc>
                <a:spcPct val="100000"/>
              </a:lnSpc>
              <a:spcBef>
                <a:spcPts val="1200"/>
              </a:spcBef>
              <a:spcAft>
                <a:spcPts val="0"/>
              </a:spcAft>
              <a:buSzPts val="900"/>
              <a:buFont typeface="Garamond"/>
              <a:buNone/>
              <a:defRPr sz="900"/>
            </a:lvl5pPr>
            <a:lvl6pPr marL="2743200" lvl="5" indent="-228600" algn="ctr">
              <a:lnSpc>
                <a:spcPct val="100000"/>
              </a:lnSpc>
              <a:spcBef>
                <a:spcPts val="1200"/>
              </a:spcBef>
              <a:spcAft>
                <a:spcPts val="0"/>
              </a:spcAft>
              <a:buClr>
                <a:schemeClr val="lt2"/>
              </a:buClr>
              <a:buSzPts val="900"/>
              <a:buNone/>
              <a:defRPr sz="900"/>
            </a:lvl6pPr>
            <a:lvl7pPr marL="3200400" lvl="6" indent="-228600" algn="ctr">
              <a:lnSpc>
                <a:spcPct val="100000"/>
              </a:lnSpc>
              <a:spcBef>
                <a:spcPts val="1200"/>
              </a:spcBef>
              <a:spcAft>
                <a:spcPts val="0"/>
              </a:spcAft>
              <a:buClr>
                <a:schemeClr val="lt1"/>
              </a:buClr>
              <a:buSzPts val="900"/>
              <a:buNone/>
              <a:defRPr sz="900"/>
            </a:lvl7pPr>
            <a:lvl8pPr marL="3657600" lvl="7" indent="-228600" algn="ctr">
              <a:lnSpc>
                <a:spcPct val="100000"/>
              </a:lnSpc>
              <a:spcBef>
                <a:spcPts val="1200"/>
              </a:spcBef>
              <a:spcAft>
                <a:spcPts val="0"/>
              </a:spcAft>
              <a:buClr>
                <a:schemeClr val="lt2"/>
              </a:buClr>
              <a:buSzPts val="900"/>
              <a:buNone/>
              <a:defRPr sz="900"/>
            </a:lvl8pPr>
            <a:lvl9pPr marL="4114800" lvl="8" indent="-228600" algn="ctr">
              <a:lnSpc>
                <a:spcPct val="100000"/>
              </a:lnSpc>
              <a:spcBef>
                <a:spcPts val="1200"/>
              </a:spcBef>
              <a:spcAft>
                <a:spcPts val="0"/>
              </a:spcAft>
              <a:buClr>
                <a:schemeClr val="lt1"/>
              </a:buClr>
              <a:buSzPts val="900"/>
              <a:buNone/>
              <a:defRPr sz="900"/>
            </a:lvl9pPr>
          </a:lstStyle>
          <a:p>
            <a:endParaRPr/>
          </a:p>
        </p:txBody>
      </p:sp>
      <p:sp>
        <p:nvSpPr>
          <p:cNvPr id="74" name="Google Shape;74;p83"/>
          <p:cNvSpPr txBox="1">
            <a:spLocks noGrp="1"/>
          </p:cNvSpPr>
          <p:nvPr>
            <p:ph type="body" idx="4"/>
          </p:nvPr>
        </p:nvSpPr>
        <p:spPr>
          <a:xfrm>
            <a:off x="6202537" y="2290267"/>
            <a:ext cx="5351209" cy="797966"/>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1800"/>
              <a:buFont typeface="Garamond"/>
              <a:buNone/>
              <a:defRPr sz="1800" b="1" i="0" cap="none">
                <a:solidFill>
                  <a:schemeClr val="lt1"/>
                </a:solidFill>
                <a:latin typeface="Garamond"/>
                <a:ea typeface="Garamond"/>
                <a:cs typeface="Garamond"/>
                <a:sym typeface="Garamond"/>
              </a:defRPr>
            </a:lvl1pPr>
            <a:lvl2pPr marL="914400" lvl="1" indent="-228600" algn="ctr">
              <a:lnSpc>
                <a:spcPct val="100000"/>
              </a:lnSpc>
              <a:spcBef>
                <a:spcPts val="1200"/>
              </a:spcBef>
              <a:spcAft>
                <a:spcPts val="0"/>
              </a:spcAft>
              <a:buSzPts val="1200"/>
              <a:buFont typeface="Garamond"/>
              <a:buNone/>
              <a:defRPr sz="1200"/>
            </a:lvl2pPr>
            <a:lvl3pPr marL="1371600" lvl="2" indent="-228600" algn="ctr">
              <a:lnSpc>
                <a:spcPct val="100000"/>
              </a:lnSpc>
              <a:spcBef>
                <a:spcPts val="1200"/>
              </a:spcBef>
              <a:spcAft>
                <a:spcPts val="0"/>
              </a:spcAft>
              <a:buSzPts val="1000"/>
              <a:buFont typeface="Garamond"/>
              <a:buNone/>
              <a:defRPr sz="1000"/>
            </a:lvl3pPr>
            <a:lvl4pPr marL="1828800" lvl="3" indent="-228600" algn="ctr">
              <a:lnSpc>
                <a:spcPct val="100000"/>
              </a:lnSpc>
              <a:spcBef>
                <a:spcPts val="1200"/>
              </a:spcBef>
              <a:spcAft>
                <a:spcPts val="0"/>
              </a:spcAft>
              <a:buSzPts val="900"/>
              <a:buFont typeface="Garamond"/>
              <a:buNone/>
              <a:defRPr sz="900"/>
            </a:lvl4pPr>
            <a:lvl5pPr marL="2286000" lvl="4" indent="-228600" algn="ctr">
              <a:lnSpc>
                <a:spcPct val="100000"/>
              </a:lnSpc>
              <a:spcBef>
                <a:spcPts val="1200"/>
              </a:spcBef>
              <a:spcAft>
                <a:spcPts val="0"/>
              </a:spcAft>
              <a:buSzPts val="900"/>
              <a:buFont typeface="Garamond"/>
              <a:buNone/>
              <a:defRPr sz="900"/>
            </a:lvl5pPr>
            <a:lvl6pPr marL="2743200" lvl="5" indent="-228600" algn="ctr">
              <a:lnSpc>
                <a:spcPct val="100000"/>
              </a:lnSpc>
              <a:spcBef>
                <a:spcPts val="1200"/>
              </a:spcBef>
              <a:spcAft>
                <a:spcPts val="0"/>
              </a:spcAft>
              <a:buClr>
                <a:schemeClr val="lt2"/>
              </a:buClr>
              <a:buSzPts val="900"/>
              <a:buNone/>
              <a:defRPr sz="900"/>
            </a:lvl6pPr>
            <a:lvl7pPr marL="3200400" lvl="6" indent="-228600" algn="ctr">
              <a:lnSpc>
                <a:spcPct val="100000"/>
              </a:lnSpc>
              <a:spcBef>
                <a:spcPts val="1200"/>
              </a:spcBef>
              <a:spcAft>
                <a:spcPts val="0"/>
              </a:spcAft>
              <a:buClr>
                <a:schemeClr val="lt1"/>
              </a:buClr>
              <a:buSzPts val="900"/>
              <a:buNone/>
              <a:defRPr sz="900"/>
            </a:lvl7pPr>
            <a:lvl8pPr marL="3657600" lvl="7" indent="-228600" algn="ctr">
              <a:lnSpc>
                <a:spcPct val="100000"/>
              </a:lnSpc>
              <a:spcBef>
                <a:spcPts val="1200"/>
              </a:spcBef>
              <a:spcAft>
                <a:spcPts val="0"/>
              </a:spcAft>
              <a:buClr>
                <a:schemeClr val="lt2"/>
              </a:buClr>
              <a:buSzPts val="900"/>
              <a:buNone/>
              <a:defRPr sz="900"/>
            </a:lvl8pPr>
            <a:lvl9pPr marL="4114800" lvl="8" indent="-228600" algn="ctr">
              <a:lnSpc>
                <a:spcPct val="100000"/>
              </a:lnSpc>
              <a:spcBef>
                <a:spcPts val="1200"/>
              </a:spcBef>
              <a:spcAft>
                <a:spcPts val="0"/>
              </a:spcAft>
              <a:buClr>
                <a:schemeClr val="lt1"/>
              </a:buClr>
              <a:buSzPts val="900"/>
              <a:buNone/>
              <a:defRPr sz="900"/>
            </a:lvl9pPr>
          </a:lstStyle>
          <a:p>
            <a:endParaRPr/>
          </a:p>
        </p:txBody>
      </p:sp>
      <p:sp>
        <p:nvSpPr>
          <p:cNvPr id="75" name="Google Shape;75;p83"/>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76" name="Google Shape;76;p83"/>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77" name="Google Shape;77;p83"/>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78" name="Google Shape;78;p83"/>
          <p:cNvSpPr txBox="1">
            <a:spLocks noGrp="1"/>
          </p:cNvSpPr>
          <p:nvPr>
            <p:ph type="title"/>
          </p:nvPr>
        </p:nvSpPr>
        <p:spPr>
          <a:xfrm>
            <a:off x="3344506"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0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8846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9"/>
        <p:cNvGrpSpPr/>
        <p:nvPr/>
      </p:nvGrpSpPr>
      <p:grpSpPr>
        <a:xfrm>
          <a:off x="0" y="0"/>
          <a:ext cx="0" cy="0"/>
          <a:chOff x="0" y="0"/>
          <a:chExt cx="0" cy="0"/>
        </a:xfrm>
      </p:grpSpPr>
      <p:sp>
        <p:nvSpPr>
          <p:cNvPr id="80" name="Google Shape;80;p84"/>
          <p:cNvSpPr txBox="1">
            <a:spLocks noGrp="1"/>
          </p:cNvSpPr>
          <p:nvPr>
            <p:ph type="body" idx="1"/>
          </p:nvPr>
        </p:nvSpPr>
        <p:spPr>
          <a:xfrm>
            <a:off x="1976299" y="2169797"/>
            <a:ext cx="8209241" cy="397903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81" name="Google Shape;81;p84"/>
          <p:cNvSpPr txBox="1">
            <a:spLocks noGrp="1"/>
          </p:cNvSpPr>
          <p:nvPr>
            <p:ph type="body" idx="2"/>
          </p:nvPr>
        </p:nvSpPr>
        <p:spPr>
          <a:xfrm>
            <a:off x="2310749" y="6249010"/>
            <a:ext cx="7540340" cy="621792"/>
          </a:xfrm>
          <a:prstGeom prst="rect">
            <a:avLst/>
          </a:prstGeom>
          <a:noFill/>
          <a:ln>
            <a:noFill/>
          </a:ln>
        </p:spPr>
        <p:txBody>
          <a:bodyPr spcFirstLastPara="1" wrap="square" lIns="91425" tIns="0" rIns="91425" bIns="45700" anchor="ctr" anchorCtr="0">
            <a:normAutofit/>
          </a:bodyPr>
          <a:lstStyle>
            <a:lvl1pPr marL="457200" lvl="0" indent="-228600" algn="ctr">
              <a:lnSpc>
                <a:spcPct val="100000"/>
              </a:lnSpc>
              <a:spcBef>
                <a:spcPts val="0"/>
              </a:spcBef>
              <a:spcAft>
                <a:spcPts val="0"/>
              </a:spcAft>
              <a:buClr>
                <a:schemeClr val="accent1"/>
              </a:buClr>
              <a:buSzPts val="1400"/>
              <a:buFont typeface="Arial"/>
              <a:buNone/>
              <a:defRPr sz="1400" b="0" i="0" cap="none">
                <a:solidFill>
                  <a:schemeClr val="lt1"/>
                </a:solidFill>
                <a:latin typeface="Garamond"/>
                <a:ea typeface="Garamond"/>
                <a:cs typeface="Garamond"/>
                <a:sym typeface="Garamond"/>
              </a:defRPr>
            </a:lvl1pPr>
            <a:lvl2pPr marL="914400" lvl="1" indent="-228600" algn="ctr">
              <a:lnSpc>
                <a:spcPct val="100000"/>
              </a:lnSpc>
              <a:spcBef>
                <a:spcPts val="1200"/>
              </a:spcBef>
              <a:spcAft>
                <a:spcPts val="0"/>
              </a:spcAft>
              <a:buSzPts val="1200"/>
              <a:buFont typeface="Garamond"/>
              <a:buNone/>
              <a:defRPr sz="1200"/>
            </a:lvl2pPr>
            <a:lvl3pPr marL="1371600" lvl="2" indent="-228600" algn="ctr">
              <a:lnSpc>
                <a:spcPct val="100000"/>
              </a:lnSpc>
              <a:spcBef>
                <a:spcPts val="1200"/>
              </a:spcBef>
              <a:spcAft>
                <a:spcPts val="0"/>
              </a:spcAft>
              <a:buSzPts val="1000"/>
              <a:buFont typeface="Garamond"/>
              <a:buNone/>
              <a:defRPr sz="1000"/>
            </a:lvl3pPr>
            <a:lvl4pPr marL="1828800" lvl="3" indent="-228600" algn="ctr">
              <a:lnSpc>
                <a:spcPct val="100000"/>
              </a:lnSpc>
              <a:spcBef>
                <a:spcPts val="1200"/>
              </a:spcBef>
              <a:spcAft>
                <a:spcPts val="0"/>
              </a:spcAft>
              <a:buSzPts val="900"/>
              <a:buFont typeface="Garamond"/>
              <a:buNone/>
              <a:defRPr sz="900"/>
            </a:lvl4pPr>
            <a:lvl5pPr marL="2286000" lvl="4" indent="-228600" algn="ctr">
              <a:lnSpc>
                <a:spcPct val="100000"/>
              </a:lnSpc>
              <a:spcBef>
                <a:spcPts val="1200"/>
              </a:spcBef>
              <a:spcAft>
                <a:spcPts val="0"/>
              </a:spcAft>
              <a:buSzPts val="900"/>
              <a:buFont typeface="Garamond"/>
              <a:buNone/>
              <a:defRPr sz="900"/>
            </a:lvl5pPr>
            <a:lvl6pPr marL="2743200" lvl="5" indent="-228600" algn="ctr">
              <a:lnSpc>
                <a:spcPct val="100000"/>
              </a:lnSpc>
              <a:spcBef>
                <a:spcPts val="1200"/>
              </a:spcBef>
              <a:spcAft>
                <a:spcPts val="0"/>
              </a:spcAft>
              <a:buClr>
                <a:schemeClr val="lt2"/>
              </a:buClr>
              <a:buSzPts val="900"/>
              <a:buNone/>
              <a:defRPr sz="900"/>
            </a:lvl6pPr>
            <a:lvl7pPr marL="3200400" lvl="6" indent="-228600" algn="ctr">
              <a:lnSpc>
                <a:spcPct val="100000"/>
              </a:lnSpc>
              <a:spcBef>
                <a:spcPts val="1200"/>
              </a:spcBef>
              <a:spcAft>
                <a:spcPts val="0"/>
              </a:spcAft>
              <a:buClr>
                <a:schemeClr val="lt1"/>
              </a:buClr>
              <a:buSzPts val="900"/>
              <a:buNone/>
              <a:defRPr sz="900"/>
            </a:lvl7pPr>
            <a:lvl8pPr marL="3657600" lvl="7" indent="-228600" algn="ctr">
              <a:lnSpc>
                <a:spcPct val="100000"/>
              </a:lnSpc>
              <a:spcBef>
                <a:spcPts val="1200"/>
              </a:spcBef>
              <a:spcAft>
                <a:spcPts val="0"/>
              </a:spcAft>
              <a:buClr>
                <a:schemeClr val="lt2"/>
              </a:buClr>
              <a:buSzPts val="900"/>
              <a:buNone/>
              <a:defRPr sz="900"/>
            </a:lvl8pPr>
            <a:lvl9pPr marL="4114800" lvl="8" indent="-228600" algn="ctr">
              <a:lnSpc>
                <a:spcPct val="100000"/>
              </a:lnSpc>
              <a:spcBef>
                <a:spcPts val="1200"/>
              </a:spcBef>
              <a:spcAft>
                <a:spcPts val="0"/>
              </a:spcAft>
              <a:buClr>
                <a:schemeClr val="lt1"/>
              </a:buClr>
              <a:buSzPts val="900"/>
              <a:buNone/>
              <a:defRPr sz="900"/>
            </a:lvl9pPr>
          </a:lstStyle>
          <a:p>
            <a:endParaRPr/>
          </a:p>
        </p:txBody>
      </p:sp>
      <p:sp>
        <p:nvSpPr>
          <p:cNvPr id="82" name="Google Shape;82;p84"/>
          <p:cNvSpPr txBox="1">
            <a:spLocks noGrp="1"/>
          </p:cNvSpPr>
          <p:nvPr>
            <p:ph type="title"/>
          </p:nvPr>
        </p:nvSpPr>
        <p:spPr>
          <a:xfrm>
            <a:off x="3344506"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0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84"/>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84" name="Google Shape;84;p84"/>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85" name="Google Shape;85;p84"/>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423375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6"/>
        <p:cNvGrpSpPr/>
        <p:nvPr/>
      </p:nvGrpSpPr>
      <p:grpSpPr>
        <a:xfrm>
          <a:off x="0" y="0"/>
          <a:ext cx="0" cy="0"/>
          <a:chOff x="0" y="0"/>
          <a:chExt cx="0" cy="0"/>
        </a:xfrm>
      </p:grpSpPr>
      <p:sp>
        <p:nvSpPr>
          <p:cNvPr id="87" name="Google Shape;87;p85"/>
          <p:cNvSpPr>
            <a:spLocks noGrp="1"/>
          </p:cNvSpPr>
          <p:nvPr>
            <p:ph type="pic" idx="2"/>
          </p:nvPr>
        </p:nvSpPr>
        <p:spPr>
          <a:xfrm>
            <a:off x="2463503" y="2297174"/>
            <a:ext cx="7234833" cy="3698917"/>
          </a:xfrm>
          <a:prstGeom prst="rect">
            <a:avLst/>
          </a:prstGeom>
          <a:solidFill>
            <a:schemeClr val="lt1"/>
          </a:solidFill>
          <a:ln w="69850" cap="flat" cmpd="dbl">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R="0" lvl="0" algn="ctr" rtl="0">
              <a:lnSpc>
                <a:spcPct val="100000"/>
              </a:lnSpc>
              <a:spcBef>
                <a:spcPts val="400"/>
              </a:spcBef>
              <a:spcAft>
                <a:spcPts val="0"/>
              </a:spcAft>
              <a:buClr>
                <a:schemeClr val="accent1"/>
              </a:buClr>
              <a:buSzPts val="1800"/>
              <a:buFont typeface="Garamond"/>
              <a:buNone/>
              <a:defRPr sz="1800" b="0" i="0" u="none" strike="noStrike" cap="none">
                <a:solidFill>
                  <a:schemeClr val="dk1"/>
                </a:solidFill>
                <a:latin typeface="Garamond"/>
                <a:ea typeface="Garamond"/>
                <a:cs typeface="Garamond"/>
                <a:sym typeface="Garamond"/>
              </a:defRPr>
            </a:lvl1pPr>
            <a:lvl2pPr marR="0" lvl="1" algn="ctr" rtl="0">
              <a:lnSpc>
                <a:spcPct val="100000"/>
              </a:lnSpc>
              <a:spcBef>
                <a:spcPts val="1200"/>
              </a:spcBef>
              <a:spcAft>
                <a:spcPts val="0"/>
              </a:spcAft>
              <a:buClr>
                <a:schemeClr val="accent1"/>
              </a:buClr>
              <a:buSzPts val="2800"/>
              <a:buFont typeface="Garamond"/>
              <a:buNone/>
              <a:defRPr sz="2800" b="0" i="0" u="none" strike="noStrike" cap="none">
                <a:solidFill>
                  <a:schemeClr val="lt2"/>
                </a:solidFill>
                <a:latin typeface="Garamond"/>
                <a:ea typeface="Garamond"/>
                <a:cs typeface="Garamond"/>
                <a:sym typeface="Garamond"/>
              </a:defRPr>
            </a:lvl2pPr>
            <a:lvl3pPr marR="0" lvl="2" algn="ctr" rtl="0">
              <a:lnSpc>
                <a:spcPct val="100000"/>
              </a:lnSpc>
              <a:spcBef>
                <a:spcPts val="1200"/>
              </a:spcBef>
              <a:spcAft>
                <a:spcPts val="0"/>
              </a:spcAft>
              <a:buClr>
                <a:schemeClr val="accent1"/>
              </a:buClr>
              <a:buSzPts val="2400"/>
              <a:buFont typeface="Garamond"/>
              <a:buNone/>
              <a:defRPr sz="2400" b="0" i="0" u="none" strike="noStrike" cap="none">
                <a:solidFill>
                  <a:schemeClr val="lt1"/>
                </a:solidFill>
                <a:latin typeface="Garamond"/>
                <a:ea typeface="Garamond"/>
                <a:cs typeface="Garamond"/>
                <a:sym typeface="Garamond"/>
              </a:defRPr>
            </a:lvl3pPr>
            <a:lvl4pPr marR="0" lvl="3" algn="ctr" rtl="0">
              <a:lnSpc>
                <a:spcPct val="100000"/>
              </a:lnSpc>
              <a:spcBef>
                <a:spcPts val="1200"/>
              </a:spcBef>
              <a:spcAft>
                <a:spcPts val="0"/>
              </a:spcAft>
              <a:buClr>
                <a:schemeClr val="accent1"/>
              </a:buClr>
              <a:buSzPts val="2000"/>
              <a:buFont typeface="Garamond"/>
              <a:buNone/>
              <a:defRPr sz="2000" b="0" i="0" u="none" strike="noStrike" cap="none">
                <a:solidFill>
                  <a:schemeClr val="lt2"/>
                </a:solidFill>
                <a:latin typeface="Garamond"/>
                <a:ea typeface="Garamond"/>
                <a:cs typeface="Garamond"/>
                <a:sym typeface="Garamond"/>
              </a:defRPr>
            </a:lvl4pPr>
            <a:lvl5pPr marR="0" lvl="4" algn="ctr" rtl="0">
              <a:lnSpc>
                <a:spcPct val="100000"/>
              </a:lnSpc>
              <a:spcBef>
                <a:spcPts val="1200"/>
              </a:spcBef>
              <a:spcAft>
                <a:spcPts val="0"/>
              </a:spcAft>
              <a:buClr>
                <a:schemeClr val="accent1"/>
              </a:buClr>
              <a:buSzPts val="2000"/>
              <a:buFont typeface="Garamond"/>
              <a:buNone/>
              <a:defRPr sz="2000" b="0" i="0" u="none" strike="noStrike" cap="none">
                <a:solidFill>
                  <a:schemeClr val="lt1"/>
                </a:solidFill>
                <a:latin typeface="Garamond"/>
                <a:ea typeface="Garamond"/>
                <a:cs typeface="Garamond"/>
                <a:sym typeface="Garamond"/>
              </a:defRPr>
            </a:lvl5pPr>
            <a:lvl6pPr marR="0" lvl="5" algn="ctr" rtl="0">
              <a:lnSpc>
                <a:spcPct val="100000"/>
              </a:lnSpc>
              <a:spcBef>
                <a:spcPts val="1200"/>
              </a:spcBef>
              <a:spcAft>
                <a:spcPts val="0"/>
              </a:spcAft>
              <a:buClr>
                <a:schemeClr val="lt2"/>
              </a:buClr>
              <a:buSzPts val="2000"/>
              <a:buFont typeface="Arial"/>
              <a:buNone/>
              <a:defRPr sz="2000" b="0" i="0" u="none" strike="noStrike" cap="none">
                <a:solidFill>
                  <a:schemeClr val="lt2"/>
                </a:solidFill>
                <a:latin typeface="Garamond"/>
                <a:ea typeface="Garamond"/>
                <a:cs typeface="Garamond"/>
                <a:sym typeface="Garamond"/>
              </a:defRPr>
            </a:lvl6pPr>
            <a:lvl7pPr marR="0" lvl="6" algn="ctr" rtl="0">
              <a:lnSpc>
                <a:spcPct val="100000"/>
              </a:lnSpc>
              <a:spcBef>
                <a:spcPts val="1200"/>
              </a:spcBef>
              <a:spcAft>
                <a:spcPts val="0"/>
              </a:spcAft>
              <a:buClr>
                <a:schemeClr val="lt1"/>
              </a:buClr>
              <a:buSzPts val="2000"/>
              <a:buFont typeface="Arial"/>
              <a:buNone/>
              <a:defRPr sz="2000" b="0" i="0" u="none" strike="noStrike" cap="none">
                <a:solidFill>
                  <a:schemeClr val="lt1"/>
                </a:solidFill>
                <a:latin typeface="Garamond"/>
                <a:ea typeface="Garamond"/>
                <a:cs typeface="Garamond"/>
                <a:sym typeface="Garamond"/>
              </a:defRPr>
            </a:lvl7pPr>
            <a:lvl8pPr marR="0" lvl="7" algn="ctr" rtl="0">
              <a:lnSpc>
                <a:spcPct val="100000"/>
              </a:lnSpc>
              <a:spcBef>
                <a:spcPts val="1200"/>
              </a:spcBef>
              <a:spcAft>
                <a:spcPts val="0"/>
              </a:spcAft>
              <a:buClr>
                <a:schemeClr val="lt2"/>
              </a:buClr>
              <a:buSzPts val="2000"/>
              <a:buFont typeface="Arial"/>
              <a:buNone/>
              <a:defRPr sz="2000" b="0" i="0" u="none" strike="noStrike" cap="none">
                <a:solidFill>
                  <a:schemeClr val="lt2"/>
                </a:solidFill>
                <a:latin typeface="Garamond"/>
                <a:ea typeface="Garamond"/>
                <a:cs typeface="Garamond"/>
                <a:sym typeface="Garamond"/>
              </a:defRPr>
            </a:lvl8pPr>
            <a:lvl9pPr marR="0" lvl="8" algn="ctr" rtl="0">
              <a:lnSpc>
                <a:spcPct val="100000"/>
              </a:lnSpc>
              <a:spcBef>
                <a:spcPts val="1200"/>
              </a:spcBef>
              <a:spcAft>
                <a:spcPts val="0"/>
              </a:spcAft>
              <a:buClr>
                <a:schemeClr val="lt1"/>
              </a:buClr>
              <a:buSzPts val="2000"/>
              <a:buFont typeface="Arial"/>
              <a:buNone/>
              <a:defRPr sz="2000" b="0" i="0" u="none" strike="noStrike" cap="none">
                <a:solidFill>
                  <a:schemeClr val="lt1"/>
                </a:solidFill>
                <a:latin typeface="Garamond"/>
                <a:ea typeface="Garamond"/>
                <a:cs typeface="Garamond"/>
                <a:sym typeface="Garamond"/>
              </a:defRPr>
            </a:lvl9pPr>
          </a:lstStyle>
          <a:p>
            <a:endParaRPr/>
          </a:p>
        </p:txBody>
      </p:sp>
      <p:sp>
        <p:nvSpPr>
          <p:cNvPr id="88" name="Google Shape;88;p85"/>
          <p:cNvSpPr txBox="1">
            <a:spLocks noGrp="1"/>
          </p:cNvSpPr>
          <p:nvPr>
            <p:ph type="body" idx="1"/>
          </p:nvPr>
        </p:nvSpPr>
        <p:spPr>
          <a:xfrm>
            <a:off x="2310749" y="6252464"/>
            <a:ext cx="7540340" cy="621792"/>
          </a:xfrm>
          <a:prstGeom prst="rect">
            <a:avLst/>
          </a:prstGeom>
          <a:noFill/>
          <a:ln>
            <a:noFill/>
          </a:ln>
        </p:spPr>
        <p:txBody>
          <a:bodyPr spcFirstLastPara="1" wrap="square" lIns="91425" tIns="0" rIns="91425" bIns="0" anchor="ctr" anchorCtr="0">
            <a:normAutofit/>
          </a:bodyPr>
          <a:lstStyle>
            <a:lvl1pPr marL="457200" lvl="0" indent="-228600" algn="ctr">
              <a:lnSpc>
                <a:spcPct val="100000"/>
              </a:lnSpc>
              <a:spcBef>
                <a:spcPts val="0"/>
              </a:spcBef>
              <a:spcAft>
                <a:spcPts val="0"/>
              </a:spcAft>
              <a:buSzPts val="1400"/>
              <a:buFont typeface="Garamond"/>
              <a:buNone/>
              <a:defRPr sz="1400" b="0" i="0" cap="none">
                <a:solidFill>
                  <a:schemeClr val="lt2"/>
                </a:solidFill>
                <a:latin typeface="Garamond"/>
                <a:ea typeface="Garamond"/>
                <a:cs typeface="Garamond"/>
                <a:sym typeface="Garamond"/>
              </a:defRPr>
            </a:lvl1pPr>
            <a:lvl2pPr marL="914400" lvl="1" indent="-228600" algn="ctr">
              <a:lnSpc>
                <a:spcPct val="100000"/>
              </a:lnSpc>
              <a:spcBef>
                <a:spcPts val="1200"/>
              </a:spcBef>
              <a:spcAft>
                <a:spcPts val="0"/>
              </a:spcAft>
              <a:buSzPts val="1800"/>
              <a:buFont typeface="Garamond"/>
              <a:buNone/>
              <a:defRPr>
                <a:solidFill>
                  <a:schemeClr val="dk2"/>
                </a:solidFill>
              </a:defRPr>
            </a:lvl2pPr>
            <a:lvl3pPr marL="1371600" lvl="2" indent="-228600" algn="ctr">
              <a:lnSpc>
                <a:spcPct val="100000"/>
              </a:lnSpc>
              <a:spcBef>
                <a:spcPts val="1200"/>
              </a:spcBef>
              <a:spcAft>
                <a:spcPts val="0"/>
              </a:spcAft>
              <a:buSzPts val="1600"/>
              <a:buFont typeface="Garamond"/>
              <a:buNone/>
              <a:defRPr>
                <a:solidFill>
                  <a:schemeClr val="dk2"/>
                </a:solidFill>
              </a:defRPr>
            </a:lvl3pPr>
            <a:lvl4pPr marL="1828800" lvl="3" indent="-228600" algn="ctr">
              <a:lnSpc>
                <a:spcPct val="100000"/>
              </a:lnSpc>
              <a:spcBef>
                <a:spcPts val="1200"/>
              </a:spcBef>
              <a:spcAft>
                <a:spcPts val="0"/>
              </a:spcAft>
              <a:buSzPts val="1400"/>
              <a:buFont typeface="Garamond"/>
              <a:buNone/>
              <a:defRPr>
                <a:solidFill>
                  <a:schemeClr val="dk2"/>
                </a:solidFill>
              </a:defRPr>
            </a:lvl4pPr>
            <a:lvl5pPr marL="2286000" lvl="4" indent="-228600" algn="ctr">
              <a:lnSpc>
                <a:spcPct val="100000"/>
              </a:lnSpc>
              <a:spcBef>
                <a:spcPts val="1200"/>
              </a:spcBef>
              <a:spcAft>
                <a:spcPts val="0"/>
              </a:spcAft>
              <a:buSzPts val="1400"/>
              <a:buFont typeface="Garamond"/>
              <a:buNone/>
              <a:defRPr>
                <a:solidFill>
                  <a:schemeClr val="dk2"/>
                </a:solidFill>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89" name="Google Shape;89;p85"/>
          <p:cNvSpPr txBox="1">
            <a:spLocks noGrp="1"/>
          </p:cNvSpPr>
          <p:nvPr>
            <p:ph type="title"/>
          </p:nvPr>
        </p:nvSpPr>
        <p:spPr>
          <a:xfrm>
            <a:off x="3344506"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0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85"/>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91" name="Google Shape;91;p85"/>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92" name="Google Shape;92;p85"/>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2643448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3"/>
        <p:cNvGrpSpPr/>
        <p:nvPr/>
      </p:nvGrpSpPr>
      <p:grpSpPr>
        <a:xfrm>
          <a:off x="0" y="0"/>
          <a:ext cx="0" cy="0"/>
          <a:chOff x="0" y="0"/>
          <a:chExt cx="0" cy="0"/>
        </a:xfrm>
      </p:grpSpPr>
      <p:sp>
        <p:nvSpPr>
          <p:cNvPr id="94" name="Google Shape;94;p86"/>
          <p:cNvSpPr txBox="1">
            <a:spLocks noGrp="1"/>
          </p:cNvSpPr>
          <p:nvPr>
            <p:ph type="title"/>
          </p:nvPr>
        </p:nvSpPr>
        <p:spPr>
          <a:xfrm>
            <a:off x="3344506"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0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86"/>
          <p:cNvSpPr txBox="1">
            <a:spLocks noGrp="1"/>
          </p:cNvSpPr>
          <p:nvPr>
            <p:ph type="body" idx="1"/>
          </p:nvPr>
        </p:nvSpPr>
        <p:spPr>
          <a:xfrm rot="5400000">
            <a:off x="3747760" y="-851127"/>
            <a:ext cx="4666319" cy="1094565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96" name="Google Shape;96;p86"/>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97" name="Google Shape;97;p86"/>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98" name="Google Shape;98;p86"/>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2998211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99"/>
        <p:cNvGrpSpPr/>
        <p:nvPr/>
      </p:nvGrpSpPr>
      <p:grpSpPr>
        <a:xfrm>
          <a:off x="0" y="0"/>
          <a:ext cx="0" cy="0"/>
          <a:chOff x="0" y="0"/>
          <a:chExt cx="0" cy="0"/>
        </a:xfrm>
      </p:grpSpPr>
      <p:cxnSp>
        <p:nvCxnSpPr>
          <p:cNvPr id="100" name="Google Shape;100;p87"/>
          <p:cNvCxnSpPr/>
          <p:nvPr/>
        </p:nvCxnSpPr>
        <p:spPr>
          <a:xfrm rot="5400000">
            <a:off x="6350014" y="3886045"/>
            <a:ext cx="7772400" cy="2112"/>
          </a:xfrm>
          <a:prstGeom prst="straightConnector1">
            <a:avLst/>
          </a:prstGeom>
          <a:noFill/>
          <a:ln w="12700" cap="flat" cmpd="sng">
            <a:solidFill>
              <a:srgbClr val="D5D185"/>
            </a:solidFill>
            <a:prstDash val="solid"/>
            <a:round/>
            <a:headEnd type="none" w="sm" len="sm"/>
            <a:tailEnd type="none" w="sm" len="sm"/>
          </a:ln>
        </p:spPr>
      </p:cxnSp>
      <p:sp>
        <p:nvSpPr>
          <p:cNvPr id="101" name="Google Shape;101;p87"/>
          <p:cNvSpPr/>
          <p:nvPr/>
        </p:nvSpPr>
        <p:spPr>
          <a:xfrm>
            <a:off x="0" y="1"/>
            <a:ext cx="10236214" cy="7772400"/>
          </a:xfrm>
          <a:prstGeom prst="rect">
            <a:avLst/>
          </a:prstGeom>
          <a:solidFill>
            <a:schemeClr val="dk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800" kern="0">
              <a:solidFill>
                <a:srgbClr val="FFFFFF"/>
              </a:solidFill>
              <a:ea typeface="Garamond"/>
              <a:cs typeface="Garamond"/>
              <a:sym typeface="Garamond"/>
            </a:endParaRPr>
          </a:p>
        </p:txBody>
      </p:sp>
      <p:sp>
        <p:nvSpPr>
          <p:cNvPr id="102" name="Google Shape;102;p87"/>
          <p:cNvSpPr txBox="1">
            <a:spLocks noGrp="1"/>
          </p:cNvSpPr>
          <p:nvPr>
            <p:ph type="body" idx="1"/>
          </p:nvPr>
        </p:nvSpPr>
        <p:spPr>
          <a:xfrm rot="5400000">
            <a:off x="2166878" y="-522465"/>
            <a:ext cx="5699760" cy="881733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800"/>
              <a:buNone/>
              <a:defRPr/>
            </a:lvl1pPr>
            <a:lvl2pPr marL="914400" lvl="1" indent="-228600" algn="ctr">
              <a:lnSpc>
                <a:spcPct val="100000"/>
              </a:lnSpc>
              <a:spcBef>
                <a:spcPts val="1200"/>
              </a:spcBef>
              <a:spcAft>
                <a:spcPts val="0"/>
              </a:spcAft>
              <a:buSzPts val="1800"/>
              <a:buNone/>
              <a:defRPr/>
            </a:lvl2pPr>
            <a:lvl3pPr marL="1371600" lvl="2" indent="-228600" algn="ctr">
              <a:lnSpc>
                <a:spcPct val="100000"/>
              </a:lnSpc>
              <a:spcBef>
                <a:spcPts val="1200"/>
              </a:spcBef>
              <a:spcAft>
                <a:spcPts val="0"/>
              </a:spcAft>
              <a:buSzPts val="1800"/>
              <a:buNone/>
              <a:defRPr/>
            </a:lvl3pPr>
            <a:lvl4pPr marL="1828800" lvl="3" indent="-228600" algn="ctr">
              <a:lnSpc>
                <a:spcPct val="100000"/>
              </a:lnSpc>
              <a:spcBef>
                <a:spcPts val="1200"/>
              </a:spcBef>
              <a:spcAft>
                <a:spcPts val="0"/>
              </a:spcAft>
              <a:buSzPts val="1800"/>
              <a:buNone/>
              <a:defRPr/>
            </a:lvl4pPr>
            <a:lvl5pPr marL="2286000" lvl="4" indent="-228600" algn="ctr">
              <a:lnSpc>
                <a:spcPct val="100000"/>
              </a:lnSpc>
              <a:spcBef>
                <a:spcPts val="1200"/>
              </a:spcBef>
              <a:spcAft>
                <a:spcPts val="0"/>
              </a:spcAft>
              <a:buSzPts val="1800"/>
              <a:buNone/>
              <a:defRPr/>
            </a:lvl5pPr>
            <a:lvl6pPr marL="2743200" lvl="5" indent="-228600" algn="ctr">
              <a:lnSpc>
                <a:spcPct val="100000"/>
              </a:lnSpc>
              <a:spcBef>
                <a:spcPts val="1200"/>
              </a:spcBef>
              <a:spcAft>
                <a:spcPts val="0"/>
              </a:spcAft>
              <a:buClr>
                <a:schemeClr val="lt2"/>
              </a:buClr>
              <a:buSzPts val="1800"/>
              <a:buNone/>
              <a:defRPr/>
            </a:lvl6pPr>
            <a:lvl7pPr marL="3200400" lvl="6" indent="-228600" algn="ctr">
              <a:lnSpc>
                <a:spcPct val="100000"/>
              </a:lnSpc>
              <a:spcBef>
                <a:spcPts val="1200"/>
              </a:spcBef>
              <a:spcAft>
                <a:spcPts val="0"/>
              </a:spcAft>
              <a:buClr>
                <a:schemeClr val="lt1"/>
              </a:buClr>
              <a:buSzPts val="1800"/>
              <a:buNone/>
              <a:defRPr/>
            </a:lvl7pPr>
            <a:lvl8pPr marL="3657600" lvl="7" indent="-228600" algn="ctr">
              <a:lnSpc>
                <a:spcPct val="100000"/>
              </a:lnSpc>
              <a:spcBef>
                <a:spcPts val="1200"/>
              </a:spcBef>
              <a:spcAft>
                <a:spcPts val="0"/>
              </a:spcAft>
              <a:buClr>
                <a:schemeClr val="lt2"/>
              </a:buClr>
              <a:buSzPts val="1800"/>
              <a:buNone/>
              <a:defRPr/>
            </a:lvl8pPr>
            <a:lvl9pPr marL="4114800" lvl="8" indent="-228600" algn="ctr">
              <a:lnSpc>
                <a:spcPct val="100000"/>
              </a:lnSpc>
              <a:spcBef>
                <a:spcPts val="1200"/>
              </a:spcBef>
              <a:spcAft>
                <a:spcPts val="0"/>
              </a:spcAft>
              <a:buClr>
                <a:schemeClr val="lt1"/>
              </a:buClr>
              <a:buSzPts val="1800"/>
              <a:buNone/>
              <a:defRPr/>
            </a:lvl9pPr>
          </a:lstStyle>
          <a:p>
            <a:endParaRPr/>
          </a:p>
        </p:txBody>
      </p:sp>
      <p:sp>
        <p:nvSpPr>
          <p:cNvPr id="103" name="Google Shape;103;p87"/>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04" name="Google Shape;104;p87"/>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05" name="Google Shape;105;p87"/>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106" name="Google Shape;106;p87"/>
          <p:cNvSpPr txBox="1">
            <a:spLocks noGrp="1"/>
          </p:cNvSpPr>
          <p:nvPr>
            <p:ph type="title"/>
          </p:nvPr>
        </p:nvSpPr>
        <p:spPr>
          <a:xfrm rot="5400000">
            <a:off x="7394699" y="3269744"/>
            <a:ext cx="5699760" cy="1232915"/>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lvl="0" algn="ctr">
              <a:spcBef>
                <a:spcPts val="40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429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3"/>
          <p:cNvSpPr txBox="1">
            <a:spLocks noGrp="1"/>
          </p:cNvSpPr>
          <p:nvPr>
            <p:ph type="body" idx="1"/>
          </p:nvPr>
        </p:nvSpPr>
        <p:spPr>
          <a:xfrm>
            <a:off x="608096" y="2290267"/>
            <a:ext cx="5351209" cy="4539082"/>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29" name="Google Shape;29;p73"/>
          <p:cNvSpPr txBox="1">
            <a:spLocks noGrp="1"/>
          </p:cNvSpPr>
          <p:nvPr>
            <p:ph type="body" idx="2"/>
          </p:nvPr>
        </p:nvSpPr>
        <p:spPr>
          <a:xfrm>
            <a:off x="6202539" y="2290267"/>
            <a:ext cx="5351209" cy="4539082"/>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30" name="Google Shape;30;p73"/>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31" name="Google Shape;31;p73"/>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32" name="Google Shape;32;p73"/>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33" name="Google Shape;33;p73"/>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lvl="0" algn="ctr">
              <a:spcBef>
                <a:spcPts val="62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2934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4"/>
        <p:cNvGrpSpPr/>
        <p:nvPr/>
      </p:nvGrpSpPr>
      <p:grpSpPr>
        <a:xfrm>
          <a:off x="0" y="0"/>
          <a:ext cx="0" cy="0"/>
          <a:chOff x="0" y="0"/>
          <a:chExt cx="0" cy="0"/>
        </a:xfrm>
      </p:grpSpPr>
      <p:sp>
        <p:nvSpPr>
          <p:cNvPr id="35" name="Google Shape;35;p74"/>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lvl="0" algn="ctr">
              <a:spcBef>
                <a:spcPts val="62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4"/>
          <p:cNvSpPr txBox="1">
            <a:spLocks noGrp="1"/>
          </p:cNvSpPr>
          <p:nvPr>
            <p:ph type="body" idx="1"/>
          </p:nvPr>
        </p:nvSpPr>
        <p:spPr>
          <a:xfrm>
            <a:off x="836128" y="2069042"/>
            <a:ext cx="5168781" cy="4931516"/>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37" name="Google Shape;37;p74"/>
          <p:cNvSpPr txBox="1">
            <a:spLocks noGrp="1"/>
          </p:cNvSpPr>
          <p:nvPr>
            <p:ph type="body" idx="2"/>
          </p:nvPr>
        </p:nvSpPr>
        <p:spPr>
          <a:xfrm>
            <a:off x="6156934" y="2069042"/>
            <a:ext cx="5168781" cy="4931516"/>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38" name="Google Shape;38;p74"/>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39" name="Google Shape;39;p74"/>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40" name="Google Shape;40;p74"/>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314287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75"/>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lvl="0" algn="ctr">
              <a:spcBef>
                <a:spcPts val="62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5"/>
          <p:cNvSpPr txBox="1">
            <a:spLocks noGrp="1"/>
          </p:cNvSpPr>
          <p:nvPr>
            <p:ph type="body" idx="1"/>
          </p:nvPr>
        </p:nvSpPr>
        <p:spPr>
          <a:xfrm>
            <a:off x="608092" y="2288541"/>
            <a:ext cx="10945654" cy="4666319"/>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44" name="Google Shape;44;p75"/>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45" name="Google Shape;45;p75"/>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46" name="Google Shape;46;p75"/>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296434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80"/>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lvl="0" algn="ctr">
              <a:spcBef>
                <a:spcPts val="62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0"/>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0" name="Google Shape;50;p80"/>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51" name="Google Shape;51;p80"/>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88053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52"/>
        <p:cNvGrpSpPr/>
        <p:nvPr/>
      </p:nvGrpSpPr>
      <p:grpSpPr>
        <a:xfrm>
          <a:off x="0" y="0"/>
          <a:ext cx="0" cy="0"/>
          <a:chOff x="0" y="0"/>
          <a:chExt cx="0" cy="0"/>
        </a:xfrm>
      </p:grpSpPr>
      <p:sp>
        <p:nvSpPr>
          <p:cNvPr id="53" name="Google Shape;53;p81"/>
          <p:cNvSpPr/>
          <p:nvPr/>
        </p:nvSpPr>
        <p:spPr>
          <a:xfrm>
            <a:off x="0" y="0"/>
            <a:ext cx="12161838" cy="3324860"/>
          </a:xfrm>
          <a:prstGeom prst="rect">
            <a:avLst/>
          </a:prstGeom>
          <a:solidFill>
            <a:schemeClr val="dk1"/>
          </a:solidFill>
          <a:ln>
            <a:noFill/>
          </a:ln>
        </p:spPr>
        <p:txBody>
          <a:bodyPr spcFirstLastPara="1" wrap="square" lIns="141870" tIns="70915" rIns="141870" bIns="70915" anchor="ctr" anchorCtr="0">
            <a:noAutofit/>
          </a:bodyPr>
          <a:lstStyle/>
          <a:p>
            <a:pPr algn="ctr">
              <a:buClr>
                <a:srgbClr val="000000"/>
              </a:buClr>
              <a:buFont typeface="Arial"/>
              <a:buNone/>
            </a:pPr>
            <a:endParaRPr kern="0">
              <a:solidFill>
                <a:srgbClr val="FFFFFF"/>
              </a:solidFill>
              <a:ea typeface="Garamond"/>
              <a:cs typeface="Garamond"/>
              <a:sym typeface="Garamond"/>
            </a:endParaRPr>
          </a:p>
        </p:txBody>
      </p:sp>
      <p:cxnSp>
        <p:nvCxnSpPr>
          <p:cNvPr id="54" name="Google Shape;54;p81"/>
          <p:cNvCxnSpPr/>
          <p:nvPr/>
        </p:nvCxnSpPr>
        <p:spPr>
          <a:xfrm>
            <a:off x="0" y="3315324"/>
            <a:ext cx="12161838" cy="1800"/>
          </a:xfrm>
          <a:prstGeom prst="straightConnector1">
            <a:avLst/>
          </a:prstGeom>
          <a:noFill/>
          <a:ln w="12700" cap="flat" cmpd="sng">
            <a:solidFill>
              <a:schemeClr val="accent1"/>
            </a:solidFill>
            <a:prstDash val="solid"/>
            <a:round/>
            <a:headEnd type="none" w="sm" len="sm"/>
            <a:tailEnd type="none" w="sm" len="sm"/>
          </a:ln>
        </p:spPr>
      </p:cxnSp>
      <p:sp>
        <p:nvSpPr>
          <p:cNvPr id="55" name="Google Shape;55;p81"/>
          <p:cNvSpPr/>
          <p:nvPr/>
        </p:nvSpPr>
        <p:spPr>
          <a:xfrm>
            <a:off x="3344507" y="2677160"/>
            <a:ext cx="5472827" cy="1278128"/>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p>
            <a:pPr algn="ctr">
              <a:buClr>
                <a:srgbClr val="FFFFFF"/>
              </a:buClr>
              <a:buSzPts val="1800"/>
              <a:buFont typeface="Garamond"/>
              <a:buNone/>
            </a:pPr>
            <a:endParaRPr b="1" kern="0">
              <a:solidFill>
                <a:srgbClr val="292934"/>
              </a:solidFill>
              <a:ea typeface="Garamond"/>
              <a:cs typeface="Garamond"/>
              <a:sym typeface="Garamond"/>
            </a:endParaRPr>
          </a:p>
        </p:txBody>
      </p:sp>
      <p:sp>
        <p:nvSpPr>
          <p:cNvPr id="56" name="Google Shape;56;p81"/>
          <p:cNvSpPr txBox="1">
            <a:spLocks noGrp="1"/>
          </p:cNvSpPr>
          <p:nvPr>
            <p:ph type="subTitle" idx="1"/>
          </p:nvPr>
        </p:nvSpPr>
        <p:spPr>
          <a:xfrm>
            <a:off x="3412072" y="3451529"/>
            <a:ext cx="5337696" cy="485775"/>
          </a:xfrm>
          <a:prstGeom prst="rect">
            <a:avLst/>
          </a:prstGeom>
          <a:noFill/>
          <a:ln>
            <a:noFill/>
          </a:ln>
        </p:spPr>
        <p:txBody>
          <a:bodyPr spcFirstLastPara="1" wrap="square" lIns="141870" tIns="0" rIns="141870" bIns="70915" anchor="t" anchorCtr="0">
            <a:noAutofit/>
          </a:bodyPr>
          <a:lstStyle>
            <a:lvl1pPr lvl="0" algn="ctr">
              <a:lnSpc>
                <a:spcPct val="100000"/>
              </a:lnSpc>
              <a:spcBef>
                <a:spcPts val="931"/>
              </a:spcBef>
              <a:spcAft>
                <a:spcPts val="0"/>
              </a:spcAft>
              <a:buSzPts val="1600"/>
              <a:buFont typeface="Garamond"/>
              <a:buNone/>
              <a:defRPr sz="2500" b="0" i="0" cap="none">
                <a:solidFill>
                  <a:srgbClr val="55556F"/>
                </a:solidFill>
              </a:defRPr>
            </a:lvl1pPr>
            <a:lvl2pPr lvl="1" algn="ctr">
              <a:lnSpc>
                <a:spcPct val="100000"/>
              </a:lnSpc>
              <a:spcBef>
                <a:spcPts val="1862"/>
              </a:spcBef>
              <a:spcAft>
                <a:spcPts val="0"/>
              </a:spcAft>
              <a:buSzPts val="1800"/>
              <a:buFont typeface="Garamond"/>
              <a:buNone/>
              <a:defRPr>
                <a:solidFill>
                  <a:schemeClr val="lt1"/>
                </a:solidFill>
              </a:defRPr>
            </a:lvl2pPr>
            <a:lvl3pPr lvl="2" algn="ctr">
              <a:lnSpc>
                <a:spcPct val="100000"/>
              </a:lnSpc>
              <a:spcBef>
                <a:spcPts val="1862"/>
              </a:spcBef>
              <a:spcAft>
                <a:spcPts val="0"/>
              </a:spcAft>
              <a:buSzPts val="1600"/>
              <a:buFont typeface="Garamond"/>
              <a:buNone/>
              <a:defRPr>
                <a:solidFill>
                  <a:schemeClr val="lt1"/>
                </a:solidFill>
              </a:defRPr>
            </a:lvl3pPr>
            <a:lvl4pPr lvl="3" algn="ctr">
              <a:lnSpc>
                <a:spcPct val="100000"/>
              </a:lnSpc>
              <a:spcBef>
                <a:spcPts val="1862"/>
              </a:spcBef>
              <a:spcAft>
                <a:spcPts val="0"/>
              </a:spcAft>
              <a:buSzPts val="1400"/>
              <a:buFont typeface="Garamond"/>
              <a:buNone/>
              <a:defRPr>
                <a:solidFill>
                  <a:schemeClr val="lt1"/>
                </a:solidFill>
              </a:defRPr>
            </a:lvl4pPr>
            <a:lvl5pPr lvl="4" algn="ctr">
              <a:lnSpc>
                <a:spcPct val="100000"/>
              </a:lnSpc>
              <a:spcBef>
                <a:spcPts val="1862"/>
              </a:spcBef>
              <a:spcAft>
                <a:spcPts val="0"/>
              </a:spcAft>
              <a:buSzPts val="1400"/>
              <a:buFont typeface="Garamond"/>
              <a:buNone/>
              <a:defRPr>
                <a:solidFill>
                  <a:schemeClr val="lt1"/>
                </a:solidFill>
              </a:defRPr>
            </a:lvl5pPr>
            <a:lvl6pPr lvl="5" algn="ctr">
              <a:lnSpc>
                <a:spcPct val="100000"/>
              </a:lnSpc>
              <a:spcBef>
                <a:spcPts val="1862"/>
              </a:spcBef>
              <a:spcAft>
                <a:spcPts val="0"/>
              </a:spcAft>
              <a:buClr>
                <a:schemeClr val="lt1"/>
              </a:buClr>
              <a:buSzPts val="1400"/>
              <a:buNone/>
              <a:defRPr>
                <a:solidFill>
                  <a:schemeClr val="lt1"/>
                </a:solidFill>
              </a:defRPr>
            </a:lvl6pPr>
            <a:lvl7pPr lvl="6" algn="ctr">
              <a:lnSpc>
                <a:spcPct val="100000"/>
              </a:lnSpc>
              <a:spcBef>
                <a:spcPts val="1862"/>
              </a:spcBef>
              <a:spcAft>
                <a:spcPts val="0"/>
              </a:spcAft>
              <a:buClr>
                <a:schemeClr val="lt1"/>
              </a:buClr>
              <a:buSzPts val="1400"/>
              <a:buNone/>
              <a:defRPr>
                <a:solidFill>
                  <a:schemeClr val="lt1"/>
                </a:solidFill>
              </a:defRPr>
            </a:lvl7pPr>
            <a:lvl8pPr lvl="7" algn="ctr">
              <a:lnSpc>
                <a:spcPct val="100000"/>
              </a:lnSpc>
              <a:spcBef>
                <a:spcPts val="1862"/>
              </a:spcBef>
              <a:spcAft>
                <a:spcPts val="0"/>
              </a:spcAft>
              <a:buClr>
                <a:schemeClr val="lt1"/>
              </a:buClr>
              <a:buSzPts val="1400"/>
              <a:buNone/>
              <a:defRPr>
                <a:solidFill>
                  <a:schemeClr val="lt1"/>
                </a:solidFill>
              </a:defRPr>
            </a:lvl8pPr>
            <a:lvl9pPr lvl="8" algn="ctr">
              <a:lnSpc>
                <a:spcPct val="100000"/>
              </a:lnSpc>
              <a:spcBef>
                <a:spcPts val="1862"/>
              </a:spcBef>
              <a:spcAft>
                <a:spcPts val="0"/>
              </a:spcAft>
              <a:buClr>
                <a:schemeClr val="lt1"/>
              </a:buClr>
              <a:buSzPts val="1400"/>
              <a:buNone/>
              <a:defRPr>
                <a:solidFill>
                  <a:schemeClr val="lt1"/>
                </a:solidFill>
              </a:defRPr>
            </a:lvl9pPr>
          </a:lstStyle>
          <a:p>
            <a:endParaRPr/>
          </a:p>
        </p:txBody>
      </p:sp>
      <p:sp>
        <p:nvSpPr>
          <p:cNvPr id="57" name="Google Shape;57;p81"/>
          <p:cNvSpPr txBox="1">
            <a:spLocks noGrp="1"/>
          </p:cNvSpPr>
          <p:nvPr>
            <p:ph type="title"/>
          </p:nvPr>
        </p:nvSpPr>
        <p:spPr>
          <a:xfrm>
            <a:off x="3412072" y="2717465"/>
            <a:ext cx="5337696" cy="679365"/>
          </a:xfrm>
          <a:prstGeom prst="rect">
            <a:avLst/>
          </a:prstGeom>
          <a:noFill/>
          <a:ln>
            <a:noFill/>
          </a:ln>
        </p:spPr>
        <p:txBody>
          <a:bodyPr spcFirstLastPara="1" wrap="square" lIns="141870" tIns="70915" rIns="141870" bIns="0" anchor="b" anchorCtr="0">
            <a:normAutofit/>
          </a:bodyPr>
          <a:lstStyle>
            <a:lvl1pPr lvl="0" algn="ctr">
              <a:spcBef>
                <a:spcPts val="620"/>
              </a:spcBef>
              <a:spcAft>
                <a:spcPts val="0"/>
              </a:spcAft>
              <a:buClr>
                <a:srgbClr val="55556F"/>
              </a:buClr>
              <a:buSzPts val="1800"/>
              <a:buFont typeface="Garamon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1"/>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9" name="Google Shape;59;p81"/>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60" name="Google Shape;60;p81"/>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62122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82"/>
          <p:cNvSpPr/>
          <p:nvPr/>
        </p:nvSpPr>
        <p:spPr>
          <a:xfrm>
            <a:off x="0" y="4445814"/>
            <a:ext cx="12161838" cy="3326587"/>
          </a:xfrm>
          <a:prstGeom prst="rect">
            <a:avLst/>
          </a:prstGeom>
          <a:solidFill>
            <a:schemeClr val="lt1"/>
          </a:solidFill>
          <a:ln>
            <a:noFill/>
          </a:ln>
        </p:spPr>
        <p:txBody>
          <a:bodyPr spcFirstLastPara="1" wrap="square" lIns="141870" tIns="70915" rIns="141870" bIns="70915" anchor="ctr" anchorCtr="0">
            <a:noAutofit/>
          </a:bodyPr>
          <a:lstStyle/>
          <a:p>
            <a:pPr algn="ctr">
              <a:buClr>
                <a:srgbClr val="000000"/>
              </a:buClr>
              <a:buFont typeface="Arial"/>
              <a:buNone/>
            </a:pPr>
            <a:endParaRPr kern="0">
              <a:solidFill>
                <a:srgbClr val="FFFFFF"/>
              </a:solidFill>
              <a:ea typeface="Garamond"/>
              <a:cs typeface="Garamond"/>
              <a:sym typeface="Garamond"/>
            </a:endParaRPr>
          </a:p>
        </p:txBody>
      </p:sp>
      <p:cxnSp>
        <p:nvCxnSpPr>
          <p:cNvPr id="63" name="Google Shape;63;p82"/>
          <p:cNvCxnSpPr/>
          <p:nvPr/>
        </p:nvCxnSpPr>
        <p:spPr>
          <a:xfrm>
            <a:off x="0" y="4444661"/>
            <a:ext cx="12161838" cy="1800"/>
          </a:xfrm>
          <a:prstGeom prst="straightConnector1">
            <a:avLst/>
          </a:prstGeom>
          <a:noFill/>
          <a:ln w="12700" cap="flat" cmpd="sng">
            <a:solidFill>
              <a:srgbClr val="A43925"/>
            </a:solidFill>
            <a:prstDash val="solid"/>
            <a:round/>
            <a:headEnd type="none" w="sm" len="sm"/>
            <a:tailEnd type="none" w="sm" len="sm"/>
          </a:ln>
        </p:spPr>
      </p:cxnSp>
      <p:sp>
        <p:nvSpPr>
          <p:cNvPr id="64" name="Google Shape;64;p82"/>
          <p:cNvSpPr/>
          <p:nvPr/>
        </p:nvSpPr>
        <p:spPr>
          <a:xfrm>
            <a:off x="3344507" y="3817112"/>
            <a:ext cx="5472827" cy="1278128"/>
          </a:xfrm>
          <a:prstGeom prst="rect">
            <a:avLst/>
          </a:prstGeom>
          <a:solidFill>
            <a:schemeClr val="dk1"/>
          </a:solidFill>
          <a:ln w="76200" cap="flat" cmpd="thinThick">
            <a:solidFill>
              <a:schemeClr val="dk1"/>
            </a:solidFill>
            <a:prstDash val="solid"/>
            <a:miter lim="800000"/>
            <a:headEnd type="none" w="sm" len="sm"/>
            <a:tailEnd type="none" w="sm" len="sm"/>
          </a:ln>
        </p:spPr>
        <p:txBody>
          <a:bodyPr spcFirstLastPara="1" wrap="square" lIns="141870" tIns="70915" rIns="141870" bIns="70915" anchor="ctr" anchorCtr="0">
            <a:normAutofit/>
          </a:bodyPr>
          <a:lstStyle/>
          <a:p>
            <a:pPr algn="ctr">
              <a:buClr>
                <a:srgbClr val="292934"/>
              </a:buClr>
              <a:buSzPts val="1800"/>
              <a:buFont typeface="Garamond"/>
              <a:buNone/>
            </a:pPr>
            <a:endParaRPr b="1" kern="0">
              <a:solidFill>
                <a:srgbClr val="FFFFFF"/>
              </a:solidFill>
              <a:ea typeface="Garamond"/>
              <a:cs typeface="Garamond"/>
              <a:sym typeface="Garamond"/>
            </a:endParaRPr>
          </a:p>
        </p:txBody>
      </p:sp>
      <p:sp>
        <p:nvSpPr>
          <p:cNvPr id="65" name="Google Shape;65;p82"/>
          <p:cNvSpPr txBox="1">
            <a:spLocks noGrp="1"/>
          </p:cNvSpPr>
          <p:nvPr>
            <p:ph type="title"/>
          </p:nvPr>
        </p:nvSpPr>
        <p:spPr>
          <a:xfrm>
            <a:off x="3363732" y="3816217"/>
            <a:ext cx="5434385" cy="801064"/>
          </a:xfrm>
          <a:prstGeom prst="rect">
            <a:avLst/>
          </a:prstGeom>
          <a:noFill/>
          <a:ln>
            <a:noFill/>
          </a:ln>
        </p:spPr>
        <p:txBody>
          <a:bodyPr spcFirstLastPara="1" wrap="square" lIns="141870" tIns="70915" rIns="141870" bIns="0" anchor="b" anchorCtr="0">
            <a:normAutofit/>
          </a:bodyPr>
          <a:lstStyle>
            <a:lvl1pPr lvl="0" algn="ctr">
              <a:spcBef>
                <a:spcPts val="620"/>
              </a:spcBef>
              <a:spcAft>
                <a:spcPts val="0"/>
              </a:spcAft>
              <a:buClr>
                <a:schemeClr val="lt1"/>
              </a:buClr>
              <a:buSzPts val="1800"/>
              <a:buFont typeface="Garamond"/>
              <a:buNone/>
              <a:defRPr sz="2700" b="1"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2"/>
          <p:cNvSpPr txBox="1">
            <a:spLocks noGrp="1"/>
          </p:cNvSpPr>
          <p:nvPr>
            <p:ph type="subTitle" idx="1"/>
          </p:nvPr>
        </p:nvSpPr>
        <p:spPr>
          <a:xfrm>
            <a:off x="3349754" y="4629187"/>
            <a:ext cx="5462342" cy="450040"/>
          </a:xfrm>
          <a:prstGeom prst="rect">
            <a:avLst/>
          </a:prstGeom>
          <a:noFill/>
          <a:ln>
            <a:noFill/>
          </a:ln>
        </p:spPr>
        <p:txBody>
          <a:bodyPr spcFirstLastPara="1" wrap="square" lIns="141870" tIns="0" rIns="141870" bIns="70915" anchor="t" anchorCtr="0">
            <a:normAutofit/>
          </a:bodyPr>
          <a:lstStyle>
            <a:lvl1pPr lvl="0" algn="ctr">
              <a:lnSpc>
                <a:spcPct val="100000"/>
              </a:lnSpc>
              <a:spcBef>
                <a:spcPts val="931"/>
              </a:spcBef>
              <a:spcAft>
                <a:spcPts val="0"/>
              </a:spcAft>
              <a:buSzPts val="1600"/>
              <a:buFont typeface="Garamond"/>
              <a:buNone/>
              <a:defRPr sz="2500" b="0" i="0" u="none" strike="noStrike" cap="none">
                <a:solidFill>
                  <a:schemeClr val="lt1"/>
                </a:solidFill>
                <a:latin typeface="Garamond"/>
                <a:ea typeface="Garamond"/>
                <a:cs typeface="Garamond"/>
                <a:sym typeface="Garamond"/>
              </a:defRPr>
            </a:lvl1pPr>
            <a:lvl2pPr lvl="1" algn="ctr">
              <a:lnSpc>
                <a:spcPct val="100000"/>
              </a:lnSpc>
              <a:spcBef>
                <a:spcPts val="1862"/>
              </a:spcBef>
              <a:spcAft>
                <a:spcPts val="0"/>
              </a:spcAft>
              <a:buSzPts val="1800"/>
              <a:buFont typeface="Garamond"/>
              <a:buNone/>
              <a:defRPr>
                <a:solidFill>
                  <a:srgbClr val="8B8B8D"/>
                </a:solidFill>
              </a:defRPr>
            </a:lvl2pPr>
            <a:lvl3pPr lvl="2" algn="ctr">
              <a:lnSpc>
                <a:spcPct val="100000"/>
              </a:lnSpc>
              <a:spcBef>
                <a:spcPts val="1862"/>
              </a:spcBef>
              <a:spcAft>
                <a:spcPts val="0"/>
              </a:spcAft>
              <a:buSzPts val="1600"/>
              <a:buFont typeface="Garamond"/>
              <a:buNone/>
              <a:defRPr>
                <a:solidFill>
                  <a:srgbClr val="8B8B8D"/>
                </a:solidFill>
              </a:defRPr>
            </a:lvl3pPr>
            <a:lvl4pPr lvl="3" algn="ctr">
              <a:lnSpc>
                <a:spcPct val="100000"/>
              </a:lnSpc>
              <a:spcBef>
                <a:spcPts val="1862"/>
              </a:spcBef>
              <a:spcAft>
                <a:spcPts val="0"/>
              </a:spcAft>
              <a:buSzPts val="1400"/>
              <a:buFont typeface="Garamond"/>
              <a:buNone/>
              <a:defRPr>
                <a:solidFill>
                  <a:srgbClr val="8B8B8D"/>
                </a:solidFill>
              </a:defRPr>
            </a:lvl4pPr>
            <a:lvl5pPr lvl="4" algn="ctr">
              <a:lnSpc>
                <a:spcPct val="100000"/>
              </a:lnSpc>
              <a:spcBef>
                <a:spcPts val="1862"/>
              </a:spcBef>
              <a:spcAft>
                <a:spcPts val="0"/>
              </a:spcAft>
              <a:buSzPts val="1400"/>
              <a:buFont typeface="Garamond"/>
              <a:buNone/>
              <a:defRPr>
                <a:solidFill>
                  <a:srgbClr val="8B8B8D"/>
                </a:solidFill>
              </a:defRPr>
            </a:lvl5pPr>
            <a:lvl6pPr lvl="5" algn="ctr">
              <a:lnSpc>
                <a:spcPct val="100000"/>
              </a:lnSpc>
              <a:spcBef>
                <a:spcPts val="1862"/>
              </a:spcBef>
              <a:spcAft>
                <a:spcPts val="0"/>
              </a:spcAft>
              <a:buClr>
                <a:srgbClr val="8B8B8D"/>
              </a:buClr>
              <a:buSzPts val="1400"/>
              <a:buNone/>
              <a:defRPr>
                <a:solidFill>
                  <a:srgbClr val="8B8B8D"/>
                </a:solidFill>
              </a:defRPr>
            </a:lvl6pPr>
            <a:lvl7pPr lvl="6" algn="ctr">
              <a:lnSpc>
                <a:spcPct val="100000"/>
              </a:lnSpc>
              <a:spcBef>
                <a:spcPts val="1862"/>
              </a:spcBef>
              <a:spcAft>
                <a:spcPts val="0"/>
              </a:spcAft>
              <a:buClr>
                <a:srgbClr val="8B8B8D"/>
              </a:buClr>
              <a:buSzPts val="1400"/>
              <a:buNone/>
              <a:defRPr>
                <a:solidFill>
                  <a:srgbClr val="8B8B8D"/>
                </a:solidFill>
              </a:defRPr>
            </a:lvl7pPr>
            <a:lvl8pPr lvl="7" algn="ctr">
              <a:lnSpc>
                <a:spcPct val="100000"/>
              </a:lnSpc>
              <a:spcBef>
                <a:spcPts val="1862"/>
              </a:spcBef>
              <a:spcAft>
                <a:spcPts val="0"/>
              </a:spcAft>
              <a:buClr>
                <a:srgbClr val="8B8B8D"/>
              </a:buClr>
              <a:buSzPts val="1400"/>
              <a:buNone/>
              <a:defRPr>
                <a:solidFill>
                  <a:srgbClr val="8B8B8D"/>
                </a:solidFill>
              </a:defRPr>
            </a:lvl8pPr>
            <a:lvl9pPr lvl="8" algn="ctr">
              <a:lnSpc>
                <a:spcPct val="100000"/>
              </a:lnSpc>
              <a:spcBef>
                <a:spcPts val="1862"/>
              </a:spcBef>
              <a:spcAft>
                <a:spcPts val="0"/>
              </a:spcAft>
              <a:buClr>
                <a:srgbClr val="8B8B8D"/>
              </a:buClr>
              <a:buSzPts val="1400"/>
              <a:buNone/>
              <a:defRPr>
                <a:solidFill>
                  <a:srgbClr val="8B8B8D"/>
                </a:solidFill>
              </a:defRPr>
            </a:lvl9pPr>
          </a:lstStyle>
          <a:p>
            <a:endParaRPr/>
          </a:p>
        </p:txBody>
      </p:sp>
      <p:sp>
        <p:nvSpPr>
          <p:cNvPr id="67" name="Google Shape;67;p82"/>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68" name="Google Shape;68;p82"/>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69" name="Google Shape;69;p82"/>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Tree>
    <p:extLst>
      <p:ext uri="{BB962C8B-B14F-4D97-AF65-F5344CB8AC3E}">
        <p14:creationId xmlns:p14="http://schemas.microsoft.com/office/powerpoint/2010/main" val="204993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0"/>
        <p:cNvGrpSpPr/>
        <p:nvPr/>
      </p:nvGrpSpPr>
      <p:grpSpPr>
        <a:xfrm>
          <a:off x="0" y="0"/>
          <a:ext cx="0" cy="0"/>
          <a:chOff x="0" y="0"/>
          <a:chExt cx="0" cy="0"/>
        </a:xfrm>
      </p:grpSpPr>
      <p:sp>
        <p:nvSpPr>
          <p:cNvPr id="71" name="Google Shape;71;p83"/>
          <p:cNvSpPr txBox="1">
            <a:spLocks noGrp="1"/>
          </p:cNvSpPr>
          <p:nvPr>
            <p:ph type="body" idx="1"/>
          </p:nvPr>
        </p:nvSpPr>
        <p:spPr>
          <a:xfrm>
            <a:off x="608096" y="3195320"/>
            <a:ext cx="5351209" cy="3637483"/>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72" name="Google Shape;72;p83"/>
          <p:cNvSpPr txBox="1">
            <a:spLocks noGrp="1"/>
          </p:cNvSpPr>
          <p:nvPr>
            <p:ph type="body" idx="2"/>
          </p:nvPr>
        </p:nvSpPr>
        <p:spPr>
          <a:xfrm>
            <a:off x="6202539" y="3191868"/>
            <a:ext cx="5351209" cy="3637483"/>
          </a:xfrm>
          <a:prstGeom prst="rect">
            <a:avLst/>
          </a:prstGeom>
          <a:noFill/>
          <a:ln>
            <a:noFill/>
          </a:ln>
        </p:spPr>
        <p:txBody>
          <a:bodyPr spcFirstLastPara="1" wrap="square" lIns="141870" tIns="70915" rIns="141870" bIns="70915" anchor="t" anchorCtr="0">
            <a:normAutofit/>
          </a:bodyPr>
          <a:lstStyle>
            <a:lvl1pPr marL="709469" lvl="0" indent="-354734" algn="ctr">
              <a:lnSpc>
                <a:spcPct val="100000"/>
              </a:lnSpc>
              <a:spcBef>
                <a:spcPts val="931"/>
              </a:spcBef>
              <a:spcAft>
                <a:spcPts val="0"/>
              </a:spcAft>
              <a:buSzPts val="1800"/>
              <a:buNone/>
              <a:defRPr/>
            </a:lvl1pPr>
            <a:lvl2pPr marL="1418937" lvl="1" indent="-354734" algn="ctr">
              <a:lnSpc>
                <a:spcPct val="100000"/>
              </a:lnSpc>
              <a:spcBef>
                <a:spcPts val="1862"/>
              </a:spcBef>
              <a:spcAft>
                <a:spcPts val="0"/>
              </a:spcAft>
              <a:buSzPts val="1800"/>
              <a:buNone/>
              <a:defRPr/>
            </a:lvl2pPr>
            <a:lvl3pPr marL="2128406" lvl="2" indent="-354734" algn="ctr">
              <a:lnSpc>
                <a:spcPct val="100000"/>
              </a:lnSpc>
              <a:spcBef>
                <a:spcPts val="1862"/>
              </a:spcBef>
              <a:spcAft>
                <a:spcPts val="0"/>
              </a:spcAft>
              <a:buSzPts val="1800"/>
              <a:buNone/>
              <a:defRPr/>
            </a:lvl3pPr>
            <a:lvl4pPr marL="2837874" lvl="3" indent="-354734" algn="ctr">
              <a:lnSpc>
                <a:spcPct val="100000"/>
              </a:lnSpc>
              <a:spcBef>
                <a:spcPts val="1862"/>
              </a:spcBef>
              <a:spcAft>
                <a:spcPts val="0"/>
              </a:spcAft>
              <a:buSzPts val="1800"/>
              <a:buNone/>
              <a:defRPr/>
            </a:lvl4pPr>
            <a:lvl5pPr marL="3547343" lvl="4" indent="-354734" algn="ctr">
              <a:lnSpc>
                <a:spcPct val="100000"/>
              </a:lnSpc>
              <a:spcBef>
                <a:spcPts val="1862"/>
              </a:spcBef>
              <a:spcAft>
                <a:spcPts val="0"/>
              </a:spcAft>
              <a:buSzPts val="1800"/>
              <a:buNone/>
              <a:defRPr/>
            </a:lvl5pPr>
            <a:lvl6pPr marL="4256811" lvl="5" indent="-354734" algn="ctr">
              <a:lnSpc>
                <a:spcPct val="100000"/>
              </a:lnSpc>
              <a:spcBef>
                <a:spcPts val="1862"/>
              </a:spcBef>
              <a:spcAft>
                <a:spcPts val="0"/>
              </a:spcAft>
              <a:buClr>
                <a:schemeClr val="lt2"/>
              </a:buClr>
              <a:buSzPts val="1800"/>
              <a:buNone/>
              <a:defRPr/>
            </a:lvl6pPr>
            <a:lvl7pPr marL="4966280" lvl="6" indent="-354734" algn="ctr">
              <a:lnSpc>
                <a:spcPct val="100000"/>
              </a:lnSpc>
              <a:spcBef>
                <a:spcPts val="1862"/>
              </a:spcBef>
              <a:spcAft>
                <a:spcPts val="0"/>
              </a:spcAft>
              <a:buClr>
                <a:schemeClr val="lt1"/>
              </a:buClr>
              <a:buSzPts val="1800"/>
              <a:buNone/>
              <a:defRPr/>
            </a:lvl7pPr>
            <a:lvl8pPr marL="5675748" lvl="7" indent="-354734" algn="ctr">
              <a:lnSpc>
                <a:spcPct val="100000"/>
              </a:lnSpc>
              <a:spcBef>
                <a:spcPts val="1862"/>
              </a:spcBef>
              <a:spcAft>
                <a:spcPts val="0"/>
              </a:spcAft>
              <a:buClr>
                <a:schemeClr val="lt2"/>
              </a:buClr>
              <a:buSzPts val="1800"/>
              <a:buNone/>
              <a:defRPr/>
            </a:lvl8pPr>
            <a:lvl9pPr marL="6385217" lvl="8" indent="-354734" algn="ctr">
              <a:lnSpc>
                <a:spcPct val="100000"/>
              </a:lnSpc>
              <a:spcBef>
                <a:spcPts val="1862"/>
              </a:spcBef>
              <a:spcAft>
                <a:spcPts val="0"/>
              </a:spcAft>
              <a:buClr>
                <a:schemeClr val="lt1"/>
              </a:buClr>
              <a:buSzPts val="1800"/>
              <a:buNone/>
              <a:defRPr/>
            </a:lvl9pPr>
          </a:lstStyle>
          <a:p>
            <a:endParaRPr/>
          </a:p>
        </p:txBody>
      </p:sp>
      <p:sp>
        <p:nvSpPr>
          <p:cNvPr id="73" name="Google Shape;73;p83"/>
          <p:cNvSpPr txBox="1">
            <a:spLocks noGrp="1"/>
          </p:cNvSpPr>
          <p:nvPr>
            <p:ph type="body" idx="3"/>
          </p:nvPr>
        </p:nvSpPr>
        <p:spPr>
          <a:xfrm>
            <a:off x="608095" y="2290267"/>
            <a:ext cx="5351209" cy="797966"/>
          </a:xfrm>
          <a:prstGeom prst="rect">
            <a:avLst/>
          </a:prstGeom>
          <a:noFill/>
          <a:ln>
            <a:noFill/>
          </a:ln>
        </p:spPr>
        <p:txBody>
          <a:bodyPr spcFirstLastPara="1" wrap="square" lIns="141870" tIns="70915" rIns="141870" bIns="70915" anchor="ctr" anchorCtr="0">
            <a:normAutofit/>
          </a:bodyPr>
          <a:lstStyle>
            <a:lvl1pPr marL="709469" lvl="0" indent="-354734" algn="ctr">
              <a:lnSpc>
                <a:spcPct val="100000"/>
              </a:lnSpc>
              <a:spcBef>
                <a:spcPts val="620"/>
              </a:spcBef>
              <a:spcAft>
                <a:spcPts val="0"/>
              </a:spcAft>
              <a:buSzPts val="1800"/>
              <a:buFont typeface="Garamond"/>
              <a:buNone/>
              <a:defRPr sz="2700" b="1" cap="none">
                <a:solidFill>
                  <a:schemeClr val="lt1"/>
                </a:solidFill>
                <a:latin typeface="Garamond"/>
                <a:ea typeface="Garamond"/>
                <a:cs typeface="Garamond"/>
                <a:sym typeface="Garamond"/>
              </a:defRPr>
            </a:lvl1pPr>
            <a:lvl2pPr marL="1418937" lvl="1" indent="-354734" algn="ctr">
              <a:lnSpc>
                <a:spcPct val="100000"/>
              </a:lnSpc>
              <a:spcBef>
                <a:spcPts val="1862"/>
              </a:spcBef>
              <a:spcAft>
                <a:spcPts val="0"/>
              </a:spcAft>
              <a:buSzPts val="1200"/>
              <a:buFont typeface="Garamond"/>
              <a:buNone/>
              <a:defRPr sz="1900"/>
            </a:lvl2pPr>
            <a:lvl3pPr marL="2128406" lvl="2" indent="-354734" algn="ctr">
              <a:lnSpc>
                <a:spcPct val="100000"/>
              </a:lnSpc>
              <a:spcBef>
                <a:spcPts val="1862"/>
              </a:spcBef>
              <a:spcAft>
                <a:spcPts val="0"/>
              </a:spcAft>
              <a:buSzPts val="1000"/>
              <a:buFont typeface="Garamond"/>
              <a:buNone/>
              <a:defRPr sz="1500"/>
            </a:lvl3pPr>
            <a:lvl4pPr marL="2837874" lvl="3" indent="-354734" algn="ctr">
              <a:lnSpc>
                <a:spcPct val="100000"/>
              </a:lnSpc>
              <a:spcBef>
                <a:spcPts val="1862"/>
              </a:spcBef>
              <a:spcAft>
                <a:spcPts val="0"/>
              </a:spcAft>
              <a:buSzPts val="900"/>
              <a:buFont typeface="Garamond"/>
              <a:buNone/>
              <a:defRPr sz="1400"/>
            </a:lvl4pPr>
            <a:lvl5pPr marL="3547343" lvl="4" indent="-354734" algn="ctr">
              <a:lnSpc>
                <a:spcPct val="100000"/>
              </a:lnSpc>
              <a:spcBef>
                <a:spcPts val="1862"/>
              </a:spcBef>
              <a:spcAft>
                <a:spcPts val="0"/>
              </a:spcAft>
              <a:buSzPts val="900"/>
              <a:buFont typeface="Garamond"/>
              <a:buNone/>
              <a:defRPr sz="1400"/>
            </a:lvl5pPr>
            <a:lvl6pPr marL="4256811" lvl="5" indent="-354734" algn="ctr">
              <a:lnSpc>
                <a:spcPct val="100000"/>
              </a:lnSpc>
              <a:spcBef>
                <a:spcPts val="1862"/>
              </a:spcBef>
              <a:spcAft>
                <a:spcPts val="0"/>
              </a:spcAft>
              <a:buClr>
                <a:schemeClr val="lt2"/>
              </a:buClr>
              <a:buSzPts val="900"/>
              <a:buNone/>
              <a:defRPr sz="1400"/>
            </a:lvl6pPr>
            <a:lvl7pPr marL="4966280" lvl="6" indent="-354734" algn="ctr">
              <a:lnSpc>
                <a:spcPct val="100000"/>
              </a:lnSpc>
              <a:spcBef>
                <a:spcPts val="1862"/>
              </a:spcBef>
              <a:spcAft>
                <a:spcPts val="0"/>
              </a:spcAft>
              <a:buClr>
                <a:schemeClr val="lt1"/>
              </a:buClr>
              <a:buSzPts val="900"/>
              <a:buNone/>
              <a:defRPr sz="1400"/>
            </a:lvl7pPr>
            <a:lvl8pPr marL="5675748" lvl="7" indent="-354734" algn="ctr">
              <a:lnSpc>
                <a:spcPct val="100000"/>
              </a:lnSpc>
              <a:spcBef>
                <a:spcPts val="1862"/>
              </a:spcBef>
              <a:spcAft>
                <a:spcPts val="0"/>
              </a:spcAft>
              <a:buClr>
                <a:schemeClr val="lt2"/>
              </a:buClr>
              <a:buSzPts val="900"/>
              <a:buNone/>
              <a:defRPr sz="1400"/>
            </a:lvl8pPr>
            <a:lvl9pPr marL="6385217" lvl="8" indent="-354734" algn="ctr">
              <a:lnSpc>
                <a:spcPct val="100000"/>
              </a:lnSpc>
              <a:spcBef>
                <a:spcPts val="1862"/>
              </a:spcBef>
              <a:spcAft>
                <a:spcPts val="0"/>
              </a:spcAft>
              <a:buClr>
                <a:schemeClr val="lt1"/>
              </a:buClr>
              <a:buSzPts val="900"/>
              <a:buNone/>
              <a:defRPr sz="1400"/>
            </a:lvl9pPr>
          </a:lstStyle>
          <a:p>
            <a:endParaRPr/>
          </a:p>
        </p:txBody>
      </p:sp>
      <p:sp>
        <p:nvSpPr>
          <p:cNvPr id="74" name="Google Shape;74;p83"/>
          <p:cNvSpPr txBox="1">
            <a:spLocks noGrp="1"/>
          </p:cNvSpPr>
          <p:nvPr>
            <p:ph type="body" idx="4"/>
          </p:nvPr>
        </p:nvSpPr>
        <p:spPr>
          <a:xfrm>
            <a:off x="6202539" y="2290267"/>
            <a:ext cx="5351209" cy="797966"/>
          </a:xfrm>
          <a:prstGeom prst="rect">
            <a:avLst/>
          </a:prstGeom>
          <a:noFill/>
          <a:ln>
            <a:noFill/>
          </a:ln>
        </p:spPr>
        <p:txBody>
          <a:bodyPr spcFirstLastPara="1" wrap="square" lIns="141870" tIns="70915" rIns="141870" bIns="70915" anchor="ctr" anchorCtr="0">
            <a:normAutofit/>
          </a:bodyPr>
          <a:lstStyle>
            <a:lvl1pPr marL="709469" lvl="0" indent="-354734" algn="ctr">
              <a:lnSpc>
                <a:spcPct val="100000"/>
              </a:lnSpc>
              <a:spcBef>
                <a:spcPts val="620"/>
              </a:spcBef>
              <a:spcAft>
                <a:spcPts val="0"/>
              </a:spcAft>
              <a:buSzPts val="1800"/>
              <a:buFont typeface="Garamond"/>
              <a:buNone/>
              <a:defRPr sz="2700" b="1" i="0" cap="none">
                <a:solidFill>
                  <a:schemeClr val="lt1"/>
                </a:solidFill>
                <a:latin typeface="Garamond"/>
                <a:ea typeface="Garamond"/>
                <a:cs typeface="Garamond"/>
                <a:sym typeface="Garamond"/>
              </a:defRPr>
            </a:lvl1pPr>
            <a:lvl2pPr marL="1418937" lvl="1" indent="-354734" algn="ctr">
              <a:lnSpc>
                <a:spcPct val="100000"/>
              </a:lnSpc>
              <a:spcBef>
                <a:spcPts val="1862"/>
              </a:spcBef>
              <a:spcAft>
                <a:spcPts val="0"/>
              </a:spcAft>
              <a:buSzPts val="1200"/>
              <a:buFont typeface="Garamond"/>
              <a:buNone/>
              <a:defRPr sz="1900"/>
            </a:lvl2pPr>
            <a:lvl3pPr marL="2128406" lvl="2" indent="-354734" algn="ctr">
              <a:lnSpc>
                <a:spcPct val="100000"/>
              </a:lnSpc>
              <a:spcBef>
                <a:spcPts val="1862"/>
              </a:spcBef>
              <a:spcAft>
                <a:spcPts val="0"/>
              </a:spcAft>
              <a:buSzPts val="1000"/>
              <a:buFont typeface="Garamond"/>
              <a:buNone/>
              <a:defRPr sz="1500"/>
            </a:lvl3pPr>
            <a:lvl4pPr marL="2837874" lvl="3" indent="-354734" algn="ctr">
              <a:lnSpc>
                <a:spcPct val="100000"/>
              </a:lnSpc>
              <a:spcBef>
                <a:spcPts val="1862"/>
              </a:spcBef>
              <a:spcAft>
                <a:spcPts val="0"/>
              </a:spcAft>
              <a:buSzPts val="900"/>
              <a:buFont typeface="Garamond"/>
              <a:buNone/>
              <a:defRPr sz="1400"/>
            </a:lvl4pPr>
            <a:lvl5pPr marL="3547343" lvl="4" indent="-354734" algn="ctr">
              <a:lnSpc>
                <a:spcPct val="100000"/>
              </a:lnSpc>
              <a:spcBef>
                <a:spcPts val="1862"/>
              </a:spcBef>
              <a:spcAft>
                <a:spcPts val="0"/>
              </a:spcAft>
              <a:buSzPts val="900"/>
              <a:buFont typeface="Garamond"/>
              <a:buNone/>
              <a:defRPr sz="1400"/>
            </a:lvl5pPr>
            <a:lvl6pPr marL="4256811" lvl="5" indent="-354734" algn="ctr">
              <a:lnSpc>
                <a:spcPct val="100000"/>
              </a:lnSpc>
              <a:spcBef>
                <a:spcPts val="1862"/>
              </a:spcBef>
              <a:spcAft>
                <a:spcPts val="0"/>
              </a:spcAft>
              <a:buClr>
                <a:schemeClr val="lt2"/>
              </a:buClr>
              <a:buSzPts val="900"/>
              <a:buNone/>
              <a:defRPr sz="1400"/>
            </a:lvl6pPr>
            <a:lvl7pPr marL="4966280" lvl="6" indent="-354734" algn="ctr">
              <a:lnSpc>
                <a:spcPct val="100000"/>
              </a:lnSpc>
              <a:spcBef>
                <a:spcPts val="1862"/>
              </a:spcBef>
              <a:spcAft>
                <a:spcPts val="0"/>
              </a:spcAft>
              <a:buClr>
                <a:schemeClr val="lt1"/>
              </a:buClr>
              <a:buSzPts val="900"/>
              <a:buNone/>
              <a:defRPr sz="1400"/>
            </a:lvl7pPr>
            <a:lvl8pPr marL="5675748" lvl="7" indent="-354734" algn="ctr">
              <a:lnSpc>
                <a:spcPct val="100000"/>
              </a:lnSpc>
              <a:spcBef>
                <a:spcPts val="1862"/>
              </a:spcBef>
              <a:spcAft>
                <a:spcPts val="0"/>
              </a:spcAft>
              <a:buClr>
                <a:schemeClr val="lt2"/>
              </a:buClr>
              <a:buSzPts val="900"/>
              <a:buNone/>
              <a:defRPr sz="1400"/>
            </a:lvl8pPr>
            <a:lvl9pPr marL="6385217" lvl="8" indent="-354734" algn="ctr">
              <a:lnSpc>
                <a:spcPct val="100000"/>
              </a:lnSpc>
              <a:spcBef>
                <a:spcPts val="1862"/>
              </a:spcBef>
              <a:spcAft>
                <a:spcPts val="0"/>
              </a:spcAft>
              <a:buClr>
                <a:schemeClr val="lt1"/>
              </a:buClr>
              <a:buSzPts val="900"/>
              <a:buNone/>
              <a:defRPr sz="1400"/>
            </a:lvl9pPr>
          </a:lstStyle>
          <a:p>
            <a:endParaRPr/>
          </a:p>
        </p:txBody>
      </p:sp>
      <p:sp>
        <p:nvSpPr>
          <p:cNvPr id="75" name="Google Shape;75;p83"/>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76" name="Google Shape;76;p83"/>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77" name="Google Shape;77;p83"/>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78" name="Google Shape;78;p83"/>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lvl="0" algn="ctr">
              <a:spcBef>
                <a:spcPts val="620"/>
              </a:spcBef>
              <a:spcAft>
                <a:spcPts val="0"/>
              </a:spcAft>
              <a:buClr>
                <a:srgbClr val="55556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6757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70"/>
          <p:cNvSpPr/>
          <p:nvPr/>
        </p:nvSpPr>
        <p:spPr>
          <a:xfrm>
            <a:off x="0" y="1514110"/>
            <a:ext cx="12161838" cy="6258297"/>
          </a:xfrm>
          <a:prstGeom prst="rect">
            <a:avLst/>
          </a:prstGeom>
          <a:solidFill>
            <a:schemeClr val="dk1"/>
          </a:solidFill>
          <a:ln>
            <a:noFill/>
          </a:ln>
        </p:spPr>
        <p:txBody>
          <a:bodyPr spcFirstLastPara="1" wrap="square" lIns="141870" tIns="70915" rIns="141870" bIns="70915" anchor="ctr" anchorCtr="0">
            <a:noAutofit/>
          </a:bodyPr>
          <a:lstStyle/>
          <a:p>
            <a:pPr algn="ctr">
              <a:buClr>
                <a:srgbClr val="000000"/>
              </a:buClr>
              <a:buFont typeface="Arial"/>
              <a:buNone/>
            </a:pPr>
            <a:endParaRPr kern="0">
              <a:solidFill>
                <a:srgbClr val="FFFFFF"/>
              </a:solidFill>
              <a:ea typeface="Garamond"/>
              <a:cs typeface="Garamond"/>
              <a:sym typeface="Garamond"/>
            </a:endParaRPr>
          </a:p>
        </p:txBody>
      </p:sp>
      <p:sp>
        <p:nvSpPr>
          <p:cNvPr id="11" name="Google Shape;11;p70"/>
          <p:cNvSpPr txBox="1">
            <a:spLocks noGrp="1"/>
          </p:cNvSpPr>
          <p:nvPr>
            <p:ph type="body" idx="1"/>
          </p:nvPr>
        </p:nvSpPr>
        <p:spPr>
          <a:xfrm>
            <a:off x="608092" y="2288541"/>
            <a:ext cx="10945654" cy="4666319"/>
          </a:xfrm>
          <a:prstGeom prst="rect">
            <a:avLst/>
          </a:prstGeom>
          <a:noFill/>
          <a:ln>
            <a:noFill/>
          </a:ln>
        </p:spPr>
        <p:txBody>
          <a:bodyPr spcFirstLastPara="1" wrap="square" lIns="141870" tIns="70915" rIns="141870" bIns="70915" anchor="t" anchorCtr="0">
            <a:normAutofit/>
          </a:bodyPr>
          <a:lstStyle>
            <a:lvl1pPr marL="457200" marR="0" lvl="0" indent="-228600" algn="ctr" rtl="0">
              <a:lnSpc>
                <a:spcPct val="100000"/>
              </a:lnSpc>
              <a:spcBef>
                <a:spcPts val="600"/>
              </a:spcBef>
              <a:spcAft>
                <a:spcPts val="0"/>
              </a:spcAft>
              <a:buClr>
                <a:schemeClr val="accent1"/>
              </a:buClr>
              <a:buSzPts val="2000"/>
              <a:buFont typeface="Garamond"/>
              <a:buNone/>
              <a:defRPr sz="2000" b="0" i="0" u="none" strike="noStrike" cap="none">
                <a:solidFill>
                  <a:schemeClr val="lt1"/>
                </a:solidFill>
                <a:latin typeface="Garamond"/>
                <a:ea typeface="Garamond"/>
                <a:cs typeface="Garamond"/>
                <a:sym typeface="Garamond"/>
              </a:defRPr>
            </a:lvl1pPr>
            <a:lvl2pPr marL="914400" marR="0" lvl="1" indent="-228600" algn="ctr" rtl="0">
              <a:lnSpc>
                <a:spcPct val="100000"/>
              </a:lnSpc>
              <a:spcBef>
                <a:spcPts val="1200"/>
              </a:spcBef>
              <a:spcAft>
                <a:spcPts val="0"/>
              </a:spcAft>
              <a:buClr>
                <a:schemeClr val="accent1"/>
              </a:buClr>
              <a:buSzPts val="1800"/>
              <a:buFont typeface="Garamond"/>
              <a:buNone/>
              <a:defRPr sz="1800" b="0" i="0" u="none" strike="noStrike" cap="none">
                <a:solidFill>
                  <a:schemeClr val="lt2"/>
                </a:solidFill>
                <a:latin typeface="Garamond"/>
                <a:ea typeface="Garamond"/>
                <a:cs typeface="Garamond"/>
                <a:sym typeface="Garamond"/>
              </a:defRPr>
            </a:lvl2pPr>
            <a:lvl3pPr marL="1371600" marR="0" lvl="2" indent="-228600" algn="ctr" rtl="0">
              <a:lnSpc>
                <a:spcPct val="100000"/>
              </a:lnSpc>
              <a:spcBef>
                <a:spcPts val="1200"/>
              </a:spcBef>
              <a:spcAft>
                <a:spcPts val="0"/>
              </a:spcAft>
              <a:buClr>
                <a:schemeClr val="accent1"/>
              </a:buClr>
              <a:buSzPts val="1600"/>
              <a:buFont typeface="Garamond"/>
              <a:buNone/>
              <a:defRPr sz="1600" b="0" i="0" u="none" strike="noStrike" cap="none">
                <a:solidFill>
                  <a:schemeClr val="lt1"/>
                </a:solidFill>
                <a:latin typeface="Garamond"/>
                <a:ea typeface="Garamond"/>
                <a:cs typeface="Garamond"/>
                <a:sym typeface="Garamond"/>
              </a:defRPr>
            </a:lvl3pPr>
            <a:lvl4pPr marL="1828800" marR="0" lvl="3" indent="-228600" algn="ctr" rtl="0">
              <a:lnSpc>
                <a:spcPct val="100000"/>
              </a:lnSpc>
              <a:spcBef>
                <a:spcPts val="1200"/>
              </a:spcBef>
              <a:spcAft>
                <a:spcPts val="0"/>
              </a:spcAft>
              <a:buClr>
                <a:schemeClr val="accent1"/>
              </a:buClr>
              <a:buSzPts val="1400"/>
              <a:buFont typeface="Garamond"/>
              <a:buNone/>
              <a:defRPr sz="1400" b="0" i="0" u="none" strike="noStrike" cap="none">
                <a:solidFill>
                  <a:schemeClr val="lt2"/>
                </a:solidFill>
                <a:latin typeface="Garamond"/>
                <a:ea typeface="Garamond"/>
                <a:cs typeface="Garamond"/>
                <a:sym typeface="Garamond"/>
              </a:defRPr>
            </a:lvl4pPr>
            <a:lvl5pPr marL="2286000" marR="0" lvl="4" indent="-228600" algn="ctr" rtl="0">
              <a:lnSpc>
                <a:spcPct val="100000"/>
              </a:lnSpc>
              <a:spcBef>
                <a:spcPts val="1200"/>
              </a:spcBef>
              <a:spcAft>
                <a:spcPts val="0"/>
              </a:spcAft>
              <a:buClr>
                <a:schemeClr val="accent1"/>
              </a:buClr>
              <a:buSzPts val="1400"/>
              <a:buFont typeface="Garamond"/>
              <a:buNone/>
              <a:defRPr sz="1400" b="0" i="0" u="none" strike="noStrike" cap="none">
                <a:solidFill>
                  <a:schemeClr val="lt1"/>
                </a:solidFill>
                <a:latin typeface="Garamond"/>
                <a:ea typeface="Garamond"/>
                <a:cs typeface="Garamond"/>
                <a:sym typeface="Garamond"/>
              </a:defRPr>
            </a:lvl5pPr>
            <a:lvl6pPr marL="2743200" marR="0" lvl="5" indent="-228600" algn="ctr" rtl="0">
              <a:lnSpc>
                <a:spcPct val="100000"/>
              </a:lnSpc>
              <a:spcBef>
                <a:spcPts val="1200"/>
              </a:spcBef>
              <a:spcAft>
                <a:spcPts val="0"/>
              </a:spcAft>
              <a:buClr>
                <a:schemeClr val="lt2"/>
              </a:buClr>
              <a:buSzPts val="1400"/>
              <a:buFont typeface="Arial"/>
              <a:buNone/>
              <a:defRPr sz="1400" b="0" i="0" u="none" strike="noStrike" cap="none">
                <a:solidFill>
                  <a:schemeClr val="lt2"/>
                </a:solidFill>
                <a:latin typeface="Garamond"/>
                <a:ea typeface="Garamond"/>
                <a:cs typeface="Garamond"/>
                <a:sym typeface="Garamond"/>
              </a:defRPr>
            </a:lvl6pPr>
            <a:lvl7pPr marL="3200400" marR="0" lvl="6" indent="-228600" algn="ctr" rtl="0">
              <a:lnSpc>
                <a:spcPct val="100000"/>
              </a:lnSpc>
              <a:spcBef>
                <a:spcPts val="1200"/>
              </a:spcBef>
              <a:spcAft>
                <a:spcPts val="0"/>
              </a:spcAft>
              <a:buClr>
                <a:schemeClr val="lt1"/>
              </a:buClr>
              <a:buSzPts val="1400"/>
              <a:buFont typeface="Arial"/>
              <a:buNone/>
              <a:defRPr sz="1400" b="0" i="0" u="none" strike="noStrike" cap="none">
                <a:solidFill>
                  <a:schemeClr val="lt1"/>
                </a:solidFill>
                <a:latin typeface="Garamond"/>
                <a:ea typeface="Garamond"/>
                <a:cs typeface="Garamond"/>
                <a:sym typeface="Garamond"/>
              </a:defRPr>
            </a:lvl7pPr>
            <a:lvl8pPr marL="3657600" marR="0" lvl="7" indent="-228600" algn="ctr" rtl="0">
              <a:lnSpc>
                <a:spcPct val="100000"/>
              </a:lnSpc>
              <a:spcBef>
                <a:spcPts val="1200"/>
              </a:spcBef>
              <a:spcAft>
                <a:spcPts val="0"/>
              </a:spcAft>
              <a:buClr>
                <a:schemeClr val="lt2"/>
              </a:buClr>
              <a:buSzPts val="1400"/>
              <a:buFont typeface="Arial"/>
              <a:buNone/>
              <a:defRPr sz="1400" b="0" i="0" u="none" strike="noStrike" cap="none">
                <a:solidFill>
                  <a:schemeClr val="lt2"/>
                </a:solidFill>
                <a:latin typeface="Garamond"/>
                <a:ea typeface="Garamond"/>
                <a:cs typeface="Garamond"/>
                <a:sym typeface="Garamond"/>
              </a:defRPr>
            </a:lvl8pPr>
            <a:lvl9pPr marL="4114800" marR="0" lvl="8" indent="-228600" algn="ctr" rtl="0">
              <a:lnSpc>
                <a:spcPct val="100000"/>
              </a:lnSpc>
              <a:spcBef>
                <a:spcPts val="1200"/>
              </a:spcBef>
              <a:spcAft>
                <a:spcPts val="0"/>
              </a:spcAft>
              <a:buClr>
                <a:schemeClr val="lt1"/>
              </a:buClr>
              <a:buSzPts val="1400"/>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12" name="Google Shape;12;p70"/>
          <p:cNvSpPr txBox="1">
            <a:spLocks noGrp="1"/>
          </p:cNvSpPr>
          <p:nvPr>
            <p:ph type="dt" idx="10"/>
          </p:nvPr>
        </p:nvSpPr>
        <p:spPr>
          <a:xfrm>
            <a:off x="3965266" y="309605"/>
            <a:ext cx="4231306" cy="331047"/>
          </a:xfrm>
          <a:prstGeom prst="rect">
            <a:avLst/>
          </a:prstGeom>
          <a:noFill/>
          <a:ln>
            <a:noFill/>
          </a:ln>
        </p:spPr>
        <p:txBody>
          <a:bodyPr spcFirstLastPara="1" wrap="square" lIns="141870" tIns="70915" rIns="141870" bIns="70915" anchor="ctr" anchorCtr="0">
            <a:noAutofit/>
          </a:bodyPr>
          <a:lstStyle>
            <a:lvl1pPr marR="0" lvl="0" algn="ctr" rtl="0">
              <a:spcBef>
                <a:spcPts val="0"/>
              </a:spcBef>
              <a:spcAft>
                <a:spcPts val="0"/>
              </a:spcAft>
              <a:buSzPts val="1400"/>
              <a:buNone/>
              <a:defRPr sz="1900" b="0" i="0" u="none" strike="noStrike" cap="none">
                <a:solidFill>
                  <a:schemeClr val="lt1"/>
                </a:solidFill>
                <a:latin typeface="Garamond"/>
                <a:ea typeface="Garamond"/>
                <a:cs typeface="Garamond"/>
                <a:sym typeface="Garamond"/>
              </a:defRPr>
            </a:lvl1pPr>
            <a:lvl2pPr marR="0" lvl="1"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9pPr>
          </a:lstStyle>
          <a:p>
            <a:pPr>
              <a:buClr>
                <a:srgbClr val="000000"/>
              </a:buClr>
              <a:buFont typeface="Arial"/>
              <a:buNone/>
            </a:pPr>
            <a:endParaRPr kern="0">
              <a:solidFill>
                <a:srgbClr val="FFFFFF"/>
              </a:solidFill>
            </a:endParaRPr>
          </a:p>
        </p:txBody>
      </p:sp>
      <p:sp>
        <p:nvSpPr>
          <p:cNvPr id="13" name="Google Shape;13;p70"/>
          <p:cNvSpPr txBox="1">
            <a:spLocks noGrp="1"/>
          </p:cNvSpPr>
          <p:nvPr>
            <p:ph type="ftr" idx="11"/>
          </p:nvPr>
        </p:nvSpPr>
        <p:spPr>
          <a:xfrm>
            <a:off x="1925626" y="7351396"/>
            <a:ext cx="8310589" cy="331047"/>
          </a:xfrm>
          <a:prstGeom prst="rect">
            <a:avLst/>
          </a:prstGeom>
          <a:noFill/>
          <a:ln>
            <a:noFill/>
          </a:ln>
        </p:spPr>
        <p:txBody>
          <a:bodyPr spcFirstLastPara="1" wrap="square" lIns="141870" tIns="70915" rIns="141870" bIns="70915" anchor="ctr" anchorCtr="0">
            <a:normAutofit/>
          </a:bodyPr>
          <a:lstStyle>
            <a:lvl1pPr marR="0" lvl="0" algn="ctr" rtl="0">
              <a:spcBef>
                <a:spcPts val="0"/>
              </a:spcBef>
              <a:spcAft>
                <a:spcPts val="0"/>
              </a:spcAft>
              <a:buSzPts val="1400"/>
              <a:buNone/>
              <a:defRPr sz="1700" b="0" i="0" u="none" strike="noStrike" cap="none">
                <a:solidFill>
                  <a:schemeClr val="lt1"/>
                </a:solidFill>
                <a:latin typeface="Garamond"/>
                <a:ea typeface="Garamond"/>
                <a:cs typeface="Garamond"/>
                <a:sym typeface="Garamond"/>
              </a:defRPr>
            </a:lvl1pPr>
            <a:lvl2pPr marR="0" lvl="1"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2700" b="0" i="0" u="none" strike="noStrike" cap="none">
                <a:solidFill>
                  <a:schemeClr val="lt1"/>
                </a:solidFill>
                <a:latin typeface="Garamond"/>
                <a:ea typeface="Garamond"/>
                <a:cs typeface="Garamond"/>
                <a:sym typeface="Garamond"/>
              </a:defRPr>
            </a:lvl9pPr>
          </a:lstStyle>
          <a:p>
            <a:pPr>
              <a:buClr>
                <a:srgbClr val="000000"/>
              </a:buClr>
              <a:buFont typeface="Arial"/>
              <a:buNone/>
            </a:pPr>
            <a:endParaRPr kern="0">
              <a:solidFill>
                <a:srgbClr val="FFFFFF"/>
              </a:solidFill>
            </a:endParaRPr>
          </a:p>
        </p:txBody>
      </p:sp>
      <p:sp>
        <p:nvSpPr>
          <p:cNvPr id="14" name="Google Shape;14;p70"/>
          <p:cNvSpPr txBox="1">
            <a:spLocks noGrp="1"/>
          </p:cNvSpPr>
          <p:nvPr>
            <p:ph type="sldNum" idx="12"/>
          </p:nvPr>
        </p:nvSpPr>
        <p:spPr>
          <a:xfrm>
            <a:off x="5371480" y="6995160"/>
            <a:ext cx="1418881" cy="345440"/>
          </a:xfrm>
          <a:prstGeom prst="rect">
            <a:avLst/>
          </a:prstGeom>
          <a:noFill/>
          <a:ln>
            <a:noFill/>
          </a:ln>
        </p:spPr>
        <p:txBody>
          <a:bodyPr spcFirstLastPara="1" wrap="square" lIns="0" tIns="0" rIns="0" bIns="0" anchor="ctr" anchorCtr="0">
            <a:normAutofit/>
          </a:bodyPr>
          <a:lstStyle>
            <a:lvl1pPr marL="0" marR="0" lvl="0" indent="0" algn="ctr" rtl="0">
              <a:spcBef>
                <a:spcPts val="0"/>
              </a:spcBef>
              <a:buNone/>
              <a:defRPr sz="1900" b="1" i="0" u="none" strike="noStrike" cap="none">
                <a:solidFill>
                  <a:schemeClr val="lt1"/>
                </a:solidFill>
                <a:latin typeface="Garamond"/>
                <a:ea typeface="Garamond"/>
                <a:cs typeface="Garamond"/>
                <a:sym typeface="Garamond"/>
              </a:defRPr>
            </a:lvl1pPr>
            <a:lvl2pPr marL="0" marR="0" lvl="1" indent="0" algn="ctr" rtl="0">
              <a:spcBef>
                <a:spcPts val="0"/>
              </a:spcBef>
              <a:buNone/>
              <a:defRPr sz="1900" b="1" i="0" u="none" strike="noStrike" cap="none">
                <a:solidFill>
                  <a:schemeClr val="lt1"/>
                </a:solidFill>
                <a:latin typeface="Garamond"/>
                <a:ea typeface="Garamond"/>
                <a:cs typeface="Garamond"/>
                <a:sym typeface="Garamond"/>
              </a:defRPr>
            </a:lvl2pPr>
            <a:lvl3pPr marL="0" marR="0" lvl="2" indent="0" algn="ctr" rtl="0">
              <a:spcBef>
                <a:spcPts val="0"/>
              </a:spcBef>
              <a:buNone/>
              <a:defRPr sz="1900" b="1" i="0" u="none" strike="noStrike" cap="none">
                <a:solidFill>
                  <a:schemeClr val="lt1"/>
                </a:solidFill>
                <a:latin typeface="Garamond"/>
                <a:ea typeface="Garamond"/>
                <a:cs typeface="Garamond"/>
                <a:sym typeface="Garamond"/>
              </a:defRPr>
            </a:lvl3pPr>
            <a:lvl4pPr marL="0" marR="0" lvl="3" indent="0" algn="ctr" rtl="0">
              <a:spcBef>
                <a:spcPts val="0"/>
              </a:spcBef>
              <a:buNone/>
              <a:defRPr sz="1900" b="1" i="0" u="none" strike="noStrike" cap="none">
                <a:solidFill>
                  <a:schemeClr val="lt1"/>
                </a:solidFill>
                <a:latin typeface="Garamond"/>
                <a:ea typeface="Garamond"/>
                <a:cs typeface="Garamond"/>
                <a:sym typeface="Garamond"/>
              </a:defRPr>
            </a:lvl4pPr>
            <a:lvl5pPr marL="0" marR="0" lvl="4" indent="0" algn="ctr" rtl="0">
              <a:spcBef>
                <a:spcPts val="0"/>
              </a:spcBef>
              <a:buNone/>
              <a:defRPr sz="1900" b="1" i="0" u="none" strike="noStrike" cap="none">
                <a:solidFill>
                  <a:schemeClr val="lt1"/>
                </a:solidFill>
                <a:latin typeface="Garamond"/>
                <a:ea typeface="Garamond"/>
                <a:cs typeface="Garamond"/>
                <a:sym typeface="Garamond"/>
              </a:defRPr>
            </a:lvl5pPr>
            <a:lvl6pPr marL="0" marR="0" lvl="5" indent="0" algn="ctr" rtl="0">
              <a:spcBef>
                <a:spcPts val="0"/>
              </a:spcBef>
              <a:buNone/>
              <a:defRPr sz="1900" b="1" i="0" u="none" strike="noStrike" cap="none">
                <a:solidFill>
                  <a:schemeClr val="lt1"/>
                </a:solidFill>
                <a:latin typeface="Garamond"/>
                <a:ea typeface="Garamond"/>
                <a:cs typeface="Garamond"/>
                <a:sym typeface="Garamond"/>
              </a:defRPr>
            </a:lvl6pPr>
            <a:lvl7pPr marL="0" marR="0" lvl="6" indent="0" algn="ctr" rtl="0">
              <a:spcBef>
                <a:spcPts val="0"/>
              </a:spcBef>
              <a:buNone/>
              <a:defRPr sz="1900" b="1" i="0" u="none" strike="noStrike" cap="none">
                <a:solidFill>
                  <a:schemeClr val="lt1"/>
                </a:solidFill>
                <a:latin typeface="Garamond"/>
                <a:ea typeface="Garamond"/>
                <a:cs typeface="Garamond"/>
                <a:sym typeface="Garamond"/>
              </a:defRPr>
            </a:lvl7pPr>
            <a:lvl8pPr marL="0" marR="0" lvl="7" indent="0" algn="ctr" rtl="0">
              <a:spcBef>
                <a:spcPts val="0"/>
              </a:spcBef>
              <a:buNone/>
              <a:defRPr sz="1900" b="1" i="0" u="none" strike="noStrike" cap="none">
                <a:solidFill>
                  <a:schemeClr val="lt1"/>
                </a:solidFill>
                <a:latin typeface="Garamond"/>
                <a:ea typeface="Garamond"/>
                <a:cs typeface="Garamond"/>
                <a:sym typeface="Garamond"/>
              </a:defRPr>
            </a:lvl8pPr>
            <a:lvl9pPr marL="0" marR="0" lvl="8" indent="0" algn="ctr" rtl="0">
              <a:spcBef>
                <a:spcPts val="0"/>
              </a:spcBef>
              <a:buNone/>
              <a:defRPr sz="1900" b="1" i="0" u="none" strike="noStrike" cap="none">
                <a:solidFill>
                  <a:schemeClr val="lt1"/>
                </a:solidFill>
                <a:latin typeface="Garamond"/>
                <a:ea typeface="Garamond"/>
                <a:cs typeface="Garamond"/>
                <a:sym typeface="Garamond"/>
              </a:defRPr>
            </a:lvl9pPr>
          </a:lstStyle>
          <a:p>
            <a:pPr>
              <a:buClr>
                <a:srgbClr val="000000"/>
              </a:buClr>
              <a:buFont typeface="Arial"/>
              <a:buNone/>
            </a:pPr>
            <a:fld id="{00000000-1234-1234-1234-123412341234}" type="slidenum">
              <a:rPr lang="en-US" kern="0">
                <a:solidFill>
                  <a:srgbClr val="FFFFFF"/>
                </a:solidFill>
              </a:rPr>
              <a:pPr>
                <a:buClr>
                  <a:srgbClr val="000000"/>
                </a:buClr>
                <a:buFont typeface="Arial"/>
                <a:buNone/>
              </a:pPr>
              <a:t>‹#›</a:t>
            </a:fld>
            <a:endParaRPr kern="0">
              <a:solidFill>
                <a:srgbClr val="FFFFFF"/>
              </a:solidFill>
            </a:endParaRPr>
          </a:p>
        </p:txBody>
      </p:sp>
      <p:cxnSp>
        <p:nvCxnSpPr>
          <p:cNvPr id="15" name="Google Shape;15;p70"/>
          <p:cNvCxnSpPr/>
          <p:nvPr/>
        </p:nvCxnSpPr>
        <p:spPr>
          <a:xfrm>
            <a:off x="0" y="1508961"/>
            <a:ext cx="12161838" cy="1800"/>
          </a:xfrm>
          <a:prstGeom prst="straightConnector1">
            <a:avLst/>
          </a:prstGeom>
          <a:noFill/>
          <a:ln w="12700" cap="flat" cmpd="sng">
            <a:solidFill>
              <a:srgbClr val="D5D185"/>
            </a:solidFill>
            <a:prstDash val="solid"/>
            <a:round/>
            <a:headEnd type="none" w="sm" len="sm"/>
            <a:tailEnd type="none" w="sm" len="sm"/>
          </a:ln>
        </p:spPr>
      </p:cxnSp>
      <p:sp>
        <p:nvSpPr>
          <p:cNvPr id="16" name="Google Shape;16;p70"/>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lvl1pPr marR="0" lvl="0" algn="ctr" rtl="0">
              <a:spcBef>
                <a:spcPts val="400"/>
              </a:spcBef>
              <a:spcAft>
                <a:spcPts val="0"/>
              </a:spcAft>
              <a:buClr>
                <a:srgbClr val="55556F"/>
              </a:buClr>
              <a:buSzPts val="1800"/>
              <a:buFont typeface="Garamond"/>
              <a:buNone/>
              <a:defRPr sz="1800" b="1" i="0" u="none" strike="noStrike" cap="none">
                <a:solidFill>
                  <a:srgbClr val="55556F"/>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331498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70"/>
          <p:cNvSpPr/>
          <p:nvPr/>
        </p:nvSpPr>
        <p:spPr>
          <a:xfrm>
            <a:off x="0" y="1514105"/>
            <a:ext cx="12161838" cy="6258297"/>
          </a:xfrm>
          <a:prstGeom prst="rect">
            <a:avLst/>
          </a:prstGeom>
          <a:solidFill>
            <a:schemeClr val="dk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800" kern="0">
              <a:solidFill>
                <a:srgbClr val="FFFFFF"/>
              </a:solidFill>
              <a:ea typeface="Garamond"/>
              <a:cs typeface="Garamond"/>
              <a:sym typeface="Garamond"/>
            </a:endParaRPr>
          </a:p>
        </p:txBody>
      </p:sp>
      <p:sp>
        <p:nvSpPr>
          <p:cNvPr id="11" name="Google Shape;11;p70"/>
          <p:cNvSpPr txBox="1">
            <a:spLocks noGrp="1"/>
          </p:cNvSpPr>
          <p:nvPr>
            <p:ph type="body" idx="1"/>
          </p:nvPr>
        </p:nvSpPr>
        <p:spPr>
          <a:xfrm>
            <a:off x="608092" y="2288541"/>
            <a:ext cx="10945654" cy="466631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600"/>
              </a:spcBef>
              <a:spcAft>
                <a:spcPts val="0"/>
              </a:spcAft>
              <a:buClr>
                <a:schemeClr val="accent1"/>
              </a:buClr>
              <a:buSzPts val="2000"/>
              <a:buFont typeface="Garamond"/>
              <a:buNone/>
              <a:defRPr sz="2000" b="0" i="0" u="none" strike="noStrike" cap="none">
                <a:solidFill>
                  <a:schemeClr val="lt1"/>
                </a:solidFill>
                <a:latin typeface="Garamond"/>
                <a:ea typeface="Garamond"/>
                <a:cs typeface="Garamond"/>
                <a:sym typeface="Garamond"/>
              </a:defRPr>
            </a:lvl1pPr>
            <a:lvl2pPr marL="914400" marR="0" lvl="1" indent="-228600" algn="ctr" rtl="0">
              <a:lnSpc>
                <a:spcPct val="100000"/>
              </a:lnSpc>
              <a:spcBef>
                <a:spcPts val="1200"/>
              </a:spcBef>
              <a:spcAft>
                <a:spcPts val="0"/>
              </a:spcAft>
              <a:buClr>
                <a:schemeClr val="accent1"/>
              </a:buClr>
              <a:buSzPts val="1800"/>
              <a:buFont typeface="Garamond"/>
              <a:buNone/>
              <a:defRPr sz="1800" b="0" i="0" u="none" strike="noStrike" cap="none">
                <a:solidFill>
                  <a:schemeClr val="lt2"/>
                </a:solidFill>
                <a:latin typeface="Garamond"/>
                <a:ea typeface="Garamond"/>
                <a:cs typeface="Garamond"/>
                <a:sym typeface="Garamond"/>
              </a:defRPr>
            </a:lvl2pPr>
            <a:lvl3pPr marL="1371600" marR="0" lvl="2" indent="-228600" algn="ctr" rtl="0">
              <a:lnSpc>
                <a:spcPct val="100000"/>
              </a:lnSpc>
              <a:spcBef>
                <a:spcPts val="1200"/>
              </a:spcBef>
              <a:spcAft>
                <a:spcPts val="0"/>
              </a:spcAft>
              <a:buClr>
                <a:schemeClr val="accent1"/>
              </a:buClr>
              <a:buSzPts val="1600"/>
              <a:buFont typeface="Garamond"/>
              <a:buNone/>
              <a:defRPr sz="1600" b="0" i="0" u="none" strike="noStrike" cap="none">
                <a:solidFill>
                  <a:schemeClr val="lt1"/>
                </a:solidFill>
                <a:latin typeface="Garamond"/>
                <a:ea typeface="Garamond"/>
                <a:cs typeface="Garamond"/>
                <a:sym typeface="Garamond"/>
              </a:defRPr>
            </a:lvl3pPr>
            <a:lvl4pPr marL="1828800" marR="0" lvl="3" indent="-228600" algn="ctr" rtl="0">
              <a:lnSpc>
                <a:spcPct val="100000"/>
              </a:lnSpc>
              <a:spcBef>
                <a:spcPts val="1200"/>
              </a:spcBef>
              <a:spcAft>
                <a:spcPts val="0"/>
              </a:spcAft>
              <a:buClr>
                <a:schemeClr val="accent1"/>
              </a:buClr>
              <a:buSzPts val="1400"/>
              <a:buFont typeface="Garamond"/>
              <a:buNone/>
              <a:defRPr sz="1400" b="0" i="0" u="none" strike="noStrike" cap="none">
                <a:solidFill>
                  <a:schemeClr val="lt2"/>
                </a:solidFill>
                <a:latin typeface="Garamond"/>
                <a:ea typeface="Garamond"/>
                <a:cs typeface="Garamond"/>
                <a:sym typeface="Garamond"/>
              </a:defRPr>
            </a:lvl4pPr>
            <a:lvl5pPr marL="2286000" marR="0" lvl="4" indent="-228600" algn="ctr" rtl="0">
              <a:lnSpc>
                <a:spcPct val="100000"/>
              </a:lnSpc>
              <a:spcBef>
                <a:spcPts val="1200"/>
              </a:spcBef>
              <a:spcAft>
                <a:spcPts val="0"/>
              </a:spcAft>
              <a:buClr>
                <a:schemeClr val="accent1"/>
              </a:buClr>
              <a:buSzPts val="1400"/>
              <a:buFont typeface="Garamond"/>
              <a:buNone/>
              <a:defRPr sz="1400" b="0" i="0" u="none" strike="noStrike" cap="none">
                <a:solidFill>
                  <a:schemeClr val="lt1"/>
                </a:solidFill>
                <a:latin typeface="Garamond"/>
                <a:ea typeface="Garamond"/>
                <a:cs typeface="Garamond"/>
                <a:sym typeface="Garamond"/>
              </a:defRPr>
            </a:lvl5pPr>
            <a:lvl6pPr marL="2743200" marR="0" lvl="5" indent="-228600" algn="ctr" rtl="0">
              <a:lnSpc>
                <a:spcPct val="100000"/>
              </a:lnSpc>
              <a:spcBef>
                <a:spcPts val="1200"/>
              </a:spcBef>
              <a:spcAft>
                <a:spcPts val="0"/>
              </a:spcAft>
              <a:buClr>
                <a:schemeClr val="lt2"/>
              </a:buClr>
              <a:buSzPts val="1400"/>
              <a:buFont typeface="Arial"/>
              <a:buNone/>
              <a:defRPr sz="1400" b="0" i="0" u="none" strike="noStrike" cap="none">
                <a:solidFill>
                  <a:schemeClr val="lt2"/>
                </a:solidFill>
                <a:latin typeface="Garamond"/>
                <a:ea typeface="Garamond"/>
                <a:cs typeface="Garamond"/>
                <a:sym typeface="Garamond"/>
              </a:defRPr>
            </a:lvl6pPr>
            <a:lvl7pPr marL="3200400" marR="0" lvl="6" indent="-228600" algn="ctr" rtl="0">
              <a:lnSpc>
                <a:spcPct val="100000"/>
              </a:lnSpc>
              <a:spcBef>
                <a:spcPts val="1200"/>
              </a:spcBef>
              <a:spcAft>
                <a:spcPts val="0"/>
              </a:spcAft>
              <a:buClr>
                <a:schemeClr val="lt1"/>
              </a:buClr>
              <a:buSzPts val="1400"/>
              <a:buFont typeface="Arial"/>
              <a:buNone/>
              <a:defRPr sz="1400" b="0" i="0" u="none" strike="noStrike" cap="none">
                <a:solidFill>
                  <a:schemeClr val="lt1"/>
                </a:solidFill>
                <a:latin typeface="Garamond"/>
                <a:ea typeface="Garamond"/>
                <a:cs typeface="Garamond"/>
                <a:sym typeface="Garamond"/>
              </a:defRPr>
            </a:lvl7pPr>
            <a:lvl8pPr marL="3657600" marR="0" lvl="7" indent="-228600" algn="ctr" rtl="0">
              <a:lnSpc>
                <a:spcPct val="100000"/>
              </a:lnSpc>
              <a:spcBef>
                <a:spcPts val="1200"/>
              </a:spcBef>
              <a:spcAft>
                <a:spcPts val="0"/>
              </a:spcAft>
              <a:buClr>
                <a:schemeClr val="lt2"/>
              </a:buClr>
              <a:buSzPts val="1400"/>
              <a:buFont typeface="Arial"/>
              <a:buNone/>
              <a:defRPr sz="1400" b="0" i="0" u="none" strike="noStrike" cap="none">
                <a:solidFill>
                  <a:schemeClr val="lt2"/>
                </a:solidFill>
                <a:latin typeface="Garamond"/>
                <a:ea typeface="Garamond"/>
                <a:cs typeface="Garamond"/>
                <a:sym typeface="Garamond"/>
              </a:defRPr>
            </a:lvl8pPr>
            <a:lvl9pPr marL="4114800" marR="0" lvl="8" indent="-228600" algn="ctr" rtl="0">
              <a:lnSpc>
                <a:spcPct val="100000"/>
              </a:lnSpc>
              <a:spcBef>
                <a:spcPts val="1200"/>
              </a:spcBef>
              <a:spcAft>
                <a:spcPts val="0"/>
              </a:spcAft>
              <a:buClr>
                <a:schemeClr val="lt1"/>
              </a:buClr>
              <a:buSzPts val="1400"/>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12" name="Google Shape;12;p70"/>
          <p:cNvSpPr txBox="1">
            <a:spLocks noGrp="1"/>
          </p:cNvSpPr>
          <p:nvPr>
            <p:ph type="dt" idx="10"/>
          </p:nvPr>
        </p:nvSpPr>
        <p:spPr>
          <a:xfrm>
            <a:off x="3965266" y="309604"/>
            <a:ext cx="4231306" cy="33104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pPr defTabSz="914400">
              <a:buClr>
                <a:srgbClr val="000000"/>
              </a:buClr>
              <a:buFont typeface="Arial"/>
              <a:buNone/>
            </a:pPr>
            <a:endParaRPr kern="0">
              <a:solidFill>
                <a:srgbClr val="FFFFFF"/>
              </a:solidFill>
            </a:endParaRPr>
          </a:p>
        </p:txBody>
      </p:sp>
      <p:sp>
        <p:nvSpPr>
          <p:cNvPr id="13" name="Google Shape;13;p70"/>
          <p:cNvSpPr txBox="1">
            <a:spLocks noGrp="1"/>
          </p:cNvSpPr>
          <p:nvPr>
            <p:ph type="ftr" idx="11"/>
          </p:nvPr>
        </p:nvSpPr>
        <p:spPr>
          <a:xfrm>
            <a:off x="1925625" y="7351395"/>
            <a:ext cx="8310589" cy="33104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SzPts val="1400"/>
              <a:buNone/>
              <a:defRPr sz="1100" b="0" i="0" u="none" strike="noStrike" cap="none">
                <a:solidFill>
                  <a:schemeClr val="lt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pPr defTabSz="914400">
              <a:buClr>
                <a:srgbClr val="000000"/>
              </a:buClr>
              <a:buFont typeface="Arial"/>
              <a:buNone/>
            </a:pPr>
            <a:endParaRPr kern="0">
              <a:solidFill>
                <a:srgbClr val="FFFFFF"/>
              </a:solidFill>
            </a:endParaRPr>
          </a:p>
        </p:txBody>
      </p:sp>
      <p:sp>
        <p:nvSpPr>
          <p:cNvPr id="14" name="Google Shape;14;p70"/>
          <p:cNvSpPr txBox="1">
            <a:spLocks noGrp="1"/>
          </p:cNvSpPr>
          <p:nvPr>
            <p:ph type="sldNum" idx="12"/>
          </p:nvPr>
        </p:nvSpPr>
        <p:spPr>
          <a:xfrm>
            <a:off x="5371479" y="6995160"/>
            <a:ext cx="1418881" cy="345440"/>
          </a:xfrm>
          <a:prstGeom prst="rect">
            <a:avLst/>
          </a:prstGeom>
          <a:noFill/>
          <a:ln>
            <a:noFill/>
          </a:ln>
        </p:spPr>
        <p:txBody>
          <a:bodyPr spcFirstLastPara="1" wrap="square" lIns="0" tIns="0" rIns="0" bIns="0" anchor="ctr" anchorCtr="0">
            <a:normAutofit/>
          </a:bodyPr>
          <a:lstStyle>
            <a:lvl1pPr marL="0" marR="0" lvl="0" indent="0" algn="ctr" rtl="0">
              <a:spcBef>
                <a:spcPts val="0"/>
              </a:spcBef>
              <a:buNone/>
              <a:defRPr sz="1200" b="1" i="0" u="none" strike="noStrike" cap="none">
                <a:solidFill>
                  <a:schemeClr val="lt1"/>
                </a:solidFill>
                <a:latin typeface="Garamond"/>
                <a:ea typeface="Garamond"/>
                <a:cs typeface="Garamond"/>
                <a:sym typeface="Garamond"/>
              </a:defRPr>
            </a:lvl1pPr>
            <a:lvl2pPr marL="0" marR="0" lvl="1" indent="0" algn="ctr" rtl="0">
              <a:spcBef>
                <a:spcPts val="0"/>
              </a:spcBef>
              <a:buNone/>
              <a:defRPr sz="1200" b="1" i="0" u="none" strike="noStrike" cap="none">
                <a:solidFill>
                  <a:schemeClr val="lt1"/>
                </a:solidFill>
                <a:latin typeface="Garamond"/>
                <a:ea typeface="Garamond"/>
                <a:cs typeface="Garamond"/>
                <a:sym typeface="Garamond"/>
              </a:defRPr>
            </a:lvl2pPr>
            <a:lvl3pPr marL="0" marR="0" lvl="2" indent="0" algn="ctr" rtl="0">
              <a:spcBef>
                <a:spcPts val="0"/>
              </a:spcBef>
              <a:buNone/>
              <a:defRPr sz="1200" b="1" i="0" u="none" strike="noStrike" cap="none">
                <a:solidFill>
                  <a:schemeClr val="lt1"/>
                </a:solidFill>
                <a:latin typeface="Garamond"/>
                <a:ea typeface="Garamond"/>
                <a:cs typeface="Garamond"/>
                <a:sym typeface="Garamond"/>
              </a:defRPr>
            </a:lvl3pPr>
            <a:lvl4pPr marL="0" marR="0" lvl="3" indent="0" algn="ctr" rtl="0">
              <a:spcBef>
                <a:spcPts val="0"/>
              </a:spcBef>
              <a:buNone/>
              <a:defRPr sz="1200" b="1" i="0" u="none" strike="noStrike" cap="none">
                <a:solidFill>
                  <a:schemeClr val="lt1"/>
                </a:solidFill>
                <a:latin typeface="Garamond"/>
                <a:ea typeface="Garamond"/>
                <a:cs typeface="Garamond"/>
                <a:sym typeface="Garamond"/>
              </a:defRPr>
            </a:lvl4pPr>
            <a:lvl5pPr marL="0" marR="0" lvl="4" indent="0" algn="ctr" rtl="0">
              <a:spcBef>
                <a:spcPts val="0"/>
              </a:spcBef>
              <a:buNone/>
              <a:defRPr sz="1200" b="1" i="0" u="none" strike="noStrike" cap="none">
                <a:solidFill>
                  <a:schemeClr val="lt1"/>
                </a:solidFill>
                <a:latin typeface="Garamond"/>
                <a:ea typeface="Garamond"/>
                <a:cs typeface="Garamond"/>
                <a:sym typeface="Garamond"/>
              </a:defRPr>
            </a:lvl5pPr>
            <a:lvl6pPr marL="0" marR="0" lvl="5" indent="0" algn="ctr" rtl="0">
              <a:spcBef>
                <a:spcPts val="0"/>
              </a:spcBef>
              <a:buNone/>
              <a:defRPr sz="1200" b="1" i="0" u="none" strike="noStrike" cap="none">
                <a:solidFill>
                  <a:schemeClr val="lt1"/>
                </a:solidFill>
                <a:latin typeface="Garamond"/>
                <a:ea typeface="Garamond"/>
                <a:cs typeface="Garamond"/>
                <a:sym typeface="Garamond"/>
              </a:defRPr>
            </a:lvl6pPr>
            <a:lvl7pPr marL="0" marR="0" lvl="6" indent="0" algn="ctr" rtl="0">
              <a:spcBef>
                <a:spcPts val="0"/>
              </a:spcBef>
              <a:buNone/>
              <a:defRPr sz="1200" b="1" i="0" u="none" strike="noStrike" cap="none">
                <a:solidFill>
                  <a:schemeClr val="lt1"/>
                </a:solidFill>
                <a:latin typeface="Garamond"/>
                <a:ea typeface="Garamond"/>
                <a:cs typeface="Garamond"/>
                <a:sym typeface="Garamond"/>
              </a:defRPr>
            </a:lvl7pPr>
            <a:lvl8pPr marL="0" marR="0" lvl="7" indent="0" algn="ctr" rtl="0">
              <a:spcBef>
                <a:spcPts val="0"/>
              </a:spcBef>
              <a:buNone/>
              <a:defRPr sz="1200" b="1" i="0" u="none" strike="noStrike" cap="none">
                <a:solidFill>
                  <a:schemeClr val="lt1"/>
                </a:solidFill>
                <a:latin typeface="Garamond"/>
                <a:ea typeface="Garamond"/>
                <a:cs typeface="Garamond"/>
                <a:sym typeface="Garamond"/>
              </a:defRPr>
            </a:lvl8pPr>
            <a:lvl9pPr marL="0" marR="0" lvl="8" indent="0" algn="ctr" rtl="0">
              <a:spcBef>
                <a:spcPts val="0"/>
              </a:spcBef>
              <a:buNone/>
              <a:defRPr sz="1200" b="1" i="0" u="none" strike="noStrike" cap="none">
                <a:solidFill>
                  <a:schemeClr val="lt1"/>
                </a:solidFill>
                <a:latin typeface="Garamond"/>
                <a:ea typeface="Garamond"/>
                <a:cs typeface="Garamond"/>
                <a:sym typeface="Garamond"/>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cxnSp>
        <p:nvCxnSpPr>
          <p:cNvPr id="15" name="Google Shape;15;p70"/>
          <p:cNvCxnSpPr/>
          <p:nvPr/>
        </p:nvCxnSpPr>
        <p:spPr>
          <a:xfrm>
            <a:off x="0" y="1508961"/>
            <a:ext cx="12161838" cy="1800"/>
          </a:xfrm>
          <a:prstGeom prst="straightConnector1">
            <a:avLst/>
          </a:prstGeom>
          <a:noFill/>
          <a:ln w="12700" cap="flat" cmpd="sng">
            <a:solidFill>
              <a:srgbClr val="D5D185"/>
            </a:solidFill>
            <a:prstDash val="solid"/>
            <a:round/>
            <a:headEnd type="none" w="sm" len="sm"/>
            <a:tailEnd type="none" w="sm" len="sm"/>
          </a:ln>
        </p:spPr>
      </p:cxnSp>
      <p:sp>
        <p:nvSpPr>
          <p:cNvPr id="16" name="Google Shape;16;p70"/>
          <p:cNvSpPr txBox="1">
            <a:spLocks noGrp="1"/>
          </p:cNvSpPr>
          <p:nvPr>
            <p:ph type="title"/>
          </p:nvPr>
        </p:nvSpPr>
        <p:spPr>
          <a:xfrm>
            <a:off x="3344506"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R="0" lvl="0" algn="ctr" rtl="0">
              <a:spcBef>
                <a:spcPts val="400"/>
              </a:spcBef>
              <a:spcAft>
                <a:spcPts val="0"/>
              </a:spcAft>
              <a:buClr>
                <a:srgbClr val="55556F"/>
              </a:buClr>
              <a:buSzPts val="1800"/>
              <a:buFont typeface="Garamond"/>
              <a:buNone/>
              <a:defRPr sz="1800" b="1" i="0" u="none" strike="noStrike" cap="none">
                <a:solidFill>
                  <a:srgbClr val="55556F"/>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32665410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fi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mailto:libraryiq@austinseminary.edu" TargetMode="External"/><Relationship Id="rId4" Type="http://schemas.openxmlformats.org/officeDocument/2006/relationships/hyperlink" Target="mailto:dschmersal@austinseminary.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
          <p:cNvPicPr preferRelativeResize="0">
            <a:picLocks noGrp="1"/>
          </p:cNvPicPr>
          <p:nvPr>
            <p:ph type="body" idx="1"/>
          </p:nvPr>
        </p:nvPicPr>
        <p:blipFill rotWithShape="1">
          <a:blip r:embed="rId3">
            <a:alphaModFix/>
          </a:blip>
          <a:srcRect/>
          <a:stretch/>
        </p:blipFill>
        <p:spPr>
          <a:xfrm>
            <a:off x="4484681" y="2590809"/>
            <a:ext cx="3648551" cy="3581523"/>
          </a:xfrm>
          <a:prstGeom prst="rect">
            <a:avLst/>
          </a:prstGeom>
          <a:noFill/>
          <a:ln>
            <a:noFill/>
          </a:ln>
        </p:spPr>
      </p:pic>
      <p:sp>
        <p:nvSpPr>
          <p:cNvPr id="198" name="Google Shape;198;p1"/>
          <p:cNvSpPr txBox="1">
            <a:spLocks noGrp="1"/>
          </p:cNvSpPr>
          <p:nvPr>
            <p:ph type="title"/>
          </p:nvPr>
        </p:nvSpPr>
        <p:spPr>
          <a:xfrm>
            <a:off x="1748264" y="863600"/>
            <a:ext cx="8665310" cy="1122680"/>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fontScale="90000"/>
          </a:bodyPr>
          <a:lstStyle/>
          <a:p>
            <a:pPr>
              <a:spcBef>
                <a:spcPts val="0"/>
              </a:spcBef>
              <a:buSzPts val="2700"/>
            </a:pPr>
            <a:r>
              <a:rPr lang="en-US" sz="4200" dirty="0"/>
              <a:t>THE RESEARCH </a:t>
            </a:r>
            <a:r>
              <a:rPr lang="en-US" sz="4200" dirty="0" smtClean="0"/>
              <a:t>QUEST: </a:t>
            </a:r>
            <a:br>
              <a:rPr lang="en-US" sz="4200" dirty="0" smtClean="0"/>
            </a:br>
            <a:r>
              <a:rPr lang="en-US" sz="4200" dirty="0" smtClean="0"/>
              <a:t>The Search for a Thesis</a:t>
            </a:r>
            <a:endParaRPr dirty="0"/>
          </a:p>
        </p:txBody>
      </p:sp>
      <p:sp>
        <p:nvSpPr>
          <p:cNvPr id="199" name="Google Shape;199;p1"/>
          <p:cNvSpPr txBox="1"/>
          <p:nvPr/>
        </p:nvSpPr>
        <p:spPr>
          <a:xfrm>
            <a:off x="3040461" y="6388936"/>
            <a:ext cx="6689011" cy="1435877"/>
          </a:xfrm>
          <a:prstGeom prst="rect">
            <a:avLst/>
          </a:prstGeom>
          <a:noFill/>
          <a:ln>
            <a:noFill/>
          </a:ln>
        </p:spPr>
        <p:txBody>
          <a:bodyPr spcFirstLastPara="1" wrap="square" lIns="141870" tIns="70915" rIns="141870" bIns="70915" anchor="t" anchorCtr="0">
            <a:spAutoFit/>
          </a:bodyPr>
          <a:lstStyle/>
          <a:p>
            <a:pPr algn="ctr">
              <a:buClr>
                <a:srgbClr val="000000"/>
              </a:buClr>
              <a:buFont typeface="Arial"/>
              <a:buNone/>
            </a:pPr>
            <a:r>
              <a:rPr lang="en-US" sz="1900" kern="0">
                <a:solidFill>
                  <a:srgbClr val="FFFFFF"/>
                </a:solidFill>
                <a:ea typeface="Garamond"/>
                <a:cs typeface="Garamond"/>
                <a:sym typeface="Garamond"/>
              </a:rPr>
              <a:t>Detail of a miniature of a hermit at work on a manuscript, from the Estoire del Saint Graal, France </a:t>
            </a:r>
            <a:endParaRPr sz="2100" kern="0">
              <a:solidFill>
                <a:srgbClr val="000000"/>
              </a:solidFill>
              <a:latin typeface="Arial"/>
              <a:cs typeface="Arial"/>
              <a:sym typeface="Arial"/>
            </a:endParaRPr>
          </a:p>
          <a:p>
            <a:pPr algn="ctr">
              <a:buClr>
                <a:srgbClr val="000000"/>
              </a:buClr>
              <a:buFont typeface="Arial"/>
              <a:buNone/>
            </a:pPr>
            <a:r>
              <a:rPr lang="en-US" sz="1900" kern="0">
                <a:solidFill>
                  <a:srgbClr val="FFFFFF"/>
                </a:solidFill>
                <a:ea typeface="Garamond"/>
                <a:cs typeface="Garamond"/>
                <a:sym typeface="Garamond"/>
              </a:rPr>
              <a:t>(Saint-Omer or Tournai?), c. 1315 – 1325, Royal MS 14 E III, f. 6v</a:t>
            </a:r>
            <a:endParaRPr sz="2100" kern="0">
              <a:solidFill>
                <a:srgbClr val="000000"/>
              </a:solidFill>
              <a:latin typeface="Arial"/>
              <a:cs typeface="Arial"/>
              <a:sym typeface="Arial"/>
            </a:endParaRPr>
          </a:p>
          <a:p>
            <a:pPr>
              <a:buClr>
                <a:srgbClr val="000000"/>
              </a:buClr>
              <a:buFont typeface="Arial"/>
              <a:buNone/>
            </a:pPr>
            <a:endParaRPr kern="0">
              <a:solidFill>
                <a:srgbClr val="FFFFFF"/>
              </a:solidFill>
              <a:ea typeface="Garamond"/>
              <a:cs typeface="Garamond"/>
              <a:sym typeface="Garamond"/>
            </a:endParaRPr>
          </a:p>
        </p:txBody>
      </p:sp>
    </p:spTree>
    <p:extLst>
      <p:ext uri="{BB962C8B-B14F-4D97-AF65-F5344CB8AC3E}">
        <p14:creationId xmlns:p14="http://schemas.microsoft.com/office/powerpoint/2010/main" val="17738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8"/>
          <p:cNvPicPr preferRelativeResize="0">
            <a:picLocks noGrp="1"/>
          </p:cNvPicPr>
          <p:nvPr>
            <p:ph type="body" idx="1"/>
          </p:nvPr>
        </p:nvPicPr>
        <p:blipFill rotWithShape="1">
          <a:blip r:embed="rId3">
            <a:alphaModFix/>
          </a:blip>
          <a:srcRect/>
          <a:stretch/>
        </p:blipFill>
        <p:spPr>
          <a:xfrm>
            <a:off x="4541460" y="2504959"/>
            <a:ext cx="3432394" cy="4660135"/>
          </a:xfrm>
          <a:prstGeom prst="rect">
            <a:avLst/>
          </a:prstGeom>
          <a:noFill/>
          <a:ln>
            <a:noFill/>
          </a:ln>
        </p:spPr>
      </p:pic>
      <p:sp>
        <p:nvSpPr>
          <p:cNvPr id="247" name="Google Shape;247;p8"/>
          <p:cNvSpPr txBox="1">
            <a:spLocks noGrp="1"/>
          </p:cNvSpPr>
          <p:nvPr>
            <p:ph type="title"/>
          </p:nvPr>
        </p:nvSpPr>
        <p:spPr>
          <a:xfrm>
            <a:off x="2660405" y="1209040"/>
            <a:ext cx="6451169" cy="1036320"/>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p>
            <a:pPr>
              <a:spcBef>
                <a:spcPts val="0"/>
              </a:spcBef>
            </a:pPr>
            <a:r>
              <a:rPr lang="en-US"/>
              <a:t>ONCE YOU HAVE YOUR TOPIC, START ASKING QUESTIONS</a:t>
            </a:r>
            <a:endParaRPr/>
          </a:p>
        </p:txBody>
      </p:sp>
      <p:sp>
        <p:nvSpPr>
          <p:cNvPr id="2" name="Rounded Rectangular Callout 1"/>
          <p:cNvSpPr/>
          <p:nvPr/>
        </p:nvSpPr>
        <p:spPr>
          <a:xfrm>
            <a:off x="5623719" y="2514600"/>
            <a:ext cx="1371600" cy="1066800"/>
          </a:xfrm>
          <a:prstGeom prst="wedgeRoundRectCallout">
            <a:avLst>
              <a:gd name="adj1" fmla="val 44979"/>
              <a:gd name="adj2" fmla="val 765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buFont typeface="Arial"/>
              <a:buNone/>
            </a:pPr>
            <a:r>
              <a:rPr lang="en-US" sz="1200" kern="0" dirty="0">
                <a:solidFill>
                  <a:srgbClr val="FFFFFF"/>
                </a:solidFill>
                <a:ea typeface="Garamond"/>
                <a:cs typeface="Garamond"/>
                <a:sym typeface="Garamond"/>
              </a:rPr>
              <a:t>“Oh man! What happened? How am I ever going to explain this?”</a:t>
            </a:r>
            <a:endParaRPr lang="en-US" sz="1200" kern="0" dirty="0">
              <a:solidFill>
                <a:srgbClr val="000000"/>
              </a:solidFill>
              <a:latin typeface="Arial"/>
              <a:cs typeface="Arial"/>
              <a:sym typeface="Arial"/>
            </a:endParaRPr>
          </a:p>
        </p:txBody>
      </p:sp>
    </p:spTree>
    <p:extLst>
      <p:ext uri="{BB962C8B-B14F-4D97-AF65-F5344CB8AC3E}">
        <p14:creationId xmlns:p14="http://schemas.microsoft.com/office/powerpoint/2010/main" val="365213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9"/>
          <p:cNvSpPr txBox="1">
            <a:spLocks noGrp="1"/>
          </p:cNvSpPr>
          <p:nvPr>
            <p:ph type="body" idx="1"/>
          </p:nvPr>
        </p:nvSpPr>
        <p:spPr>
          <a:xfrm>
            <a:off x="608092" y="2290267"/>
            <a:ext cx="10945654" cy="4618533"/>
          </a:xfrm>
          <a:prstGeom prst="rect">
            <a:avLst/>
          </a:prstGeom>
          <a:noFill/>
          <a:ln>
            <a:noFill/>
          </a:ln>
        </p:spPr>
        <p:txBody>
          <a:bodyPr spcFirstLastPara="1" wrap="square" lIns="141870" tIns="70915" rIns="141870" bIns="70915" anchor="t" anchorCtr="0">
            <a:normAutofit fontScale="92500"/>
          </a:bodyPr>
          <a:lstStyle/>
          <a:p>
            <a:pPr marL="0" indent="0">
              <a:spcBef>
                <a:spcPts val="0"/>
              </a:spcBef>
              <a:buSzPts val="9600"/>
            </a:pPr>
            <a:r>
              <a:rPr lang="en-US" sz="14900" dirty="0">
                <a:solidFill>
                  <a:srgbClr val="F7F6E9"/>
                </a:solidFill>
                <a:latin typeface="Arial"/>
                <a:ea typeface="Arial"/>
                <a:cs typeface="Arial"/>
                <a:sym typeface="Arial"/>
              </a:rPr>
              <a:t>? 		! </a:t>
            </a:r>
            <a:r>
              <a:rPr lang="en-US" sz="14900" dirty="0">
                <a:solidFill>
                  <a:srgbClr val="F7F6E9"/>
                </a:solidFill>
                <a:latin typeface="Arial"/>
                <a:ea typeface="Arial"/>
                <a:cs typeface="Arial"/>
                <a:sym typeface="Arial"/>
              </a:rPr>
              <a:t>= Thesis</a:t>
            </a:r>
            <a:endParaRPr dirty="0"/>
          </a:p>
          <a:p>
            <a:pPr marL="0" indent="0">
              <a:buSzPts val="2000"/>
            </a:pPr>
            <a:endParaRPr dirty="0">
              <a:solidFill>
                <a:srgbClr val="F7F6E9"/>
              </a:solidFill>
            </a:endParaRPr>
          </a:p>
          <a:p>
            <a:pPr marL="0" indent="0">
              <a:buSzPts val="2000"/>
            </a:pPr>
            <a:endParaRPr dirty="0">
              <a:solidFill>
                <a:srgbClr val="F7F6E9"/>
              </a:solidFill>
            </a:endParaRPr>
          </a:p>
          <a:p>
            <a:pPr marL="3636026" lvl="4" indent="-798152" algn="l">
              <a:buSzPts val="2000"/>
              <a:buFont typeface="Garamond"/>
              <a:buAutoNum type="arabicPeriod"/>
            </a:pPr>
            <a:r>
              <a:rPr lang="en-US" sz="1900" dirty="0"/>
              <a:t>Ask a question about the topic.  </a:t>
            </a:r>
            <a:endParaRPr sz="1900" dirty="0"/>
          </a:p>
          <a:p>
            <a:pPr marL="3636026" lvl="4" indent="-798152" algn="l">
              <a:buSzPts val="2000"/>
              <a:buFont typeface="Garamond"/>
              <a:buAutoNum type="arabicPeriod"/>
            </a:pPr>
            <a:r>
              <a:rPr lang="en-US" sz="1900" dirty="0"/>
              <a:t>Rephrase it as a statement.</a:t>
            </a:r>
            <a:endParaRPr sz="1900" dirty="0"/>
          </a:p>
          <a:p>
            <a:pPr marL="3636026" lvl="4" indent="-798152" algn="l">
              <a:buSzPts val="2000"/>
              <a:buFont typeface="Garamond"/>
              <a:buAutoNum type="arabicPeriod"/>
            </a:pPr>
            <a:r>
              <a:rPr lang="en-US" sz="1900" dirty="0"/>
              <a:t>That becomes your working thesis.</a:t>
            </a:r>
            <a:endParaRPr sz="1900" dirty="0"/>
          </a:p>
          <a:p>
            <a:pPr marL="0" indent="0">
              <a:buSzPts val="2000"/>
            </a:pPr>
            <a:endParaRPr dirty="0"/>
          </a:p>
        </p:txBody>
      </p:sp>
      <p:sp>
        <p:nvSpPr>
          <p:cNvPr id="255" name="Google Shape;255;p9"/>
          <p:cNvSpPr txBox="1">
            <a:spLocks noGrp="1"/>
          </p:cNvSpPr>
          <p:nvPr>
            <p:ph type="title"/>
          </p:nvPr>
        </p:nvSpPr>
        <p:spPr>
          <a:xfrm>
            <a:off x="2584391" y="1105408"/>
            <a:ext cx="7373114"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p>
            <a:pPr>
              <a:spcBef>
                <a:spcPts val="0"/>
              </a:spcBef>
            </a:pPr>
            <a:r>
              <a:rPr lang="en-US"/>
              <a:t>A THESIS IS A QUESTION REPHRASED AS AN ASSERTION. </a:t>
            </a:r>
            <a:endParaRPr/>
          </a:p>
        </p:txBody>
      </p:sp>
      <p:sp>
        <p:nvSpPr>
          <p:cNvPr id="2" name="Right Arrow 1"/>
          <p:cNvSpPr/>
          <p:nvPr/>
        </p:nvSpPr>
        <p:spPr>
          <a:xfrm>
            <a:off x="2347119" y="2667000"/>
            <a:ext cx="912138" cy="1209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41894" tIns="70946" rIns="141894" bIns="70946" spcCol="0" rtlCol="0" anchor="ctr"/>
          <a:lstStyle/>
          <a:p>
            <a:pPr algn="ctr">
              <a:buClr>
                <a:srgbClr val="000000"/>
              </a:buClr>
              <a:buFont typeface="Arial"/>
              <a:buNone/>
            </a:pPr>
            <a:endParaRPr lang="en-US" sz="2100" kern="0">
              <a:solidFill>
                <a:srgbClr val="FFFFFF"/>
              </a:solidFill>
              <a:sym typeface="Arial"/>
            </a:endParaRPr>
          </a:p>
        </p:txBody>
      </p:sp>
    </p:spTree>
    <p:extLst>
      <p:ext uri="{BB962C8B-B14F-4D97-AF65-F5344CB8AC3E}">
        <p14:creationId xmlns:p14="http://schemas.microsoft.com/office/powerpoint/2010/main" val="180077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0"/>
          <p:cNvPicPr preferRelativeResize="0">
            <a:picLocks noGrp="1"/>
          </p:cNvPicPr>
          <p:nvPr>
            <p:ph type="body" idx="1"/>
          </p:nvPr>
        </p:nvPicPr>
        <p:blipFill rotWithShape="1">
          <a:blip r:embed="rId3">
            <a:alphaModFix/>
          </a:blip>
          <a:srcRect/>
          <a:stretch/>
        </p:blipFill>
        <p:spPr>
          <a:xfrm>
            <a:off x="1976305" y="2957582"/>
            <a:ext cx="4012773" cy="3204816"/>
          </a:xfrm>
          <a:prstGeom prst="rect">
            <a:avLst/>
          </a:prstGeom>
          <a:noFill/>
          <a:ln>
            <a:noFill/>
          </a:ln>
        </p:spPr>
      </p:pic>
      <p:pic>
        <p:nvPicPr>
          <p:cNvPr id="261" name="Google Shape;261;p10"/>
          <p:cNvPicPr preferRelativeResize="0">
            <a:picLocks noGrp="1"/>
          </p:cNvPicPr>
          <p:nvPr>
            <p:ph type="body" idx="2"/>
          </p:nvPr>
        </p:nvPicPr>
        <p:blipFill rotWithShape="1">
          <a:blip r:embed="rId4">
            <a:alphaModFix/>
          </a:blip>
          <a:srcRect/>
          <a:stretch/>
        </p:blipFill>
        <p:spPr>
          <a:xfrm>
            <a:off x="6172771" y="3048976"/>
            <a:ext cx="4012773" cy="3022024"/>
          </a:xfrm>
          <a:prstGeom prst="rect">
            <a:avLst/>
          </a:prstGeom>
          <a:noFill/>
          <a:ln>
            <a:noFill/>
          </a:ln>
        </p:spPr>
      </p:pic>
      <p:sp>
        <p:nvSpPr>
          <p:cNvPr id="262" name="Google Shape;262;p10"/>
          <p:cNvSpPr txBox="1">
            <a:spLocks noGrp="1"/>
          </p:cNvSpPr>
          <p:nvPr>
            <p:ph type="title"/>
          </p:nvPr>
        </p:nvSpPr>
        <p:spPr>
          <a:xfrm>
            <a:off x="1824277" y="1105408"/>
            <a:ext cx="8361264" cy="12263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Autofit/>
          </a:bodyPr>
          <a:lstStyle/>
          <a:p>
            <a:pPr>
              <a:spcBef>
                <a:spcPts val="0"/>
              </a:spcBef>
              <a:buSzPts val="2000"/>
            </a:pPr>
            <a:r>
              <a:rPr lang="en-US" sz="2400" dirty="0"/>
              <a:t>FOR EXAMPLE:</a:t>
            </a:r>
            <a:br>
              <a:rPr lang="en-US" sz="2400" dirty="0"/>
            </a:br>
            <a:r>
              <a:rPr lang="en-US" sz="2400" dirty="0"/>
              <a:t>HOW IS IT THE CRUSADES AND ST. FRANCIS ARE BOTH EXPRESSIONS OF MEDIEVAL CHRISTIANITY? </a:t>
            </a:r>
            <a:endParaRPr sz="1400" dirty="0"/>
          </a:p>
        </p:txBody>
      </p:sp>
    </p:spTree>
    <p:extLst>
      <p:ext uri="{BB962C8B-B14F-4D97-AF65-F5344CB8AC3E}">
        <p14:creationId xmlns:p14="http://schemas.microsoft.com/office/powerpoint/2010/main" val="3209635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1"/>
          <p:cNvSpPr txBox="1">
            <a:spLocks noGrp="1"/>
          </p:cNvSpPr>
          <p:nvPr>
            <p:ph type="title"/>
          </p:nvPr>
        </p:nvSpPr>
        <p:spPr>
          <a:xfrm>
            <a:off x="1049449" y="1105408"/>
            <a:ext cx="10053132"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p>
            <a:pPr>
              <a:spcBef>
                <a:spcPts val="0"/>
              </a:spcBef>
              <a:buClr>
                <a:srgbClr val="00B050"/>
              </a:buClr>
            </a:pPr>
            <a:r>
              <a:rPr lang="en-US">
                <a:solidFill>
                  <a:srgbClr val="00B050"/>
                </a:solidFill>
              </a:rPr>
              <a:t>TANGENT: MANAGING SPACE AND TIME</a:t>
            </a:r>
            <a:endParaRPr>
              <a:solidFill>
                <a:srgbClr val="00B050"/>
              </a:solidFill>
            </a:endParaRPr>
          </a:p>
        </p:txBody>
      </p:sp>
      <p:sp>
        <p:nvSpPr>
          <p:cNvPr id="269" name="Google Shape;269;p11"/>
          <p:cNvSpPr txBox="1">
            <a:spLocks noGrp="1"/>
          </p:cNvSpPr>
          <p:nvPr>
            <p:ph type="body" idx="1"/>
          </p:nvPr>
        </p:nvSpPr>
        <p:spPr>
          <a:xfrm>
            <a:off x="836128" y="2069042"/>
            <a:ext cx="5168781" cy="4931516"/>
          </a:xfrm>
          <a:prstGeom prst="rect">
            <a:avLst/>
          </a:prstGeom>
          <a:noFill/>
          <a:ln>
            <a:noFill/>
          </a:ln>
        </p:spPr>
        <p:txBody>
          <a:bodyPr spcFirstLastPara="1" wrap="square" lIns="141870" tIns="70915" rIns="141870" bIns="70915" anchor="t" anchorCtr="0">
            <a:normAutofit/>
          </a:bodyPr>
          <a:lstStyle/>
          <a:p>
            <a:pPr marL="0" indent="0">
              <a:spcBef>
                <a:spcPts val="0"/>
              </a:spcBef>
              <a:buSzPts val="2000"/>
            </a:pPr>
            <a:r>
              <a:rPr lang="en-US" b="1" dirty="0">
                <a:solidFill>
                  <a:srgbClr val="FF0000"/>
                </a:solidFill>
              </a:rPr>
              <a:t>  </a:t>
            </a:r>
            <a:r>
              <a:rPr lang="en-US" b="1" u="sng" dirty="0">
                <a:solidFill>
                  <a:srgbClr val="FF0000"/>
                </a:solidFill>
              </a:rPr>
              <a:t>SPACE</a:t>
            </a:r>
            <a:endParaRPr dirty="0"/>
          </a:p>
          <a:p>
            <a:pPr marL="0" indent="0">
              <a:buSzPts val="2000"/>
            </a:pPr>
            <a:endParaRPr u="sng" dirty="0"/>
          </a:p>
          <a:p>
            <a:pPr marL="0" indent="0">
              <a:buSzPts val="2000"/>
            </a:pPr>
            <a:endParaRPr u="sng" dirty="0"/>
          </a:p>
          <a:p>
            <a:pPr marL="0" indent="0">
              <a:buSzPts val="2000"/>
            </a:pPr>
            <a:endParaRPr u="sng" dirty="0"/>
          </a:p>
          <a:p>
            <a:pPr marL="0" indent="0">
              <a:buSzPts val="2000"/>
            </a:pPr>
            <a:endParaRPr dirty="0"/>
          </a:p>
          <a:p>
            <a:pPr marL="0" indent="0">
              <a:buSzPts val="2000"/>
            </a:pPr>
            <a:endParaRPr dirty="0"/>
          </a:p>
          <a:p>
            <a:pPr marL="0" indent="0">
              <a:buSzPts val="2000"/>
            </a:pPr>
            <a:endParaRPr dirty="0"/>
          </a:p>
          <a:p>
            <a:pPr marL="0" indent="0">
              <a:buSzPts val="2000"/>
            </a:pPr>
            <a:r>
              <a:rPr lang="en-US" dirty="0"/>
              <a:t>Frame your thesis so that it is an appropriate size for the number of pages your assignment requires.</a:t>
            </a:r>
            <a:endParaRPr dirty="0"/>
          </a:p>
        </p:txBody>
      </p:sp>
      <p:sp>
        <p:nvSpPr>
          <p:cNvPr id="270" name="Google Shape;270;p11"/>
          <p:cNvSpPr txBox="1">
            <a:spLocks noGrp="1"/>
          </p:cNvSpPr>
          <p:nvPr>
            <p:ph type="body" idx="2"/>
          </p:nvPr>
        </p:nvSpPr>
        <p:spPr>
          <a:xfrm>
            <a:off x="6156934" y="2069042"/>
            <a:ext cx="5168781" cy="4931516"/>
          </a:xfrm>
          <a:prstGeom prst="rect">
            <a:avLst/>
          </a:prstGeom>
          <a:noFill/>
          <a:ln>
            <a:noFill/>
          </a:ln>
        </p:spPr>
        <p:txBody>
          <a:bodyPr spcFirstLastPara="1" wrap="square" lIns="141870" tIns="70915" rIns="141870" bIns="70915" anchor="t" anchorCtr="0">
            <a:normAutofit/>
          </a:bodyPr>
          <a:lstStyle/>
          <a:p>
            <a:pPr marL="0" indent="0">
              <a:spcBef>
                <a:spcPts val="0"/>
              </a:spcBef>
              <a:buSzPts val="2000"/>
            </a:pPr>
            <a:r>
              <a:rPr lang="en-US" b="1" u="sng">
                <a:solidFill>
                  <a:srgbClr val="FF0000"/>
                </a:solidFill>
              </a:rPr>
              <a:t>TIME</a:t>
            </a:r>
            <a:endParaRPr/>
          </a:p>
          <a:p>
            <a:pPr marL="0" indent="0">
              <a:buSzPts val="2000"/>
            </a:pPr>
            <a:endParaRPr u="sng"/>
          </a:p>
          <a:p>
            <a:pPr marL="0" indent="0">
              <a:buSzPts val="2000"/>
            </a:pPr>
            <a:endParaRPr u="sng"/>
          </a:p>
          <a:p>
            <a:pPr marL="0" indent="0">
              <a:buSzPts val="2000"/>
            </a:pPr>
            <a:endParaRPr u="sng"/>
          </a:p>
          <a:p>
            <a:pPr marL="0" indent="0">
              <a:buSzPts val="2000"/>
            </a:pPr>
            <a:endParaRPr/>
          </a:p>
          <a:p>
            <a:pPr marL="0" indent="0">
              <a:buSzPts val="2000"/>
            </a:pPr>
            <a:endParaRPr/>
          </a:p>
          <a:p>
            <a:pPr marL="0" indent="0">
              <a:buSzPts val="2000"/>
            </a:pPr>
            <a:endParaRPr/>
          </a:p>
          <a:p>
            <a:pPr marL="0" indent="0">
              <a:buSzPts val="2000"/>
            </a:pPr>
            <a:r>
              <a:rPr lang="en-US"/>
              <a:t>Divide the time you have to complete the assignment by the number of tasks you have to do to complete it. </a:t>
            </a:r>
            <a:endParaRPr/>
          </a:p>
        </p:txBody>
      </p:sp>
      <p:pic>
        <p:nvPicPr>
          <p:cNvPr id="271" name="Google Shape;271;p1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2052310" y="2590800"/>
            <a:ext cx="2736414" cy="2331720"/>
          </a:xfrm>
          <a:prstGeom prst="rect">
            <a:avLst/>
          </a:prstGeom>
          <a:noFill/>
          <a:ln>
            <a:noFill/>
          </a:ln>
        </p:spPr>
      </p:pic>
      <p:pic>
        <p:nvPicPr>
          <p:cNvPr id="272" name="Google Shape;272;p11"/>
          <p:cNvPicPr preferRelativeResize="0"/>
          <p:nvPr/>
        </p:nvPicPr>
        <p:blipFill>
          <a:blip r:embed="rId4">
            <a:extLst>
              <a:ext uri="{28A0092B-C50C-407E-A947-70E740481C1C}">
                <a14:useLocalDpi xmlns:a14="http://schemas.microsoft.com/office/drawing/2010/main" val="0"/>
              </a:ext>
            </a:extLst>
          </a:blip>
          <a:stretch>
            <a:fillRect/>
          </a:stretch>
        </p:blipFill>
        <p:spPr>
          <a:xfrm>
            <a:off x="7525138" y="2590800"/>
            <a:ext cx="2280345" cy="2331720"/>
          </a:xfrm>
          <a:prstGeom prst="rect">
            <a:avLst/>
          </a:prstGeom>
          <a:noFill/>
          <a:ln>
            <a:noFill/>
          </a:ln>
        </p:spPr>
      </p:pic>
    </p:spTree>
    <p:extLst>
      <p:ext uri="{BB962C8B-B14F-4D97-AF65-F5344CB8AC3E}">
        <p14:creationId xmlns:p14="http://schemas.microsoft.com/office/powerpoint/2010/main" val="105223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2"/>
          <p:cNvPicPr preferRelativeResize="0">
            <a:picLocks noGrp="1"/>
          </p:cNvPicPr>
          <p:nvPr>
            <p:ph type="body" idx="1"/>
          </p:nvPr>
        </p:nvPicPr>
        <p:blipFill rotWithShape="1">
          <a:blip r:embed="rId3">
            <a:alphaModFix/>
          </a:blip>
          <a:srcRect/>
          <a:stretch/>
        </p:blipFill>
        <p:spPr>
          <a:xfrm>
            <a:off x="760118" y="2504440"/>
            <a:ext cx="684103" cy="690880"/>
          </a:xfrm>
          <a:prstGeom prst="rect">
            <a:avLst/>
          </a:prstGeom>
          <a:noFill/>
          <a:ln>
            <a:noFill/>
          </a:ln>
        </p:spPr>
      </p:pic>
      <p:pic>
        <p:nvPicPr>
          <p:cNvPr id="279" name="Google Shape;279;p12"/>
          <p:cNvPicPr preferRelativeResize="0">
            <a:picLocks noGrp="1"/>
          </p:cNvPicPr>
          <p:nvPr>
            <p:ph type="body" idx="2"/>
          </p:nvPr>
        </p:nvPicPr>
        <p:blipFill rotWithShape="1">
          <a:blip r:embed="rId4">
            <a:alphaModFix/>
          </a:blip>
          <a:srcRect/>
          <a:stretch/>
        </p:blipFill>
        <p:spPr>
          <a:xfrm>
            <a:off x="6847373" y="2290342"/>
            <a:ext cx="2663569" cy="4539297"/>
          </a:xfrm>
          <a:prstGeom prst="rect">
            <a:avLst/>
          </a:prstGeom>
          <a:noFill/>
          <a:ln>
            <a:noFill/>
          </a:ln>
        </p:spPr>
      </p:pic>
      <p:sp>
        <p:nvSpPr>
          <p:cNvPr id="280" name="Google Shape;280;p12"/>
          <p:cNvSpPr txBox="1">
            <a:spLocks noGrp="1"/>
          </p:cNvSpPr>
          <p:nvPr>
            <p:ph type="title"/>
          </p:nvPr>
        </p:nvSpPr>
        <p:spPr>
          <a:xfrm>
            <a:off x="3724563" y="1105408"/>
            <a:ext cx="5092770" cy="976430"/>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Autofit/>
          </a:bodyPr>
          <a:lstStyle/>
          <a:p>
            <a:pPr>
              <a:spcBef>
                <a:spcPts val="0"/>
              </a:spcBef>
              <a:buSzPts val="2400"/>
            </a:pPr>
            <a:r>
              <a:rPr lang="en-US" sz="3700"/>
              <a:t>GET THEE TO A DICTIONARY</a:t>
            </a:r>
            <a:endParaRPr/>
          </a:p>
        </p:txBody>
      </p:sp>
      <p:sp>
        <p:nvSpPr>
          <p:cNvPr id="281" name="Google Shape;281;p12"/>
          <p:cNvSpPr txBox="1"/>
          <p:nvPr/>
        </p:nvSpPr>
        <p:spPr>
          <a:xfrm>
            <a:off x="2204333" y="5613400"/>
            <a:ext cx="3268494" cy="466380"/>
          </a:xfrm>
          <a:prstGeom prst="rect">
            <a:avLst/>
          </a:prstGeom>
          <a:noFill/>
          <a:ln>
            <a:noFill/>
          </a:ln>
        </p:spPr>
        <p:txBody>
          <a:bodyPr spcFirstLastPara="1" wrap="square" lIns="141870" tIns="70915" rIns="141870" bIns="70915" anchor="t" anchorCtr="0">
            <a:spAutoFit/>
          </a:bodyPr>
          <a:lstStyle/>
          <a:p>
            <a:pPr algn="ctr">
              <a:buClr>
                <a:srgbClr val="000000"/>
              </a:buClr>
              <a:buFont typeface="Arial"/>
              <a:buNone/>
            </a:pPr>
            <a:endParaRPr sz="2100" kern="0" dirty="0">
              <a:solidFill>
                <a:srgbClr val="000000"/>
              </a:solidFill>
              <a:latin typeface="Arial"/>
              <a:cs typeface="Arial"/>
              <a:sym typeface="Arial"/>
            </a:endParaRPr>
          </a:p>
        </p:txBody>
      </p:sp>
      <p:sp>
        <p:nvSpPr>
          <p:cNvPr id="2" name="Rectangle 1"/>
          <p:cNvSpPr/>
          <p:nvPr/>
        </p:nvSpPr>
        <p:spPr>
          <a:xfrm>
            <a:off x="1558239" y="2504445"/>
            <a:ext cx="4560689" cy="2528546"/>
          </a:xfrm>
          <a:prstGeom prst="rect">
            <a:avLst/>
          </a:prstGeom>
        </p:spPr>
        <p:txBody>
          <a:bodyPr wrap="square" lIns="141894" tIns="70946" rIns="141894" bIns="70946">
            <a:spAutoFit/>
          </a:bodyPr>
          <a:lstStyle/>
          <a:p>
            <a:pPr>
              <a:buClr>
                <a:srgbClr val="000000"/>
              </a:buClr>
              <a:buFont typeface="Arial"/>
              <a:buNone/>
            </a:pPr>
            <a:r>
              <a:rPr lang="en-US" sz="3100" kern="0" dirty="0">
                <a:solidFill>
                  <a:srgbClr val="FFFFFF"/>
                </a:solidFill>
                <a:cs typeface="Arial"/>
                <a:sym typeface="Arial"/>
              </a:rPr>
              <a:t>In order to ask the kinds of questions that will help you form your thesis, you need to know something about your subject </a:t>
            </a:r>
          </a:p>
        </p:txBody>
      </p:sp>
    </p:spTree>
    <p:extLst>
      <p:ext uri="{BB962C8B-B14F-4D97-AF65-F5344CB8AC3E}">
        <p14:creationId xmlns:p14="http://schemas.microsoft.com/office/powerpoint/2010/main" val="321715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3"/>
          <p:cNvPicPr preferRelativeResize="0">
            <a:picLocks noGrp="1"/>
          </p:cNvPicPr>
          <p:nvPr>
            <p:ph type="body" idx="1"/>
          </p:nvPr>
        </p:nvPicPr>
        <p:blipFill rotWithShape="1">
          <a:blip r:embed="rId3">
            <a:alphaModFix/>
          </a:blip>
          <a:srcRect/>
          <a:stretch/>
        </p:blipFill>
        <p:spPr>
          <a:xfrm>
            <a:off x="4788724" y="2131601"/>
            <a:ext cx="2964448" cy="4762884"/>
          </a:xfrm>
          <a:prstGeom prst="rect">
            <a:avLst/>
          </a:prstGeom>
          <a:noFill/>
          <a:ln>
            <a:noFill/>
          </a:ln>
        </p:spPr>
      </p:pic>
      <p:sp>
        <p:nvSpPr>
          <p:cNvPr id="288" name="Google Shape;288;p13"/>
          <p:cNvSpPr txBox="1">
            <a:spLocks noGrp="1"/>
          </p:cNvSpPr>
          <p:nvPr>
            <p:ph type="title"/>
          </p:nvPr>
        </p:nvSpPr>
        <p:spPr>
          <a:xfrm>
            <a:off x="1976300" y="1122680"/>
            <a:ext cx="8209241" cy="777240"/>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Autofit/>
          </a:bodyPr>
          <a:lstStyle/>
          <a:p>
            <a:pPr>
              <a:spcBef>
                <a:spcPts val="0"/>
              </a:spcBef>
              <a:buSzPts val="2430"/>
            </a:pPr>
            <a:r>
              <a:rPr lang="en-US" sz="2800" dirty="0"/>
              <a:t>RESEARCH REQUIRES SOURCES</a:t>
            </a:r>
            <a:r>
              <a:rPr lang="en-US" dirty="0"/>
              <a:t/>
            </a:r>
            <a:br>
              <a:rPr lang="en-US" dirty="0"/>
            </a:br>
            <a:r>
              <a:rPr lang="en-US" sz="1200" dirty="0"/>
              <a:t>(DIRECT DIVINE ILLUMINATION IS UNFORTUNATELY NOT A COMMON OCCURRENCE )</a:t>
            </a:r>
            <a:endParaRPr sz="1200" dirty="0"/>
          </a:p>
        </p:txBody>
      </p:sp>
      <p:sp>
        <p:nvSpPr>
          <p:cNvPr id="289" name="Google Shape;289;p13"/>
          <p:cNvSpPr txBox="1"/>
          <p:nvPr/>
        </p:nvSpPr>
        <p:spPr>
          <a:xfrm>
            <a:off x="2173480" y="7006647"/>
            <a:ext cx="7829183" cy="312492"/>
          </a:xfrm>
          <a:prstGeom prst="rect">
            <a:avLst/>
          </a:prstGeom>
          <a:noFill/>
          <a:ln>
            <a:noFill/>
          </a:ln>
        </p:spPr>
        <p:txBody>
          <a:bodyPr spcFirstLastPara="1" wrap="square" lIns="141870" tIns="70915" rIns="141870" bIns="70915" anchor="t" anchorCtr="0">
            <a:spAutoFit/>
          </a:bodyPr>
          <a:lstStyle/>
          <a:p>
            <a:pPr>
              <a:buClr>
                <a:srgbClr val="000000"/>
              </a:buClr>
              <a:buFont typeface="Arial"/>
              <a:buNone/>
            </a:pPr>
            <a:r>
              <a:rPr lang="en-US" sz="1100" kern="0" dirty="0">
                <a:solidFill>
                  <a:srgbClr val="FFFFFF"/>
                </a:solidFill>
                <a:ea typeface="Garamond"/>
                <a:cs typeface="Garamond"/>
                <a:sym typeface="Garamond"/>
              </a:rPr>
              <a:t>St. Bridget's Eucharistic Vision, from St. Bridget of Sweden, Revelations and other texts, in Latin, Italy, Naples, Late 14th century</a:t>
            </a:r>
            <a:endParaRPr sz="1200" kern="0" dirty="0">
              <a:solidFill>
                <a:srgbClr val="000000"/>
              </a:solidFill>
              <a:latin typeface="Arial"/>
              <a:cs typeface="Arial"/>
              <a:sym typeface="Arial"/>
            </a:endParaRPr>
          </a:p>
        </p:txBody>
      </p:sp>
    </p:spTree>
    <p:extLst>
      <p:ext uri="{BB962C8B-B14F-4D97-AF65-F5344CB8AC3E}">
        <p14:creationId xmlns:p14="http://schemas.microsoft.com/office/powerpoint/2010/main" val="403376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3"/>
          <p:cNvPicPr preferRelativeResize="0">
            <a:picLocks noGrp="1"/>
          </p:cNvPicPr>
          <p:nvPr>
            <p:ph type="body" idx="1"/>
          </p:nvPr>
        </p:nvPicPr>
        <p:blipFill rotWithShape="1">
          <a:blip r:embed="rId3">
            <a:alphaModFix/>
          </a:blip>
          <a:stretch/>
        </p:blipFill>
        <p:spPr>
          <a:xfrm>
            <a:off x="2230019" y="2867332"/>
            <a:ext cx="2107038" cy="3385312"/>
          </a:xfrm>
          <a:prstGeom prst="rect">
            <a:avLst/>
          </a:prstGeom>
          <a:noFill/>
          <a:ln>
            <a:noFill/>
          </a:ln>
        </p:spPr>
      </p:pic>
      <p:sp>
        <p:nvSpPr>
          <p:cNvPr id="2" name="Text Placeholder 1"/>
          <p:cNvSpPr>
            <a:spLocks noGrp="1"/>
          </p:cNvSpPr>
          <p:nvPr>
            <p:ph type="body" idx="2"/>
          </p:nvPr>
        </p:nvSpPr>
        <p:spPr/>
        <p:txBody>
          <a:bodyPr>
            <a:normAutofit fontScale="70000" lnSpcReduction="20000"/>
          </a:bodyPr>
          <a:lstStyle/>
          <a:p>
            <a:pPr lvl="0" algn="l"/>
            <a:r>
              <a:rPr lang="en-US" sz="4400" dirty="0"/>
              <a:t>As you are doubtless aware, direct divine illumination is unfortunately not a common occurrence.  </a:t>
            </a:r>
          </a:p>
          <a:p>
            <a:pPr lvl="0" algn="l"/>
            <a:r>
              <a:rPr lang="en-US" sz="4400" dirty="0"/>
              <a:t>The Almighty seems to be content working through more mundane means, which means that choosing appropriate, authoritative sources is essential.</a:t>
            </a:r>
          </a:p>
          <a:p>
            <a:pPr algn="l"/>
            <a:endParaRPr lang="en-US" sz="4400" dirty="0"/>
          </a:p>
        </p:txBody>
      </p:sp>
      <p:sp>
        <p:nvSpPr>
          <p:cNvPr id="288" name="Google Shape;288;p13"/>
          <p:cNvSpPr txBox="1">
            <a:spLocks noGrp="1"/>
          </p:cNvSpPr>
          <p:nvPr>
            <p:ph type="title"/>
          </p:nvPr>
        </p:nvSpPr>
        <p:spPr>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Autofit/>
          </a:bodyPr>
          <a:lstStyle/>
          <a:p>
            <a:pPr>
              <a:spcBef>
                <a:spcPts val="0"/>
              </a:spcBef>
              <a:buSzPts val="2430"/>
            </a:pPr>
            <a:r>
              <a:rPr lang="en-US" sz="2400" dirty="0"/>
              <a:t>RESEARCH REQUIRES SOURCES</a:t>
            </a:r>
            <a:r>
              <a:rPr lang="en-US" sz="1600" dirty="0"/>
              <a:t/>
            </a:r>
            <a:br>
              <a:rPr lang="en-US" sz="1600" dirty="0"/>
            </a:br>
            <a:r>
              <a:rPr lang="en-US" sz="1100" dirty="0"/>
              <a:t>(DIRECT DIVINE ILLUMINATION IS UNFORTUNATELY NOT A COMMON OCCURRENCE )</a:t>
            </a:r>
            <a:endParaRPr sz="1100" dirty="0"/>
          </a:p>
        </p:txBody>
      </p:sp>
      <p:sp>
        <p:nvSpPr>
          <p:cNvPr id="289" name="Google Shape;289;p13"/>
          <p:cNvSpPr txBox="1"/>
          <p:nvPr/>
        </p:nvSpPr>
        <p:spPr>
          <a:xfrm>
            <a:off x="1889919" y="6339840"/>
            <a:ext cx="2667000" cy="558713"/>
          </a:xfrm>
          <a:prstGeom prst="rect">
            <a:avLst/>
          </a:prstGeom>
          <a:noFill/>
          <a:ln>
            <a:noFill/>
          </a:ln>
        </p:spPr>
        <p:txBody>
          <a:bodyPr spcFirstLastPara="1" wrap="square" lIns="141870" tIns="70915" rIns="141870" bIns="70915" anchor="t" anchorCtr="0">
            <a:spAutoFit/>
          </a:bodyPr>
          <a:lstStyle/>
          <a:p>
            <a:pPr>
              <a:buClr>
                <a:srgbClr val="000000"/>
              </a:buClr>
              <a:buFont typeface="Arial"/>
              <a:buNone/>
            </a:pPr>
            <a:r>
              <a:rPr lang="en-US" sz="900" kern="0" dirty="0">
                <a:solidFill>
                  <a:srgbClr val="FFFFFF"/>
                </a:solidFill>
                <a:ea typeface="Garamond"/>
                <a:cs typeface="Garamond"/>
                <a:sym typeface="Garamond"/>
              </a:rPr>
              <a:t>St. Bridget's Eucharistic Vision, from St. Bridget of Sweden, Revelations and other texts, in Latin, Italy, Naples, Late 14th century</a:t>
            </a:r>
            <a:endParaRPr sz="1000" kern="0" dirty="0">
              <a:solidFill>
                <a:srgbClr val="000000"/>
              </a:solidFill>
              <a:latin typeface="Arial"/>
              <a:cs typeface="Arial"/>
              <a:sym typeface="Arial"/>
            </a:endParaRPr>
          </a:p>
        </p:txBody>
      </p:sp>
    </p:spTree>
    <p:extLst>
      <p:ext uri="{BB962C8B-B14F-4D97-AF65-F5344CB8AC3E}">
        <p14:creationId xmlns:p14="http://schemas.microsoft.com/office/powerpoint/2010/main" val="130720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p14"/>
          <p:cNvPicPr preferRelativeResize="0">
            <a:picLocks noGrp="1"/>
          </p:cNvPicPr>
          <p:nvPr>
            <p:ph type="body" idx="1"/>
          </p:nvPr>
        </p:nvPicPr>
        <p:blipFill rotWithShape="1">
          <a:blip r:embed="rId3">
            <a:alphaModFix/>
          </a:blip>
          <a:stretch/>
        </p:blipFill>
        <p:spPr>
          <a:xfrm>
            <a:off x="1003195" y="2867332"/>
            <a:ext cx="4560689" cy="3385312"/>
          </a:xfrm>
          <a:prstGeom prst="rect">
            <a:avLst/>
          </a:prstGeom>
          <a:noFill/>
          <a:ln>
            <a:noFill/>
          </a:ln>
        </p:spPr>
      </p:pic>
      <p:sp>
        <p:nvSpPr>
          <p:cNvPr id="2" name="Text Placeholder 1"/>
          <p:cNvSpPr>
            <a:spLocks noGrp="1"/>
          </p:cNvSpPr>
          <p:nvPr>
            <p:ph type="body" idx="2"/>
          </p:nvPr>
        </p:nvSpPr>
        <p:spPr/>
        <p:txBody>
          <a:bodyPr>
            <a:normAutofit fontScale="70000" lnSpcReduction="20000"/>
          </a:bodyPr>
          <a:lstStyle/>
          <a:p>
            <a:pPr lvl="0" algn="l"/>
            <a:r>
              <a:rPr lang="en-US" sz="4400" dirty="0"/>
              <a:t>Like a good conversation, research is a give-and-take process of asking questions, going to sources for information, which leads to further questions and additional research FOREVER (not really – that is why God has graciously given us deadlines)</a:t>
            </a:r>
          </a:p>
          <a:p>
            <a:pPr algn="l"/>
            <a:endParaRPr lang="en-US" sz="4400" dirty="0"/>
          </a:p>
        </p:txBody>
      </p:sp>
      <p:sp>
        <p:nvSpPr>
          <p:cNvPr id="295" name="Google Shape;295;p14"/>
          <p:cNvSpPr txBox="1">
            <a:spLocks noGrp="1"/>
          </p:cNvSpPr>
          <p:nvPr>
            <p:ph type="title"/>
          </p:nvPr>
        </p:nvSpPr>
        <p:spPr>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Autofit/>
          </a:bodyPr>
          <a:lstStyle/>
          <a:p>
            <a:pPr>
              <a:spcBef>
                <a:spcPts val="0"/>
              </a:spcBef>
              <a:buSzPts val="2400"/>
            </a:pPr>
            <a:r>
              <a:rPr lang="en-US" sz="2800" dirty="0"/>
              <a:t>RESEARCH IS LIKE A SPIRAL</a:t>
            </a:r>
            <a:endParaRPr sz="1200" dirty="0"/>
          </a:p>
        </p:txBody>
      </p:sp>
    </p:spTree>
    <p:extLst>
      <p:ext uri="{BB962C8B-B14F-4D97-AF65-F5344CB8AC3E}">
        <p14:creationId xmlns:p14="http://schemas.microsoft.com/office/powerpoint/2010/main" val="303702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5"/>
          <p:cNvSpPr txBox="1">
            <a:spLocks noGrp="1"/>
          </p:cNvSpPr>
          <p:nvPr>
            <p:ph type="title"/>
          </p:nvPr>
        </p:nvSpPr>
        <p:spPr>
          <a:xfrm>
            <a:off x="1976300" y="518160"/>
            <a:ext cx="8209241" cy="1554480"/>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Autofit/>
          </a:bodyPr>
          <a:lstStyle/>
          <a:p>
            <a:pPr>
              <a:spcBef>
                <a:spcPts val="0"/>
              </a:spcBef>
              <a:buSzPts val="2000"/>
            </a:pPr>
            <a:r>
              <a:rPr lang="en-US" sz="2000" dirty="0"/>
              <a:t>REMEMBER: </a:t>
            </a:r>
            <a:br>
              <a:rPr lang="en-US" sz="2000" dirty="0"/>
            </a:br>
            <a:r>
              <a:rPr lang="en-US" sz="2000" dirty="0"/>
              <a:t>YOUR THESIS IS AN ASSERTION </a:t>
            </a:r>
            <a:r>
              <a:rPr lang="en-US" sz="2000" i="1" dirty="0"/>
              <a:t>BACKED BY RESEARCH</a:t>
            </a:r>
            <a:r>
              <a:rPr lang="en-US" sz="2000" dirty="0"/>
              <a:t> </a:t>
            </a:r>
            <a:br>
              <a:rPr lang="en-US" sz="2000" dirty="0"/>
            </a:br>
            <a:r>
              <a:rPr lang="en-US" sz="2000" dirty="0"/>
              <a:t>(BOTH THE ASSERTION, AND THE RESEARCH ARE ESSENTIAL) </a:t>
            </a:r>
            <a:endParaRPr sz="1200" dirty="0"/>
          </a:p>
        </p:txBody>
      </p:sp>
      <p:pic>
        <p:nvPicPr>
          <p:cNvPr id="302" name="Google Shape;302;p15"/>
          <p:cNvPicPr preferRelativeResize="0">
            <a:picLocks noGrp="1"/>
          </p:cNvPicPr>
          <p:nvPr>
            <p:ph type="body" idx="1"/>
          </p:nvPr>
        </p:nvPicPr>
        <p:blipFill rotWithShape="1">
          <a:blip r:embed="rId3">
            <a:alphaModFix/>
          </a:blip>
          <a:srcRect/>
          <a:stretch/>
        </p:blipFill>
        <p:spPr>
          <a:xfrm>
            <a:off x="3892787" y="2288546"/>
            <a:ext cx="4376269" cy="4667038"/>
          </a:xfrm>
          <a:prstGeom prst="rect">
            <a:avLst/>
          </a:prstGeom>
          <a:noFill/>
          <a:ln>
            <a:noFill/>
          </a:ln>
        </p:spPr>
      </p:pic>
    </p:spTree>
    <p:extLst>
      <p:ext uri="{BB962C8B-B14F-4D97-AF65-F5344CB8AC3E}">
        <p14:creationId xmlns:p14="http://schemas.microsoft.com/office/powerpoint/2010/main" val="267180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6"/>
          <p:cNvPicPr preferRelativeResize="0">
            <a:picLocks noGrp="1"/>
          </p:cNvPicPr>
          <p:nvPr>
            <p:ph type="body" idx="1"/>
          </p:nvPr>
        </p:nvPicPr>
        <p:blipFill rotWithShape="1">
          <a:blip r:embed="rId3">
            <a:alphaModFix/>
          </a:blip>
          <a:srcRect t="4595"/>
          <a:stretch/>
        </p:blipFill>
        <p:spPr>
          <a:xfrm>
            <a:off x="2736415" y="2442028"/>
            <a:ext cx="6849384" cy="4083376"/>
          </a:xfrm>
          <a:prstGeom prst="rect">
            <a:avLst/>
          </a:prstGeom>
          <a:noFill/>
          <a:ln>
            <a:noFill/>
          </a:ln>
        </p:spPr>
      </p:pic>
      <p:sp>
        <p:nvSpPr>
          <p:cNvPr id="309" name="Google Shape;309;p16"/>
          <p:cNvSpPr txBox="1">
            <a:spLocks noGrp="1"/>
          </p:cNvSpPr>
          <p:nvPr>
            <p:ph type="title"/>
          </p:nvPr>
        </p:nvSpPr>
        <p:spPr>
          <a:xfrm>
            <a:off x="1976302" y="1105408"/>
            <a:ext cx="8133229"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p>
            <a:pPr>
              <a:spcBef>
                <a:spcPts val="0"/>
              </a:spcBef>
            </a:pPr>
            <a:r>
              <a:rPr lang="en-US"/>
              <a:t>AUTHORITY MATTERS </a:t>
            </a:r>
            <a:br>
              <a:rPr lang="en-US"/>
            </a:br>
            <a:r>
              <a:rPr lang="en-US"/>
              <a:t>(YOUR WORK IS ONLY AS GOOD AS YOUR SOURCES)</a:t>
            </a:r>
            <a:endParaRPr/>
          </a:p>
        </p:txBody>
      </p:sp>
      <p:sp>
        <p:nvSpPr>
          <p:cNvPr id="310" name="Google Shape;310;p16"/>
          <p:cNvSpPr txBox="1"/>
          <p:nvPr/>
        </p:nvSpPr>
        <p:spPr>
          <a:xfrm>
            <a:off x="3648552" y="6730950"/>
            <a:ext cx="4712712" cy="389436"/>
          </a:xfrm>
          <a:prstGeom prst="rect">
            <a:avLst/>
          </a:prstGeom>
          <a:noFill/>
          <a:ln>
            <a:noFill/>
          </a:ln>
        </p:spPr>
        <p:txBody>
          <a:bodyPr spcFirstLastPara="1" wrap="square" lIns="141870" tIns="70915" rIns="141870" bIns="70915" anchor="t" anchorCtr="0">
            <a:spAutoFit/>
          </a:bodyPr>
          <a:lstStyle/>
          <a:p>
            <a:pPr>
              <a:buClr>
                <a:srgbClr val="000000"/>
              </a:buClr>
              <a:buFont typeface="Arial"/>
              <a:buNone/>
            </a:pPr>
            <a:r>
              <a:rPr lang="en-US" sz="1600" kern="0" dirty="0">
                <a:solidFill>
                  <a:srgbClr val="FFFFFF"/>
                </a:solidFill>
                <a:ea typeface="Garamond"/>
                <a:cs typeface="Garamond"/>
                <a:sym typeface="Garamond"/>
              </a:rPr>
              <a:t>“Oh yes. He </a:t>
            </a:r>
            <a:r>
              <a:rPr lang="en-US" sz="1600" i="1" kern="0" dirty="0">
                <a:solidFill>
                  <a:srgbClr val="FFFFFF"/>
                </a:solidFill>
                <a:ea typeface="Garamond"/>
                <a:cs typeface="Garamond"/>
                <a:sym typeface="Garamond"/>
              </a:rPr>
              <a:t>is</a:t>
            </a:r>
            <a:r>
              <a:rPr lang="en-US" sz="1600" kern="0" dirty="0">
                <a:solidFill>
                  <a:srgbClr val="FFFFFF"/>
                </a:solidFill>
                <a:ea typeface="Garamond"/>
                <a:cs typeface="Garamond"/>
                <a:sym typeface="Garamond"/>
              </a:rPr>
              <a:t> the bishop.  I read it on Wikipedia.”</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54850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
          <p:cNvPicPr preferRelativeResize="0">
            <a:picLocks noGrp="1"/>
          </p:cNvPicPr>
          <p:nvPr>
            <p:ph type="body" idx="1"/>
          </p:nvPr>
        </p:nvPicPr>
        <p:blipFill rotWithShape="1">
          <a:blip r:embed="rId3">
            <a:alphaModFix/>
          </a:blip>
          <a:stretch/>
        </p:blipFill>
        <p:spPr>
          <a:xfrm>
            <a:off x="1863394" y="2290342"/>
            <a:ext cx="2840299" cy="4539297"/>
          </a:xfrm>
          <a:prstGeom prst="rect">
            <a:avLst/>
          </a:prstGeom>
          <a:noFill/>
          <a:ln>
            <a:noFill/>
          </a:ln>
        </p:spPr>
      </p:pic>
      <p:sp>
        <p:nvSpPr>
          <p:cNvPr id="2" name="Text Placeholder 1"/>
          <p:cNvSpPr>
            <a:spLocks noGrp="1"/>
          </p:cNvSpPr>
          <p:nvPr>
            <p:ph type="body" idx="2"/>
          </p:nvPr>
        </p:nvSpPr>
        <p:spPr/>
        <p:txBody>
          <a:bodyPr>
            <a:normAutofit/>
          </a:bodyPr>
          <a:lstStyle/>
          <a:p>
            <a:pPr marL="0" indent="0" algn="l">
              <a:spcBef>
                <a:spcPts val="0"/>
              </a:spcBef>
            </a:pPr>
            <a:r>
              <a:rPr lang="en-US" sz="3000" dirty="0">
                <a:solidFill>
                  <a:schemeClr val="bg1"/>
                </a:solidFill>
                <a:latin typeface="Garamond" panose="02020404030301010803" pitchFamily="18" charset="0"/>
                <a:ea typeface="Calibri"/>
                <a:cs typeface="Calibri"/>
                <a:sym typeface="Calibri"/>
              </a:rPr>
              <a:t>Certainly, there will be dangers (like missing deadlines and discovering that you are actually a gnostic heretic) and drudgeries along the way, but you can always find help - librarians ready with insight and tools - to speed you on your journey.  </a:t>
            </a:r>
            <a:endParaRPr lang="en-US" sz="3000" dirty="0">
              <a:solidFill>
                <a:schemeClr val="bg1"/>
              </a:solidFill>
              <a:latin typeface="Garamond" panose="02020404030301010803" pitchFamily="18" charset="0"/>
            </a:endParaRPr>
          </a:p>
        </p:txBody>
      </p:sp>
      <p:sp>
        <p:nvSpPr>
          <p:cNvPr id="206" name="Google Shape;206;p2"/>
          <p:cNvSpPr txBox="1">
            <a:spLocks noGrp="1"/>
          </p:cNvSpPr>
          <p:nvPr>
            <p:ph type="title"/>
          </p:nvPr>
        </p:nvSpPr>
        <p:spPr>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fontScale="90000"/>
          </a:bodyPr>
          <a:lstStyle/>
          <a:p>
            <a:pPr>
              <a:spcBef>
                <a:spcPts val="0"/>
              </a:spcBef>
            </a:pPr>
            <a:r>
              <a:rPr lang="en-US"/>
              <a:t>WRITING A RESEARCH PAPER IS LIKE EMBARKING ON A QUEST </a:t>
            </a:r>
            <a:br>
              <a:rPr lang="en-US"/>
            </a:br>
            <a:r>
              <a:rPr lang="en-US"/>
              <a:t>(WELL, SORT OF) </a:t>
            </a:r>
            <a:endParaRPr/>
          </a:p>
        </p:txBody>
      </p:sp>
      <p:sp>
        <p:nvSpPr>
          <p:cNvPr id="207" name="Google Shape;207;p2"/>
          <p:cNvSpPr txBox="1"/>
          <p:nvPr/>
        </p:nvSpPr>
        <p:spPr>
          <a:xfrm>
            <a:off x="2118519" y="6953286"/>
            <a:ext cx="2362200" cy="312492"/>
          </a:xfrm>
          <a:prstGeom prst="rect">
            <a:avLst/>
          </a:prstGeom>
          <a:noFill/>
          <a:ln>
            <a:noFill/>
          </a:ln>
        </p:spPr>
        <p:txBody>
          <a:bodyPr spcFirstLastPara="1" wrap="square" lIns="141870" tIns="70915" rIns="141870" bIns="70915" anchor="t" anchorCtr="0">
            <a:spAutoFit/>
          </a:bodyPr>
          <a:lstStyle/>
          <a:p>
            <a:pPr>
              <a:buClr>
                <a:srgbClr val="000000"/>
              </a:buClr>
              <a:buFont typeface="Arial"/>
              <a:buNone/>
            </a:pPr>
            <a:r>
              <a:rPr lang="en-US" sz="1100" kern="0" dirty="0">
                <a:solidFill>
                  <a:srgbClr val="FFFFFF"/>
                </a:solidFill>
                <a:ea typeface="Garamond"/>
                <a:cs typeface="Garamond"/>
                <a:sym typeface="Garamond"/>
              </a:rPr>
              <a:t>Edmund Leighton, </a:t>
            </a:r>
            <a:r>
              <a:rPr lang="en-US" sz="1100" i="1" kern="0" dirty="0">
                <a:solidFill>
                  <a:srgbClr val="FFFFFF"/>
                </a:solidFill>
                <a:ea typeface="Garamond"/>
                <a:cs typeface="Garamond"/>
                <a:sym typeface="Garamond"/>
              </a:rPr>
              <a:t>God Speed</a:t>
            </a:r>
            <a:r>
              <a:rPr lang="en-US" sz="1100" kern="0" dirty="0">
                <a:solidFill>
                  <a:srgbClr val="FFFFFF"/>
                </a:solidFill>
                <a:ea typeface="Garamond"/>
                <a:cs typeface="Garamond"/>
                <a:sym typeface="Garamond"/>
              </a:rPr>
              <a:t>, 1900</a:t>
            </a:r>
            <a:endParaRPr sz="1200" kern="0" dirty="0">
              <a:solidFill>
                <a:srgbClr val="000000"/>
              </a:solidFill>
              <a:latin typeface="Arial"/>
              <a:cs typeface="Arial"/>
              <a:sym typeface="Arial"/>
            </a:endParaRPr>
          </a:p>
        </p:txBody>
      </p:sp>
    </p:spTree>
    <p:extLst>
      <p:ext uri="{BB962C8B-B14F-4D97-AF65-F5344CB8AC3E}">
        <p14:creationId xmlns:p14="http://schemas.microsoft.com/office/powerpoint/2010/main" val="199018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pic>
        <p:nvPicPr>
          <p:cNvPr id="723" name="Google Shape;723;p69"/>
          <p:cNvPicPr preferRelativeResize="0">
            <a:picLocks noGrp="1"/>
          </p:cNvPicPr>
          <p:nvPr>
            <p:ph type="body" idx="1"/>
          </p:nvPr>
        </p:nvPicPr>
        <p:blipFill rotWithShape="1">
          <a:blip r:embed="rId3">
            <a:alphaModFix/>
          </a:blip>
          <a:srcRect/>
          <a:stretch/>
        </p:blipFill>
        <p:spPr>
          <a:xfrm>
            <a:off x="2432368" y="2331720"/>
            <a:ext cx="7297103" cy="3108960"/>
          </a:xfrm>
          <a:prstGeom prst="rect">
            <a:avLst/>
          </a:prstGeom>
          <a:noFill/>
          <a:ln>
            <a:noFill/>
          </a:ln>
        </p:spPr>
      </p:pic>
      <p:sp>
        <p:nvSpPr>
          <p:cNvPr id="724" name="Google Shape;724;p69"/>
          <p:cNvSpPr txBox="1">
            <a:spLocks noGrp="1"/>
          </p:cNvSpPr>
          <p:nvPr>
            <p:ph type="title"/>
          </p:nvPr>
        </p:nvSpPr>
        <p:spPr>
          <a:xfrm>
            <a:off x="1900287" y="1105408"/>
            <a:ext cx="8285252"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55556F"/>
              </a:buClr>
              <a:buSzPts val="1800"/>
              <a:buFont typeface="Garamond"/>
              <a:buNone/>
            </a:pPr>
            <a:r>
              <a:rPr lang="en-US"/>
              <a:t>ASK (FOR HELP), AND YE SHALL RECEIVE</a:t>
            </a:r>
            <a:endParaRPr/>
          </a:p>
        </p:txBody>
      </p:sp>
      <p:sp>
        <p:nvSpPr>
          <p:cNvPr id="725" name="Google Shape;725;p69"/>
          <p:cNvSpPr txBox="1"/>
          <p:nvPr/>
        </p:nvSpPr>
        <p:spPr>
          <a:xfrm>
            <a:off x="2584392" y="5613401"/>
            <a:ext cx="7221091" cy="923289"/>
          </a:xfrm>
          <a:prstGeom prst="rect">
            <a:avLst/>
          </a:prstGeom>
          <a:noFill/>
          <a:ln>
            <a:noFill/>
          </a:ln>
        </p:spPr>
        <p:txBody>
          <a:bodyPr spcFirstLastPara="1" wrap="square" lIns="91425" tIns="45700" rIns="91425" bIns="45700" anchor="t" anchorCtr="0">
            <a:spAutoFit/>
          </a:bodyPr>
          <a:lstStyle/>
          <a:p>
            <a:pPr defTabSz="914400">
              <a:buClr>
                <a:srgbClr val="FFFFFF"/>
              </a:buClr>
              <a:buSzPts val="1800"/>
              <a:buFont typeface="Garamond"/>
              <a:buNone/>
            </a:pPr>
            <a:r>
              <a:rPr lang="en-US" sz="1800" kern="0" dirty="0">
                <a:solidFill>
                  <a:srgbClr val="FFFFFF"/>
                </a:solidFill>
                <a:ea typeface="Garamond"/>
                <a:cs typeface="Garamond"/>
                <a:sym typeface="Garamond"/>
              </a:rPr>
              <a:t>Your </a:t>
            </a:r>
            <a:r>
              <a:rPr lang="en-US" sz="1800" kern="0" dirty="0">
                <a:solidFill>
                  <a:srgbClr val="FFFFFF"/>
                </a:solidFill>
                <a:ea typeface="Garamond"/>
                <a:cs typeface="Garamond"/>
                <a:sym typeface="Garamond"/>
              </a:rPr>
              <a:t>librarians </a:t>
            </a:r>
            <a:r>
              <a:rPr lang="en-US" sz="1800" kern="0" dirty="0">
                <a:solidFill>
                  <a:srgbClr val="FFFFFF"/>
                </a:solidFill>
                <a:ea typeface="Garamond"/>
                <a:cs typeface="Garamond"/>
                <a:sym typeface="Garamond"/>
              </a:rPr>
              <a:t>are here to help!</a:t>
            </a:r>
            <a:endParaRPr sz="1400" kern="0" dirty="0">
              <a:solidFill>
                <a:srgbClr val="000000"/>
              </a:solidFill>
              <a:latin typeface="Arial"/>
              <a:cs typeface="Arial"/>
              <a:sym typeface="Arial"/>
            </a:endParaRPr>
          </a:p>
          <a:p>
            <a:pPr defTabSz="914400">
              <a:buClr>
                <a:srgbClr val="FFFFFF"/>
              </a:buClr>
              <a:buSzPts val="1800"/>
              <a:buFont typeface="Garamond"/>
              <a:buNone/>
            </a:pPr>
            <a:endParaRPr sz="1800" kern="0" dirty="0">
              <a:solidFill>
                <a:srgbClr val="FFFFFF"/>
              </a:solidFill>
              <a:ea typeface="Garamond"/>
              <a:cs typeface="Garamond"/>
              <a:sym typeface="Garamond"/>
            </a:endParaRPr>
          </a:p>
          <a:p>
            <a:pPr defTabSz="914400">
              <a:buClr>
                <a:srgbClr val="FFFFFF"/>
              </a:buClr>
              <a:buSzPts val="1800"/>
              <a:buFont typeface="Garamond"/>
              <a:buNone/>
            </a:pPr>
            <a:endParaRPr sz="1800" kern="0" dirty="0">
              <a:solidFill>
                <a:srgbClr val="FFFFFF"/>
              </a:solidFill>
              <a:ea typeface="Garamond"/>
              <a:cs typeface="Garamond"/>
              <a:sym typeface="Garamond"/>
            </a:endParaRPr>
          </a:p>
        </p:txBody>
      </p:sp>
      <p:graphicFrame>
        <p:nvGraphicFramePr>
          <p:cNvPr id="726" name="Google Shape;726;p69"/>
          <p:cNvGraphicFramePr/>
          <p:nvPr>
            <p:extLst>
              <p:ext uri="{D42A27DB-BD31-4B8C-83A1-F6EECF244321}">
                <p14:modId xmlns:p14="http://schemas.microsoft.com/office/powerpoint/2010/main" val="2314366316"/>
              </p:ext>
            </p:extLst>
          </p:nvPr>
        </p:nvGraphicFramePr>
        <p:xfrm>
          <a:off x="2698409" y="6136622"/>
          <a:ext cx="6993057" cy="1383805"/>
        </p:xfrm>
        <a:graphic>
          <a:graphicData uri="http://schemas.openxmlformats.org/drawingml/2006/table">
            <a:tbl>
              <a:tblPr firstRow="1" bandRow="1">
                <a:noFill/>
              </a:tblPr>
              <a:tblGrid>
                <a:gridCol w="6993057"/>
              </a:tblGrid>
              <a:tr h="1383805">
                <a:tc>
                  <a:txBody>
                    <a:bodyPr/>
                    <a:lstStyle/>
                    <a:p>
                      <a:pPr marL="0" marR="0" lvl="0" indent="0" algn="l" rtl="0">
                        <a:spcBef>
                          <a:spcPts val="0"/>
                        </a:spcBef>
                        <a:spcAft>
                          <a:spcPts val="0"/>
                        </a:spcAft>
                        <a:buNone/>
                      </a:pPr>
                      <a:r>
                        <a:rPr lang="en-US" sz="1600" u="none" strike="noStrike" cap="none" dirty="0"/>
                        <a:t>David Schmersal</a:t>
                      </a:r>
                      <a:endParaRPr sz="1200" dirty="0"/>
                    </a:p>
                    <a:p>
                      <a:pPr marL="0" marR="0" lvl="0" indent="0" algn="l" rtl="0">
                        <a:spcBef>
                          <a:spcPts val="0"/>
                        </a:spcBef>
                        <a:spcAft>
                          <a:spcPts val="0"/>
                        </a:spcAft>
                        <a:buNone/>
                      </a:pPr>
                      <a:r>
                        <a:rPr lang="en-US" sz="1600" dirty="0" smtClean="0">
                          <a:hlinkClick r:id="rId4"/>
                        </a:rPr>
                        <a:t>dschmersal@austinseminary.edu</a:t>
                      </a:r>
                      <a:endParaRPr lang="en-US" sz="16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i="0" u="none" strike="noStrike" cap="none" dirty="0" smtClean="0">
                        <a:solidFill>
                          <a:schemeClr val="lt1"/>
                        </a:solidFill>
                        <a:effectLst/>
                        <a:latin typeface="Garamond"/>
                        <a:ea typeface="Garamond"/>
                        <a:cs typeface="Garamond"/>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smtClean="0">
                          <a:solidFill>
                            <a:schemeClr val="lt1"/>
                          </a:solidFill>
                          <a:effectLst/>
                          <a:latin typeface="Garamond"/>
                          <a:ea typeface="Garamond"/>
                          <a:cs typeface="Garamond"/>
                          <a:sym typeface="Arial"/>
                        </a:rPr>
                        <a:t>Contact us any time at </a:t>
                      </a:r>
                      <a:r>
                        <a:rPr lang="en-US" sz="1600" b="1" i="0" u="sng" strike="noStrike" cap="none" dirty="0" smtClean="0">
                          <a:solidFill>
                            <a:schemeClr val="lt1"/>
                          </a:solidFill>
                          <a:effectLst/>
                          <a:latin typeface="Garamond"/>
                          <a:ea typeface="Garamond"/>
                          <a:cs typeface="Garamond"/>
                          <a:sym typeface="Arial"/>
                          <a:hlinkClick r:id="rId5"/>
                        </a:rPr>
                        <a:t>libraryiq@austinseminary.edu</a:t>
                      </a:r>
                      <a:r>
                        <a:rPr lang="en-US" sz="1600" b="1" i="0" u="none" strike="noStrike" cap="none" dirty="0" smtClean="0">
                          <a:solidFill>
                            <a:schemeClr val="lt1"/>
                          </a:solidFill>
                          <a:effectLst/>
                          <a:latin typeface="Garamond"/>
                          <a:ea typeface="Garamond"/>
                          <a:cs typeface="Garamond"/>
                          <a:sym typeface="Arial"/>
                        </a:rPr>
                        <a:t> with any questions.</a:t>
                      </a:r>
                    </a:p>
                    <a:p>
                      <a:pPr marL="0" marR="0" lvl="0" indent="0" algn="l" rtl="0">
                        <a:spcBef>
                          <a:spcPts val="0"/>
                        </a:spcBef>
                        <a:spcAft>
                          <a:spcPts val="0"/>
                        </a:spcAft>
                        <a:buNone/>
                      </a:pPr>
                      <a:endParaRPr sz="2000" dirty="0"/>
                    </a:p>
                  </a:txBody>
                  <a:tcPr marL="91224" marR="91224" marT="51822" marB="51822">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r>
            </a:tbl>
          </a:graphicData>
        </a:graphic>
      </p:graphicFrame>
    </p:spTree>
    <p:extLst>
      <p:ext uri="{BB962C8B-B14F-4D97-AF65-F5344CB8AC3E}">
        <p14:creationId xmlns:p14="http://schemas.microsoft.com/office/powerpoint/2010/main" val="37685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
          <p:cNvPicPr preferRelativeResize="0">
            <a:picLocks noGrp="1"/>
          </p:cNvPicPr>
          <p:nvPr>
            <p:ph type="body" idx="1"/>
          </p:nvPr>
        </p:nvPicPr>
        <p:blipFill rotWithShape="1">
          <a:blip r:embed="rId3">
            <a:alphaModFix/>
          </a:blip>
          <a:stretch/>
        </p:blipFill>
        <p:spPr>
          <a:xfrm>
            <a:off x="1863394" y="2290342"/>
            <a:ext cx="2840299" cy="4539297"/>
          </a:xfrm>
          <a:prstGeom prst="rect">
            <a:avLst/>
          </a:prstGeom>
          <a:noFill/>
          <a:ln>
            <a:noFill/>
          </a:ln>
        </p:spPr>
      </p:pic>
      <p:sp>
        <p:nvSpPr>
          <p:cNvPr id="2" name="Text Placeholder 1"/>
          <p:cNvSpPr>
            <a:spLocks noGrp="1"/>
          </p:cNvSpPr>
          <p:nvPr>
            <p:ph type="body" idx="2"/>
          </p:nvPr>
        </p:nvSpPr>
        <p:spPr/>
        <p:txBody>
          <a:bodyPr>
            <a:normAutofit fontScale="85000" lnSpcReduction="10000"/>
          </a:bodyPr>
          <a:lstStyle/>
          <a:p>
            <a:pPr marL="0" indent="0" algn="l">
              <a:spcBef>
                <a:spcPts val="0"/>
              </a:spcBef>
            </a:pPr>
            <a:r>
              <a:rPr lang="en-US" sz="4400" dirty="0">
                <a:solidFill>
                  <a:schemeClr val="bg1"/>
                </a:solidFill>
                <a:latin typeface="Garamond" panose="02020404030301010803" pitchFamily="18" charset="0"/>
                <a:ea typeface="Calibri"/>
                <a:cs typeface="Calibri"/>
                <a:sym typeface="Calibri"/>
              </a:rPr>
              <a:t>And, like a quest or an adventure, the point of a research paper ultimately is less about the end product than it is the process of getting there - what you learn and how you change along the way.  </a:t>
            </a:r>
            <a:endParaRPr lang="en-US" sz="4400" dirty="0">
              <a:solidFill>
                <a:schemeClr val="bg1"/>
              </a:solidFill>
              <a:latin typeface="Garamond" panose="02020404030301010803" pitchFamily="18" charset="0"/>
            </a:endParaRPr>
          </a:p>
          <a:p>
            <a:endParaRPr lang="en-US" dirty="0">
              <a:solidFill>
                <a:schemeClr val="bg1"/>
              </a:solidFill>
              <a:latin typeface="Garamond" panose="02020404030301010803" pitchFamily="18" charset="0"/>
            </a:endParaRPr>
          </a:p>
        </p:txBody>
      </p:sp>
      <p:sp>
        <p:nvSpPr>
          <p:cNvPr id="206" name="Google Shape;206;p2"/>
          <p:cNvSpPr txBox="1">
            <a:spLocks noGrp="1"/>
          </p:cNvSpPr>
          <p:nvPr>
            <p:ph type="title"/>
          </p:nvPr>
        </p:nvSpPr>
        <p:spPr>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fontScale="90000"/>
          </a:bodyPr>
          <a:lstStyle/>
          <a:p>
            <a:pPr>
              <a:spcBef>
                <a:spcPts val="0"/>
              </a:spcBef>
            </a:pPr>
            <a:r>
              <a:rPr lang="en-US"/>
              <a:t>WRITING A RESEARCH PAPER IS LIKE EMBARKING ON A QUEST </a:t>
            </a:r>
            <a:br>
              <a:rPr lang="en-US"/>
            </a:br>
            <a:r>
              <a:rPr lang="en-US"/>
              <a:t>(WELL, SORT OF) </a:t>
            </a:r>
            <a:endParaRPr/>
          </a:p>
        </p:txBody>
      </p:sp>
      <p:sp>
        <p:nvSpPr>
          <p:cNvPr id="207" name="Google Shape;207;p2"/>
          <p:cNvSpPr txBox="1"/>
          <p:nvPr/>
        </p:nvSpPr>
        <p:spPr>
          <a:xfrm>
            <a:off x="2042319" y="6858000"/>
            <a:ext cx="2438400" cy="327881"/>
          </a:xfrm>
          <a:prstGeom prst="rect">
            <a:avLst/>
          </a:prstGeom>
          <a:noFill/>
          <a:ln>
            <a:noFill/>
          </a:ln>
        </p:spPr>
        <p:txBody>
          <a:bodyPr spcFirstLastPara="1" wrap="square" lIns="141870" tIns="70915" rIns="141870" bIns="70915" anchor="t" anchorCtr="0">
            <a:spAutoFit/>
          </a:bodyPr>
          <a:lstStyle/>
          <a:p>
            <a:pPr>
              <a:buClr>
                <a:srgbClr val="000000"/>
              </a:buClr>
              <a:buFont typeface="Arial"/>
              <a:buNone/>
            </a:pPr>
            <a:r>
              <a:rPr lang="en-US" sz="1200" kern="0" dirty="0">
                <a:solidFill>
                  <a:srgbClr val="FFFFFF"/>
                </a:solidFill>
                <a:ea typeface="Garamond"/>
                <a:cs typeface="Garamond"/>
                <a:sym typeface="Garamond"/>
              </a:rPr>
              <a:t>Edmund Leighton, </a:t>
            </a:r>
            <a:r>
              <a:rPr lang="en-US" sz="1200" i="1" kern="0" dirty="0">
                <a:solidFill>
                  <a:srgbClr val="FFFFFF"/>
                </a:solidFill>
                <a:ea typeface="Garamond"/>
                <a:cs typeface="Garamond"/>
                <a:sym typeface="Garamond"/>
              </a:rPr>
              <a:t>God Speed</a:t>
            </a:r>
            <a:r>
              <a:rPr lang="en-US" sz="1200" kern="0" dirty="0">
                <a:solidFill>
                  <a:srgbClr val="FFFFFF"/>
                </a:solidFill>
                <a:ea typeface="Garamond"/>
                <a:cs typeface="Garamond"/>
                <a:sym typeface="Garamond"/>
              </a:rPr>
              <a:t>, 1900</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92922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
          <p:cNvPicPr preferRelativeResize="0">
            <a:picLocks noGrp="1"/>
          </p:cNvPicPr>
          <p:nvPr>
            <p:ph type="body" idx="1"/>
          </p:nvPr>
        </p:nvPicPr>
        <p:blipFill rotWithShape="1">
          <a:blip r:embed="rId3">
            <a:alphaModFix/>
          </a:blip>
          <a:srcRect/>
          <a:stretch/>
        </p:blipFill>
        <p:spPr>
          <a:xfrm>
            <a:off x="4088702" y="2290340"/>
            <a:ext cx="3984445" cy="4618460"/>
          </a:xfrm>
          <a:prstGeom prst="rect">
            <a:avLst/>
          </a:prstGeom>
          <a:noFill/>
          <a:ln>
            <a:noFill/>
          </a:ln>
        </p:spPr>
      </p:pic>
      <p:sp>
        <p:nvSpPr>
          <p:cNvPr id="214" name="Google Shape;214;p3"/>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p>
            <a:pPr>
              <a:spcBef>
                <a:spcPts val="0"/>
              </a:spcBef>
            </a:pPr>
            <a:r>
              <a:rPr lang="en-US"/>
              <a:t>IN THE BEGINNING . . .</a:t>
            </a:r>
            <a:endParaRPr/>
          </a:p>
        </p:txBody>
      </p:sp>
    </p:spTree>
    <p:extLst>
      <p:ext uri="{BB962C8B-B14F-4D97-AF65-F5344CB8AC3E}">
        <p14:creationId xmlns:p14="http://schemas.microsoft.com/office/powerpoint/2010/main" val="238822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
          <p:cNvPicPr preferRelativeResize="0">
            <a:picLocks noGrp="1"/>
          </p:cNvPicPr>
          <p:nvPr>
            <p:ph type="body" idx="1"/>
          </p:nvPr>
        </p:nvPicPr>
        <p:blipFill rotWithShape="1">
          <a:blip r:embed="rId3">
            <a:alphaModFix/>
          </a:blip>
          <a:srcRect/>
          <a:stretch/>
        </p:blipFill>
        <p:spPr>
          <a:xfrm>
            <a:off x="4088702" y="2290340"/>
            <a:ext cx="3984445" cy="4618460"/>
          </a:xfrm>
          <a:prstGeom prst="rect">
            <a:avLst/>
          </a:prstGeom>
          <a:noFill/>
          <a:ln>
            <a:noFill/>
          </a:ln>
        </p:spPr>
      </p:pic>
      <p:sp>
        <p:nvSpPr>
          <p:cNvPr id="214" name="Google Shape;214;p3"/>
          <p:cNvSpPr txBox="1">
            <a:spLocks noGrp="1"/>
          </p:cNvSpPr>
          <p:nvPr>
            <p:ph type="title"/>
          </p:nvPr>
        </p:nvSpPr>
        <p:spPr>
          <a:xfrm>
            <a:off x="3344507" y="1105408"/>
            <a:ext cx="5472827" cy="794512"/>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p>
            <a:pPr>
              <a:spcBef>
                <a:spcPts val="0"/>
              </a:spcBef>
            </a:pPr>
            <a:r>
              <a:rPr lang="en-US"/>
              <a:t>IN THE BEGINNING . . .</a:t>
            </a:r>
            <a:endParaRPr/>
          </a:p>
        </p:txBody>
      </p:sp>
      <p:sp>
        <p:nvSpPr>
          <p:cNvPr id="2" name="TextBox 1"/>
          <p:cNvSpPr txBox="1"/>
          <p:nvPr/>
        </p:nvSpPr>
        <p:spPr>
          <a:xfrm>
            <a:off x="679634" y="6908809"/>
            <a:ext cx="10869643" cy="758831"/>
          </a:xfrm>
          <a:prstGeom prst="rect">
            <a:avLst/>
          </a:prstGeom>
          <a:noFill/>
        </p:spPr>
        <p:txBody>
          <a:bodyPr wrap="square" lIns="141894" tIns="70946" rIns="141894" bIns="70946" rtlCol="0">
            <a:spAutoFit/>
          </a:bodyPr>
          <a:lstStyle/>
          <a:p>
            <a:pPr>
              <a:buClr>
                <a:srgbClr val="000000"/>
              </a:buClr>
              <a:buFont typeface="Arial"/>
              <a:buNone/>
            </a:pPr>
            <a:r>
              <a:rPr lang="en-US" sz="2000" kern="0" dirty="0">
                <a:solidFill>
                  <a:srgbClr val="FFFFFF"/>
                </a:solidFill>
                <a:cs typeface="Arial"/>
                <a:sym typeface="Arial"/>
              </a:rPr>
              <a:t>Starting a research paper can feel like the beginning of the creation story – like the earth, your blank page is “</a:t>
            </a:r>
            <a:r>
              <a:rPr lang="en-US" sz="2000" i="1" kern="0" dirty="0" err="1">
                <a:solidFill>
                  <a:srgbClr val="FFFFFF"/>
                </a:solidFill>
                <a:cs typeface="Arial"/>
                <a:sym typeface="Arial"/>
              </a:rPr>
              <a:t>tohu</a:t>
            </a:r>
            <a:r>
              <a:rPr lang="en-US" sz="2000" i="1" kern="0" dirty="0">
                <a:solidFill>
                  <a:srgbClr val="FFFFFF"/>
                </a:solidFill>
                <a:cs typeface="Arial"/>
                <a:sym typeface="Arial"/>
              </a:rPr>
              <a:t> </a:t>
            </a:r>
            <a:r>
              <a:rPr lang="en-US" sz="2000" i="1" kern="0" dirty="0" err="1">
                <a:solidFill>
                  <a:srgbClr val="FFFFFF"/>
                </a:solidFill>
                <a:cs typeface="Arial"/>
                <a:sym typeface="Arial"/>
              </a:rPr>
              <a:t>vabohu</a:t>
            </a:r>
            <a:r>
              <a:rPr lang="en-US" sz="2000" i="1" kern="0" dirty="0">
                <a:solidFill>
                  <a:srgbClr val="FFFFFF"/>
                </a:solidFill>
                <a:cs typeface="Arial"/>
                <a:sym typeface="Arial"/>
              </a:rPr>
              <a:t> </a:t>
            </a:r>
            <a:r>
              <a:rPr lang="en-US" sz="2000" kern="0" dirty="0">
                <a:solidFill>
                  <a:srgbClr val="FFFFFF"/>
                </a:solidFill>
                <a:cs typeface="Arial"/>
                <a:sym typeface="Arial"/>
              </a:rPr>
              <a:t>– without form and void” and full of </a:t>
            </a:r>
            <a:r>
              <a:rPr lang="en-US" sz="2000" kern="0" dirty="0">
                <a:solidFill>
                  <a:srgbClr val="FFFFFF"/>
                </a:solidFill>
                <a:cs typeface="Arial"/>
                <a:sym typeface="Arial"/>
              </a:rPr>
              <a:t>darkness</a:t>
            </a:r>
            <a:endParaRPr lang="en-US" sz="2000" kern="0" dirty="0">
              <a:solidFill>
                <a:srgbClr val="FFFFFF"/>
              </a:solidFill>
              <a:cs typeface="Arial"/>
              <a:sym typeface="Arial"/>
            </a:endParaRPr>
          </a:p>
        </p:txBody>
      </p:sp>
    </p:spTree>
    <p:extLst>
      <p:ext uri="{BB962C8B-B14F-4D97-AF65-F5344CB8AC3E}">
        <p14:creationId xmlns:p14="http://schemas.microsoft.com/office/powerpoint/2010/main" val="148451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4"/>
          <p:cNvPicPr preferRelativeResize="0">
            <a:picLocks noGrp="1"/>
          </p:cNvPicPr>
          <p:nvPr>
            <p:ph type="body" idx="1"/>
          </p:nvPr>
        </p:nvPicPr>
        <p:blipFill rotWithShape="1">
          <a:blip r:embed="rId3">
            <a:alphaModFix/>
          </a:blip>
          <a:stretch/>
        </p:blipFill>
        <p:spPr>
          <a:xfrm>
            <a:off x="1815319" y="2290342"/>
            <a:ext cx="2936441" cy="4539297"/>
          </a:xfrm>
          <a:prstGeom prst="rect">
            <a:avLst/>
          </a:prstGeom>
          <a:noFill/>
          <a:ln>
            <a:noFill/>
          </a:ln>
        </p:spPr>
      </p:pic>
      <p:sp>
        <p:nvSpPr>
          <p:cNvPr id="2" name="Text Placeholder 1"/>
          <p:cNvSpPr>
            <a:spLocks noGrp="1"/>
          </p:cNvSpPr>
          <p:nvPr>
            <p:ph type="body" idx="2"/>
          </p:nvPr>
        </p:nvSpPr>
        <p:spPr/>
        <p:txBody>
          <a:bodyPr>
            <a:noAutofit/>
          </a:bodyPr>
          <a:lstStyle/>
          <a:p>
            <a:pPr lvl="0"/>
            <a:r>
              <a:rPr lang="en-US" sz="3600" dirty="0"/>
              <a:t>You know that you need a thesis – and possibly divine intervention – to help bring order to the chaos,  but where and how can </a:t>
            </a:r>
            <a:r>
              <a:rPr lang="en-US" sz="3200" dirty="0"/>
              <a:t>you find a thesis? </a:t>
            </a:r>
          </a:p>
          <a:p>
            <a:endParaRPr lang="en-US" sz="3200" dirty="0"/>
          </a:p>
        </p:txBody>
      </p:sp>
      <p:sp>
        <p:nvSpPr>
          <p:cNvPr id="221" name="Google Shape;221;p4"/>
          <p:cNvSpPr txBox="1">
            <a:spLocks noGrp="1"/>
          </p:cNvSpPr>
          <p:nvPr>
            <p:ph type="title"/>
          </p:nvPr>
        </p:nvSpPr>
        <p:spPr>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p>
            <a:pPr>
              <a:spcBef>
                <a:spcPts val="0"/>
              </a:spcBef>
            </a:pPr>
            <a:r>
              <a:rPr lang="en-US"/>
              <a:t>LET THERE BE – A THESIS</a:t>
            </a:r>
            <a:endParaRPr/>
          </a:p>
        </p:txBody>
      </p:sp>
    </p:spTree>
    <p:extLst>
      <p:ext uri="{BB962C8B-B14F-4D97-AF65-F5344CB8AC3E}">
        <p14:creationId xmlns:p14="http://schemas.microsoft.com/office/powerpoint/2010/main" val="223132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txBox="1">
            <a:spLocks noGrp="1"/>
          </p:cNvSpPr>
          <p:nvPr>
            <p:ph type="body" idx="1"/>
          </p:nvPr>
        </p:nvSpPr>
        <p:spPr>
          <a:xfrm>
            <a:off x="608092" y="2290267"/>
            <a:ext cx="10945654" cy="4618533"/>
          </a:xfrm>
          <a:prstGeom prst="rect">
            <a:avLst/>
          </a:prstGeom>
          <a:noFill/>
          <a:ln>
            <a:noFill/>
          </a:ln>
        </p:spPr>
        <p:txBody>
          <a:bodyPr spcFirstLastPara="1" wrap="square" lIns="141870" tIns="70915" rIns="141870" bIns="70915" anchor="t" anchorCtr="0">
            <a:normAutofit fontScale="77500" lnSpcReduction="20000"/>
          </a:bodyPr>
          <a:lstStyle/>
          <a:p>
            <a:pPr marL="0" indent="0" algn="l">
              <a:spcBef>
                <a:spcPts val="0"/>
              </a:spcBef>
              <a:buSzPts val="2800"/>
            </a:pPr>
            <a:r>
              <a:rPr lang="en-US" sz="4400"/>
              <a:t>A thesis is an assertions about </a:t>
            </a:r>
            <a:r>
              <a:rPr lang="en-US" sz="4400" i="1"/>
              <a:t>something. </a:t>
            </a:r>
            <a:r>
              <a:rPr lang="en-US" sz="4400"/>
              <a:t>So to argue a thesis, you first need to know what you are making an assertion about. This is a matter of finding connections or intersections among:</a:t>
            </a:r>
            <a:endParaRPr/>
          </a:p>
          <a:p>
            <a:pPr marL="709469" lvl="1" indent="-709469" algn="l">
              <a:buSzPts val="2600"/>
              <a:buFont typeface="Arial"/>
              <a:buChar char="•"/>
            </a:pPr>
            <a:r>
              <a:rPr lang="en-US" sz="4000"/>
              <a:t>What you want to know (your interests, values),  </a:t>
            </a:r>
            <a:endParaRPr/>
          </a:p>
          <a:p>
            <a:pPr marL="709469" lvl="1" indent="-709469" algn="l">
              <a:buSzPts val="2600"/>
              <a:buFont typeface="Arial"/>
              <a:buChar char="•"/>
            </a:pPr>
            <a:r>
              <a:rPr lang="en-US" sz="4000"/>
              <a:t>What you need to know (your assignment, course, or task at hand), and </a:t>
            </a:r>
            <a:endParaRPr/>
          </a:p>
          <a:p>
            <a:pPr marL="709469" lvl="1" indent="-709469" algn="l">
              <a:buSzPts val="2600"/>
              <a:buFont typeface="Arial"/>
              <a:buChar char="•"/>
            </a:pPr>
            <a:r>
              <a:rPr lang="en-US" sz="4000"/>
              <a:t>What you can know (your access to enough credible sources) </a:t>
            </a:r>
            <a:endParaRPr/>
          </a:p>
          <a:p>
            <a:pPr marL="0" indent="0" algn="l">
              <a:buSzPts val="2800"/>
            </a:pPr>
            <a:endParaRPr sz="4400"/>
          </a:p>
        </p:txBody>
      </p:sp>
      <p:sp>
        <p:nvSpPr>
          <p:cNvPr id="227" name="Google Shape;227;p5"/>
          <p:cNvSpPr txBox="1">
            <a:spLocks noGrp="1"/>
          </p:cNvSpPr>
          <p:nvPr>
            <p:ph type="title"/>
          </p:nvPr>
        </p:nvSpPr>
        <p:spPr>
          <a:xfrm>
            <a:off x="1976299" y="495131"/>
            <a:ext cx="8285252" cy="1122680"/>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p>
            <a:pPr>
              <a:spcBef>
                <a:spcPts val="0"/>
              </a:spcBef>
            </a:pPr>
            <a:r>
              <a:rPr lang="en-US"/>
              <a:t>FINDING YOUR THESIS</a:t>
            </a:r>
            <a:endParaRPr/>
          </a:p>
        </p:txBody>
      </p:sp>
    </p:spTree>
    <p:extLst>
      <p:ext uri="{BB962C8B-B14F-4D97-AF65-F5344CB8AC3E}">
        <p14:creationId xmlns:p14="http://schemas.microsoft.com/office/powerpoint/2010/main" val="39725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6"/>
          <p:cNvPicPr preferRelativeResize="0"/>
          <p:nvPr/>
        </p:nvPicPr>
        <p:blipFill rotWithShape="1">
          <a:blip r:embed="rId3">
            <a:alphaModFix/>
          </a:blip>
          <a:srcRect/>
          <a:stretch/>
        </p:blipFill>
        <p:spPr>
          <a:xfrm>
            <a:off x="6766721" y="533400"/>
            <a:ext cx="4572000" cy="6705600"/>
          </a:xfrm>
          <a:prstGeom prst="rect">
            <a:avLst/>
          </a:prstGeom>
          <a:noFill/>
          <a:ln>
            <a:noFill/>
          </a:ln>
        </p:spPr>
      </p:pic>
      <p:sp>
        <p:nvSpPr>
          <p:cNvPr id="8" name="TextBox 7"/>
          <p:cNvSpPr txBox="1"/>
          <p:nvPr/>
        </p:nvSpPr>
        <p:spPr>
          <a:xfrm>
            <a:off x="518321" y="528328"/>
            <a:ext cx="5776873" cy="1989937"/>
          </a:xfrm>
          <a:prstGeom prst="rect">
            <a:avLst/>
          </a:prstGeom>
          <a:noFill/>
        </p:spPr>
        <p:txBody>
          <a:bodyPr wrap="square" lIns="141894" tIns="70946" rIns="141894" bIns="70946" rtlCol="0">
            <a:spAutoFit/>
          </a:bodyPr>
          <a:lstStyle/>
          <a:p>
            <a:pPr>
              <a:buClr>
                <a:srgbClr val="000000"/>
              </a:buClr>
              <a:buFont typeface="Arial"/>
              <a:buNone/>
            </a:pPr>
            <a:r>
              <a:rPr lang="en-US" sz="2400" kern="0" dirty="0">
                <a:solidFill>
                  <a:srgbClr val="FFFFFF"/>
                </a:solidFill>
                <a:ea typeface="Calibri"/>
                <a:cs typeface="Calibri"/>
                <a:sym typeface="Calibri"/>
              </a:rPr>
              <a:t>It is, appropriately, Trinitarian.   </a:t>
            </a:r>
            <a:endParaRPr lang="en-US" sz="2400" kern="0" dirty="0">
              <a:solidFill>
                <a:srgbClr val="FFFFFF"/>
              </a:solidFill>
              <a:ea typeface="Calibri"/>
              <a:cs typeface="Calibri"/>
              <a:sym typeface="Calibri"/>
            </a:endParaRPr>
          </a:p>
          <a:p>
            <a:pPr>
              <a:buClr>
                <a:srgbClr val="000000"/>
              </a:buClr>
              <a:buFont typeface="Arial"/>
              <a:buNone/>
            </a:pPr>
            <a:endParaRPr lang="en-US" sz="2400" kern="0" dirty="0">
              <a:solidFill>
                <a:srgbClr val="FFFFFF"/>
              </a:solidFill>
              <a:cs typeface="Arial"/>
              <a:sym typeface="Arial"/>
            </a:endParaRPr>
          </a:p>
          <a:p>
            <a:pPr>
              <a:buClr>
                <a:srgbClr val="000000"/>
              </a:buClr>
              <a:buFont typeface="Arial"/>
              <a:buNone/>
            </a:pPr>
            <a:r>
              <a:rPr lang="en-US" sz="2400" kern="0" dirty="0">
                <a:solidFill>
                  <a:srgbClr val="FFFFFF"/>
                </a:solidFill>
                <a:ea typeface="Calibri"/>
                <a:cs typeface="Calibri"/>
                <a:sym typeface="Calibri"/>
              </a:rPr>
              <a:t>If you are having trouble thinking of a topic – feel free to stop by the </a:t>
            </a:r>
            <a:r>
              <a:rPr lang="en-US" sz="2400" kern="0" dirty="0">
                <a:solidFill>
                  <a:srgbClr val="FFFFFF"/>
                </a:solidFill>
                <a:ea typeface="Calibri"/>
                <a:cs typeface="Calibri"/>
                <a:sym typeface="Calibri"/>
              </a:rPr>
              <a:t>library.  </a:t>
            </a:r>
            <a:r>
              <a:rPr lang="en-US" sz="2400" kern="0" dirty="0">
                <a:solidFill>
                  <a:srgbClr val="FFFFFF"/>
                </a:solidFill>
                <a:ea typeface="Calibri"/>
                <a:cs typeface="Calibri"/>
                <a:sym typeface="Calibri"/>
              </a:rPr>
              <a:t>We are always glad to help you brainstorm.</a:t>
            </a:r>
            <a:endParaRPr lang="en-US" sz="2400" kern="0" dirty="0">
              <a:solidFill>
                <a:srgbClr val="FFFFFF"/>
              </a:solidFill>
              <a:cs typeface="Arial"/>
              <a:sym typeface="Arial"/>
            </a:endParaRPr>
          </a:p>
        </p:txBody>
      </p:sp>
    </p:spTree>
    <p:extLst>
      <p:ext uri="{BB962C8B-B14F-4D97-AF65-F5344CB8AC3E}">
        <p14:creationId xmlns:p14="http://schemas.microsoft.com/office/powerpoint/2010/main" val="26582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40" name="Google Shape;240;p7"/>
          <p:cNvPicPr preferRelativeResize="0">
            <a:picLocks noGrp="1"/>
          </p:cNvPicPr>
          <p:nvPr>
            <p:ph type="body" idx="1"/>
          </p:nvPr>
        </p:nvPicPr>
        <p:blipFill rotWithShape="1">
          <a:blip r:embed="rId3">
            <a:alphaModFix/>
          </a:blip>
          <a:stretch/>
        </p:blipFill>
        <p:spPr>
          <a:xfrm>
            <a:off x="608093" y="2884358"/>
            <a:ext cx="5350892" cy="3351260"/>
          </a:xfrm>
          <a:prstGeom prst="rect">
            <a:avLst/>
          </a:prstGeom>
          <a:noFill/>
          <a:ln>
            <a:noFill/>
          </a:ln>
        </p:spPr>
      </p:pic>
      <p:sp>
        <p:nvSpPr>
          <p:cNvPr id="2" name="Text Placeholder 1"/>
          <p:cNvSpPr>
            <a:spLocks noGrp="1"/>
          </p:cNvSpPr>
          <p:nvPr>
            <p:ph type="body" idx="2"/>
          </p:nvPr>
        </p:nvSpPr>
        <p:spPr/>
        <p:txBody>
          <a:bodyPr>
            <a:noAutofit/>
          </a:bodyPr>
          <a:lstStyle/>
          <a:p>
            <a:pPr lvl="0"/>
            <a:r>
              <a:rPr lang="en-US" sz="3200" dirty="0"/>
              <a:t>When selecting a topic for a research paper, please make sure it is something that interests you.  Because if you don’t like it now, you really won’t like it at 2:00 am the morning before its due to be turned in.</a:t>
            </a:r>
          </a:p>
        </p:txBody>
      </p:sp>
      <p:sp>
        <p:nvSpPr>
          <p:cNvPr id="239" name="Google Shape;239;p7"/>
          <p:cNvSpPr txBox="1">
            <a:spLocks noGrp="1"/>
          </p:cNvSpPr>
          <p:nvPr>
            <p:ph type="title"/>
          </p:nvPr>
        </p:nvSpPr>
        <p:spPr>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141870" tIns="70915" rIns="141870" bIns="70915" anchor="ctr" anchorCtr="0">
            <a:normAutofit/>
          </a:bodyPr>
          <a:lstStyle/>
          <a:p>
            <a:pPr>
              <a:spcBef>
                <a:spcPts val="0"/>
              </a:spcBef>
            </a:pPr>
            <a:r>
              <a:rPr lang="en-US"/>
              <a:t>TANGENT: LIKE YOUR TOPIC</a:t>
            </a:r>
            <a:endParaRPr/>
          </a:p>
        </p:txBody>
      </p:sp>
      <p:sp>
        <p:nvSpPr>
          <p:cNvPr id="241" name="Google Shape;241;p7"/>
          <p:cNvSpPr txBox="1"/>
          <p:nvPr/>
        </p:nvSpPr>
        <p:spPr>
          <a:xfrm>
            <a:off x="456072" y="6304282"/>
            <a:ext cx="5548839" cy="635658"/>
          </a:xfrm>
          <a:prstGeom prst="rect">
            <a:avLst/>
          </a:prstGeom>
          <a:noFill/>
          <a:ln>
            <a:noFill/>
          </a:ln>
        </p:spPr>
        <p:txBody>
          <a:bodyPr spcFirstLastPara="1" wrap="square" lIns="141870" tIns="70915" rIns="141870" bIns="70915" anchor="t" anchorCtr="0">
            <a:spAutoFit/>
          </a:bodyPr>
          <a:lstStyle/>
          <a:p>
            <a:pPr algn="ctr">
              <a:buClr>
                <a:srgbClr val="000000"/>
              </a:buClr>
              <a:buFont typeface="Arial"/>
              <a:buNone/>
            </a:pPr>
            <a:r>
              <a:rPr lang="en-US" sz="1600" kern="0" dirty="0">
                <a:solidFill>
                  <a:srgbClr val="FFFFFF"/>
                </a:solidFill>
                <a:ea typeface="Garamond"/>
                <a:cs typeface="Garamond"/>
                <a:sym typeface="Garamond"/>
              </a:rPr>
              <a:t>“I tried to warn ye.  I told ye not to choose ‘Joseph of Arimathea’ as your topic.  But oh, no!  You wouldn’t listen. ”</a:t>
            </a:r>
            <a:endParaRPr sz="1100" kern="0" dirty="0">
              <a:solidFill>
                <a:srgbClr val="000000"/>
              </a:solidFill>
              <a:latin typeface="Arial"/>
              <a:cs typeface="Arial"/>
              <a:sym typeface="Arial"/>
            </a:endParaRPr>
          </a:p>
        </p:txBody>
      </p:sp>
    </p:spTree>
    <p:extLst>
      <p:ext uri="{BB962C8B-B14F-4D97-AF65-F5344CB8AC3E}">
        <p14:creationId xmlns:p14="http://schemas.microsoft.com/office/powerpoint/2010/main" val="89013168"/>
      </p:ext>
    </p:extLst>
  </p:cSld>
  <p:clrMapOvr>
    <a:masterClrMapping/>
  </p:clrMapOvr>
</p:sld>
</file>

<file path=ppt/theme/theme1.xml><?xml version="1.0" encoding="utf-8"?>
<a:theme xmlns:a="http://schemas.openxmlformats.org/drawingml/2006/main" name="BlackTi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ckTi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TotalTime>
  <Words>1507</Words>
  <Application>Microsoft Office PowerPoint</Application>
  <PresentationFormat>Custom</PresentationFormat>
  <Paragraphs>103</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BlackTie</vt:lpstr>
      <vt:lpstr>1_BlackTie</vt:lpstr>
      <vt:lpstr>THE RESEARCH QUEST:  The Search for a Thesis</vt:lpstr>
      <vt:lpstr>WRITING A RESEARCH PAPER IS LIKE EMBARKING ON A QUEST  (WELL, SORT OF) </vt:lpstr>
      <vt:lpstr>WRITING A RESEARCH PAPER IS LIKE EMBARKING ON A QUEST  (WELL, SORT OF) </vt:lpstr>
      <vt:lpstr>IN THE BEGINNING . . .</vt:lpstr>
      <vt:lpstr>IN THE BEGINNING . . .</vt:lpstr>
      <vt:lpstr>LET THERE BE – A THESIS</vt:lpstr>
      <vt:lpstr>FINDING YOUR THESIS</vt:lpstr>
      <vt:lpstr>PowerPoint Presentation</vt:lpstr>
      <vt:lpstr>TANGENT: LIKE YOUR TOPIC</vt:lpstr>
      <vt:lpstr>ONCE YOU HAVE YOUR TOPIC, START ASKING QUESTIONS</vt:lpstr>
      <vt:lpstr>A THESIS IS A QUESTION REPHRASED AS AN ASSERTION. </vt:lpstr>
      <vt:lpstr>FOR EXAMPLE: HOW IS IT THE CRUSADES AND ST. FRANCIS ARE BOTH EXPRESSIONS OF MEDIEVAL CHRISTIANITY? </vt:lpstr>
      <vt:lpstr>TANGENT: MANAGING SPACE AND TIME</vt:lpstr>
      <vt:lpstr>GET THEE TO A DICTIONARY</vt:lpstr>
      <vt:lpstr>RESEARCH REQUIRES SOURCES (DIRECT DIVINE ILLUMINATION IS UNFORTUNATELY NOT A COMMON OCCURRENCE )</vt:lpstr>
      <vt:lpstr>RESEARCH REQUIRES SOURCES (DIRECT DIVINE ILLUMINATION IS UNFORTUNATELY NOT A COMMON OCCURRENCE )</vt:lpstr>
      <vt:lpstr>RESEARCH IS LIKE A SPIRAL</vt:lpstr>
      <vt:lpstr>REMEMBER:  YOUR THESIS IS AN ASSERTION BACKED BY RESEARCH  (BOTH THE ASSERTION, AND THE RESEARCH ARE ESSENTIAL) </vt:lpstr>
      <vt:lpstr>AUTHORITY MATTERS  (YOUR WORK IS ONLY AS GOOD AS YOUR SOURCES)</vt:lpstr>
      <vt:lpstr>ASK (FOR HELP), AND YE SHALL RECEIVE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Schmersal</dc:creator>
  <cp:lastModifiedBy>David Schmersal</cp:lastModifiedBy>
  <cp:revision>5</cp:revision>
  <dcterms:created xsi:type="dcterms:W3CDTF">2019-07-03T17:50:42Z</dcterms:created>
  <dcterms:modified xsi:type="dcterms:W3CDTF">2019-07-03T18:44:09Z</dcterms:modified>
</cp:coreProperties>
</file>