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Lst>
  <p:sldSz cx="9144000" cy="6858000" type="screen4x3"/>
  <p:notesSz cx="68580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p:scale>
          <a:sx n="60" d="100"/>
          <a:sy n="60" d="100"/>
        </p:scale>
        <p:origin x="1448" y="1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6180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3" y="0"/>
            <a:ext cx="2971800" cy="461804"/>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87136"/>
            <a:ext cx="5486400" cy="415623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8"/>
            <a:ext cx="2971800" cy="46180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94727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Safety goes beyond intruders.  Fire, student in crisis, and gas leaks are just a few.</a:t>
            </a: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3645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410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Shape 17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Explain how important it is that outside doors are pullled closed and that students should never open a door for a stranger.</a:t>
            </a: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053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the smell of smoke, gas, or other chemicals.  Share how a building can quickly evacuate to a safe place.  Fire drills, etc</a:t>
            </a:r>
            <a:endParaRPr sz="1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071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Listen for loud sounds that you don’t normally hear</a:t>
            </a:r>
            <a:endParaRPr sz="1200" b="0" i="0" u="none" strike="noStrike" cap="none">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901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Shape 200"/>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Does a child or an adult seem to be having difficulty? Upset? Sick or in need of medical attention? How about to hurt himself/herself or others?</a:t>
            </a:r>
            <a:endParaRPr sz="1200" b="0" i="0" u="none" strike="noStrike" cap="none">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680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Use your gut.  If you aren’t sure, tell an adult anyway.  </a:t>
            </a: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328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Shape 21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865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Shape 22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1521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Shape 233"/>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Listening when someone is on the P.A. system is always important. </a:t>
            </a: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574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Listening when someone is on the P.A. system is always important. </a:t>
            </a: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19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7359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Shape 9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the lockdown drill done at school last year.</a:t>
            </a: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36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Demonstrate these steps.</a:t>
            </a:r>
            <a:endParaRPr sz="1200" b="0" i="0" u="none" strike="noStrike" cap="none">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465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Shape 25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070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how to hide in the bathroom.  Talk about safe places </a:t>
            </a:r>
            <a:endParaRPr sz="1200" b="0" i="0" u="none" strike="noStrike" cap="none">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812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Shape 27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Tell them that in the past the teacher may have been quiet.  This time the teacher will be telling them exactly what to do.  </a:t>
            </a:r>
            <a:endParaRPr sz="12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4295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Shape 282"/>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Show them what furniture you might move. </a:t>
            </a: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9573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Shape 291"/>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Have the students talk how this was the only procedure last year. </a:t>
            </a:r>
            <a:endParaRPr sz="12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34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Shape 298"/>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Let the students demonstrate.  There could be a situation when this is the best option. </a:t>
            </a:r>
            <a:endParaRPr sz="1200" b="0" i="0" u="none" strike="noStrike" cap="none">
              <a:solidFill>
                <a:schemeClr val="dk1"/>
              </a:solidFill>
              <a:latin typeface="Calibri"/>
              <a:ea typeface="Calibri"/>
              <a:cs typeface="Calibri"/>
              <a:sym typeface="Calibri"/>
            </a:endParaRPr>
          </a:p>
        </p:txBody>
      </p:sp>
      <p:sp>
        <p:nvSpPr>
          <p:cNvPr id="299" name="Shape 299"/>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775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Shape 30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08" name="Shape 30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5998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Shape 31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5" name="Shape 31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3085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Shape 321"/>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the importance of listening.</a:t>
            </a:r>
            <a:endParaRPr sz="1200" b="0" i="0" u="none" strike="noStrike" cap="none">
              <a:solidFill>
                <a:schemeClr val="dk1"/>
              </a:solidFill>
              <a:latin typeface="Calibri"/>
              <a:ea typeface="Calibri"/>
              <a:cs typeface="Calibri"/>
              <a:sym typeface="Calibri"/>
            </a:endParaRPr>
          </a:p>
        </p:txBody>
      </p:sp>
      <p:sp>
        <p:nvSpPr>
          <p:cNvPr id="322" name="Shape 322"/>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29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679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Shape 103"/>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principals, teachers, paraprofessionals, cafeteria employees, custodians, noon-time aids, and bus drivers</a:t>
            </a:r>
            <a:endParaRPr sz="12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338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Shape 330"/>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1" name="Shape 331"/>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3202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Shape 33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Talk about the importance of your own cell phone</a:t>
            </a:r>
            <a:endParaRPr sz="1200" b="0" i="0" u="none" strike="noStrike" cap="none">
              <a:solidFill>
                <a:schemeClr val="dk1"/>
              </a:solidFill>
              <a:latin typeface="Calibri"/>
              <a:ea typeface="Calibri"/>
              <a:cs typeface="Calibri"/>
              <a:sym typeface="Calibri"/>
            </a:endParaRPr>
          </a:p>
        </p:txBody>
      </p:sp>
      <p:sp>
        <p:nvSpPr>
          <p:cNvPr id="338" name="Shape 33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3478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Shape 34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Do </a:t>
            </a:r>
            <a:r>
              <a:rPr lang="fr-CA" sz="1200" b="1" i="0" u="sng" strike="noStrike" cap="none">
                <a:solidFill>
                  <a:schemeClr val="dk1"/>
                </a:solidFill>
                <a:latin typeface="Calibri"/>
                <a:ea typeface="Calibri"/>
                <a:cs typeface="Calibri"/>
                <a:sym typeface="Calibri"/>
              </a:rPr>
              <a:t>not</a:t>
            </a:r>
            <a:r>
              <a:rPr lang="fr-CA" sz="1200" b="0" i="0" u="none" strike="noStrike" cap="none">
                <a:solidFill>
                  <a:schemeClr val="dk1"/>
                </a:solidFill>
                <a:latin typeface="Calibri"/>
                <a:ea typeface="Calibri"/>
                <a:cs typeface="Calibri"/>
                <a:sym typeface="Calibri"/>
              </a:rPr>
              <a:t> use the word gunshots, but let them know sounds may call for us to act quickly.</a:t>
            </a: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314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Shape 35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0920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Shape 361"/>
          <p:cNvSpPr txBox="1">
            <a:spLocks noGrp="1"/>
          </p:cNvSpPr>
          <p:nvPr>
            <p:ph type="body" idx="1"/>
          </p:nvPr>
        </p:nvSpPr>
        <p:spPr>
          <a:xfrm>
            <a:off x="685800" y="4387136"/>
            <a:ext cx="5486400" cy="415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2" name="Shape 362"/>
          <p:cNvSpPr txBox="1">
            <a:spLocks noGrp="1"/>
          </p:cNvSpPr>
          <p:nvPr>
            <p:ph type="sldNum" idx="12"/>
          </p:nvPr>
        </p:nvSpPr>
        <p:spPr>
          <a:xfrm>
            <a:off x="3884613" y="8772668"/>
            <a:ext cx="2971800" cy="46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1977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Shape 368"/>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69" name="Shape 369"/>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22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Shape 376"/>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01489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Shape 38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95649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Shape 392"/>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Review current fire drill procedures.  Tell students that we will now add « open palms » as part of ANY evacuation.</a:t>
            </a: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6353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Shape 400"/>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01" name="Shape 401"/>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39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782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Shape 111"/>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Bring students to a reading area to read, “I’m Not Scared. I’m Prepared.”</a:t>
            </a:r>
            <a:endParaRPr sz="1200" b="0" i="0" u="none" strike="noStrike" cap="none">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8602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Shape 408"/>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Reassure students that even though it may not be orderly or look like our fire drill, it is the best thing to do.  Tell them that the nearest exit is best and running is required. </a:t>
            </a:r>
            <a:endParaRPr sz="1200" b="0" i="0" u="none" strike="noStrike" cap="none">
              <a:solidFill>
                <a:schemeClr val="dk1"/>
              </a:solidFill>
              <a:latin typeface="Calibri"/>
              <a:ea typeface="Calibri"/>
              <a:cs typeface="Calibri"/>
              <a:sym typeface="Calibri"/>
            </a:endParaRPr>
          </a:p>
        </p:txBody>
      </p:sp>
      <p:sp>
        <p:nvSpPr>
          <p:cNvPr id="409" name="Shape 409"/>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5505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Shape 41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Discuss that the teacher may need to break a window and even on the second floor this might be the best decision.</a:t>
            </a:r>
            <a:endParaRPr sz="1200" b="0" i="0" u="none" strike="noStrike" cap="none">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41</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2550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Shape 426"/>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Demonstrate and have students practice this. </a:t>
            </a:r>
            <a:endParaRPr sz="1200" b="0" i="0" u="none" strike="noStrike" cap="none">
              <a:solidFill>
                <a:schemeClr val="dk1"/>
              </a:solidFill>
              <a:latin typeface="Calibri"/>
              <a:ea typeface="Calibri"/>
              <a:cs typeface="Calibri"/>
              <a:sym typeface="Calibri"/>
            </a:endParaRPr>
          </a:p>
        </p:txBody>
      </p:sp>
      <p:sp>
        <p:nvSpPr>
          <p:cNvPr id="427" name="Shape 427"/>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42</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1457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Shape 43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Some possible safe zones are addressed in a future slide</a:t>
            </a:r>
            <a:endParaRPr sz="1200" b="0" i="0" u="none" strike="noStrike" cap="none">
              <a:solidFill>
                <a:schemeClr val="dk1"/>
              </a:solidFill>
              <a:latin typeface="Calibri"/>
              <a:ea typeface="Calibri"/>
              <a:cs typeface="Calibri"/>
              <a:sym typeface="Calibri"/>
            </a:endParaRPr>
          </a:p>
        </p:txBody>
      </p:sp>
      <p:sp>
        <p:nvSpPr>
          <p:cNvPr id="435" name="Shape 43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43</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218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Shape 443"/>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Explain to students that being safe is more important than staying with their class or even teacher.</a:t>
            </a:r>
            <a:endParaRPr sz="1200" b="0" i="0" u="none" strike="noStrike" cap="none">
              <a:solidFill>
                <a:schemeClr val="dk1"/>
              </a:solidFill>
              <a:latin typeface="Calibri"/>
              <a:ea typeface="Calibri"/>
              <a:cs typeface="Calibri"/>
              <a:sym typeface="Calibri"/>
            </a:endParaRPr>
          </a:p>
        </p:txBody>
      </p:sp>
      <p:sp>
        <p:nvSpPr>
          <p:cNvPr id="444" name="Shape 444"/>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44</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4351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Shape 452"/>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3" name="Shape 453"/>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2001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Shape 460"/>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Very important to spend time generating a list of good places for students to use as a safe zone.  Safe zones are not necessarily our rally points.  </a:t>
            </a:r>
            <a:endParaRPr sz="1200" b="0" i="0" u="none" strike="noStrike" cap="none">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93537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Shape 469"/>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Explain that many staff members will be there to greet them and help them to reunite with parents.</a:t>
            </a: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5093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Shape 477"/>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Reassure the students that anywhere away from the danger is a good choice. </a:t>
            </a:r>
            <a:endParaRPr sz="12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2640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Shape 48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49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40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Shape 119"/>
          <p:cNvSpPr txBox="1">
            <a:spLocks noGrp="1"/>
          </p:cNvSpPr>
          <p:nvPr>
            <p:ph type="body" idx="1"/>
          </p:nvPr>
        </p:nvSpPr>
        <p:spPr>
          <a:xfrm>
            <a:off x="685800" y="4387136"/>
            <a:ext cx="5486400" cy="415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Introduce the letters of ALiCE</a:t>
            </a:r>
            <a:endParaRPr sz="1200" b="0" i="0" u="none" strike="noStrike" cap="none">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884613" y="8772668"/>
            <a:ext cx="2971800" cy="46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4762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Shape 484"/>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85" name="Shape 485"/>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50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5096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Shape 135"/>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7010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3" name="Shape 143"/>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2383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Shape 150"/>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Show your badge and talk about the visitor badge  Talk about “trusted adults”.</a:t>
            </a:r>
            <a:endParaRPr sz="1200" b="0" i="0" u="none" strike="noStrike" cap="none">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52411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20775"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Shape 158"/>
          <p:cNvSpPr txBox="1">
            <a:spLocks noGrp="1"/>
          </p:cNvSpPr>
          <p:nvPr>
            <p:ph type="body" idx="1"/>
          </p:nvPr>
        </p:nvSpPr>
        <p:spPr>
          <a:xfrm>
            <a:off x="685800" y="4387136"/>
            <a:ext cx="5486400" cy="41562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CA" sz="1200" b="0" i="0" u="none" strike="noStrike" cap="none">
                <a:solidFill>
                  <a:schemeClr val="dk1"/>
                </a:solidFill>
                <a:latin typeface="Calibri"/>
                <a:ea typeface="Calibri"/>
                <a:cs typeface="Calibri"/>
                <a:sym typeface="Calibri"/>
              </a:rPr>
              <a:t>Explain to students our new system for visitor check-in.</a:t>
            </a:r>
            <a:endParaRPr sz="1200" b="0" i="0" u="none" strike="noStrike" cap="none">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3" y="8772668"/>
            <a:ext cx="297180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692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subTitle" idx="1"/>
          </p:nvPr>
        </p:nvSpPr>
        <p:spPr>
          <a:xfrm>
            <a:off x="443450" y="223250"/>
            <a:ext cx="8424900" cy="145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fr-CA" sz="4800" b="0" i="0" u="none" strike="noStrike" cap="none">
                <a:solidFill>
                  <a:srgbClr val="8000FF"/>
                </a:solidFill>
                <a:latin typeface="Calibri"/>
                <a:ea typeface="Calibri"/>
                <a:cs typeface="Calibri"/>
                <a:sym typeface="Calibri"/>
              </a:rPr>
              <a:t>                             </a:t>
            </a:r>
            <a:endParaRPr sz="4800" b="0" i="0" u="none" strike="noStrike" cap="none">
              <a:solidFill>
                <a:srgbClr val="8000FF"/>
              </a:solidFill>
              <a:latin typeface="Calibri"/>
              <a:ea typeface="Calibri"/>
              <a:cs typeface="Calibri"/>
              <a:sym typeface="Calibri"/>
            </a:endParaRPr>
          </a:p>
        </p:txBody>
      </p:sp>
      <p:pic>
        <p:nvPicPr>
          <p:cNvPr id="90" name="Shape 90"/>
          <p:cNvPicPr preferRelativeResize="0"/>
          <p:nvPr/>
        </p:nvPicPr>
        <p:blipFill>
          <a:blip r:embed="rId4">
            <a:alphaModFix/>
          </a:blip>
          <a:stretch>
            <a:fillRect/>
          </a:stretch>
        </p:blipFill>
        <p:spPr>
          <a:xfrm>
            <a:off x="126025" y="142362"/>
            <a:ext cx="1245575" cy="1454600"/>
          </a:xfrm>
          <a:prstGeom prst="rect">
            <a:avLst/>
          </a:prstGeom>
          <a:noFill/>
          <a:ln>
            <a:noFill/>
          </a:ln>
        </p:spPr>
      </p:pic>
      <p:pic>
        <p:nvPicPr>
          <p:cNvPr id="91" name="Shape 91"/>
          <p:cNvPicPr preferRelativeResize="0"/>
          <p:nvPr/>
        </p:nvPicPr>
        <p:blipFill>
          <a:blip r:embed="rId5">
            <a:alphaModFix/>
          </a:blip>
          <a:stretch>
            <a:fillRect/>
          </a:stretch>
        </p:blipFill>
        <p:spPr>
          <a:xfrm>
            <a:off x="1371600" y="223248"/>
            <a:ext cx="7382599" cy="1292825"/>
          </a:xfrm>
          <a:prstGeom prst="rect">
            <a:avLst/>
          </a:prstGeom>
          <a:noFill/>
          <a:ln>
            <a:noFill/>
          </a:ln>
        </p:spPr>
      </p:pic>
      <p:sp>
        <p:nvSpPr>
          <p:cNvPr id="92" name="Shape 92"/>
          <p:cNvSpPr txBox="1"/>
          <p:nvPr/>
        </p:nvSpPr>
        <p:spPr>
          <a:xfrm>
            <a:off x="748812" y="1677848"/>
            <a:ext cx="7665300" cy="217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FF0000"/>
              </a:buClr>
              <a:buSzPts val="4800"/>
              <a:buFont typeface="Arial"/>
              <a:buNone/>
            </a:pPr>
            <a:r>
              <a:rPr lang="fr-CA" sz="4800" b="1" dirty="0" err="1" smtClean="0">
                <a:solidFill>
                  <a:srgbClr val="FF0000"/>
                </a:solidFill>
                <a:latin typeface="Arial Black" panose="020B0A04020102020204" pitchFamily="34" charset="0"/>
                <a:sym typeface="Calibri"/>
              </a:rPr>
              <a:t>Keeping</a:t>
            </a:r>
            <a:r>
              <a:rPr lang="fr-CA" sz="4800" b="1" dirty="0">
                <a:solidFill>
                  <a:srgbClr val="FF0000"/>
                </a:solidFill>
                <a:latin typeface="Arial Black" panose="020B0A04020102020204" pitchFamily="34" charset="0"/>
                <a:sym typeface="Calibri"/>
              </a:rPr>
              <a:t> </a:t>
            </a:r>
            <a:r>
              <a:rPr lang="fr-CA" sz="4800" b="1" dirty="0" err="1" smtClean="0">
                <a:solidFill>
                  <a:srgbClr val="FF0000"/>
                </a:solidFill>
                <a:latin typeface="Arial Black" panose="020B0A04020102020204" pitchFamily="34" charset="0"/>
                <a:sym typeface="Calibri"/>
              </a:rPr>
              <a:t>Safe</a:t>
            </a:r>
            <a:r>
              <a:rPr lang="fr-CA" sz="4800" b="1" dirty="0" smtClean="0">
                <a:solidFill>
                  <a:srgbClr val="FF0000"/>
                </a:solidFill>
                <a:latin typeface="Arial Black" panose="020B0A04020102020204" pitchFamily="34" charset="0"/>
                <a:sym typeface="Calibri"/>
              </a:rPr>
              <a:t> </a:t>
            </a:r>
          </a:p>
          <a:p>
            <a:pPr marL="0" lvl="0" indent="0" algn="ctr" rtl="0">
              <a:spcBef>
                <a:spcPts val="0"/>
              </a:spcBef>
              <a:spcAft>
                <a:spcPts val="0"/>
              </a:spcAft>
              <a:buClr>
                <a:srgbClr val="FF0000"/>
              </a:buClr>
              <a:buSzPts val="4800"/>
              <a:buFont typeface="Arial"/>
              <a:buNone/>
            </a:pPr>
            <a:r>
              <a:rPr lang="fr-CA" sz="4800" b="1" dirty="0" smtClean="0">
                <a:solidFill>
                  <a:srgbClr val="FF0000"/>
                </a:solidFill>
                <a:latin typeface="Arial Black" panose="020B0A04020102020204" pitchFamily="34" charset="0"/>
                <a:sym typeface="Calibri"/>
              </a:rPr>
              <a:t>at </a:t>
            </a:r>
            <a:r>
              <a:rPr lang="fr-CA" sz="4800" b="1" dirty="0" smtClean="0">
                <a:solidFill>
                  <a:srgbClr val="FF0000"/>
                </a:solidFill>
                <a:latin typeface="Arial Black" panose="020B0A04020102020204" pitchFamily="34" charset="0"/>
                <a:sym typeface="Calibri"/>
              </a:rPr>
              <a:t>CVPS </a:t>
            </a:r>
            <a:r>
              <a:rPr lang="fr-CA" sz="4800" b="1" dirty="0" err="1" smtClean="0">
                <a:solidFill>
                  <a:srgbClr val="FF0000"/>
                </a:solidFill>
                <a:latin typeface="Arial Black" panose="020B0A04020102020204" pitchFamily="34" charset="0"/>
                <a:sym typeface="Calibri"/>
              </a:rPr>
              <a:t>with</a:t>
            </a:r>
            <a:endParaRPr lang="fr-CA" sz="4800" b="1" dirty="0" smtClean="0">
              <a:solidFill>
                <a:srgbClr val="FF0000"/>
              </a:solidFill>
              <a:latin typeface="Arial Black" panose="020B0A04020102020204" pitchFamily="34" charset="0"/>
              <a:sym typeface="Calibri"/>
            </a:endParaRPr>
          </a:p>
          <a:p>
            <a:pPr marL="0" lvl="0" indent="0" algn="ctr" rtl="0">
              <a:spcBef>
                <a:spcPts val="0"/>
              </a:spcBef>
              <a:spcAft>
                <a:spcPts val="0"/>
              </a:spcAft>
              <a:buClr>
                <a:srgbClr val="FF0000"/>
              </a:buClr>
              <a:buSzPts val="4800"/>
              <a:buFont typeface="Arial"/>
              <a:buNone/>
            </a:pPr>
            <a:r>
              <a:rPr lang="fr-CA" sz="4800" b="1" dirty="0" err="1" smtClean="0">
                <a:solidFill>
                  <a:srgbClr val="FF0000"/>
                </a:solidFill>
                <a:latin typeface="Arial Black" panose="020B0A04020102020204" pitchFamily="34" charset="0"/>
                <a:sym typeface="Calibri"/>
              </a:rPr>
              <a:t>ALiCE</a:t>
            </a:r>
            <a:endParaRPr sz="48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sp>
        <p:nvSpPr>
          <p:cNvPr id="170" name="Shape 170"/>
          <p:cNvSpPr txBox="1">
            <a:spLocks noGrp="1"/>
          </p:cNvSpPr>
          <p:nvPr>
            <p:ph type="body" idx="1"/>
          </p:nvPr>
        </p:nvSpPr>
        <p:spPr>
          <a:xfrm>
            <a:off x="467544" y="922150"/>
            <a:ext cx="8640900" cy="291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endParaRPr sz="2400" b="0" i="0" u="none" strike="noStrike" cap="none" dirty="0">
              <a:solidFill>
                <a:srgbClr val="8000FF"/>
              </a:solidFill>
              <a:latin typeface="Arial Black" panose="020B0A04020102020204" pitchFamily="34" charset="0"/>
              <a:sym typeface="Calibri"/>
            </a:endParaRPr>
          </a:p>
          <a:p>
            <a:pPr marL="0" marR="0" lvl="0" indent="0" algn="ctr" rtl="0">
              <a:spcBef>
                <a:spcPts val="1000"/>
              </a:spcBef>
              <a:spcAft>
                <a:spcPts val="0"/>
              </a:spcAft>
              <a:buClr>
                <a:srgbClr val="FF0000"/>
              </a:buClr>
              <a:buSzPts val="5000"/>
              <a:buFont typeface="Arial"/>
              <a:buNone/>
            </a:pPr>
            <a:r>
              <a:rPr lang="fr-CA" sz="4400" b="0" i="0" u="none" strike="noStrike" cap="none" dirty="0" err="1">
                <a:solidFill>
                  <a:srgbClr val="FF0000"/>
                </a:solidFill>
                <a:latin typeface="Arial Black" panose="020B0A04020102020204" pitchFamily="34" charset="0"/>
                <a:sym typeface="Calibri"/>
              </a:rPr>
              <a:t>These</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err="1">
                <a:solidFill>
                  <a:srgbClr val="FF0000"/>
                </a:solidFill>
                <a:latin typeface="Arial Black" panose="020B0A04020102020204" pitchFamily="34" charset="0"/>
                <a:sym typeface="Calibri"/>
              </a:rPr>
              <a:t>special</a:t>
            </a:r>
            <a:r>
              <a:rPr lang="fr-CA" sz="4400" b="0" i="0" u="none" strike="noStrike" cap="none" dirty="0">
                <a:solidFill>
                  <a:srgbClr val="FF0000"/>
                </a:solidFill>
                <a:latin typeface="Arial Black" panose="020B0A04020102020204" pitchFamily="34" charset="0"/>
                <a:sym typeface="Calibri"/>
              </a:rPr>
              <a:t> badges and stickers </a:t>
            </a:r>
            <a:r>
              <a:rPr lang="fr-CA" sz="4400" b="0" i="0" u="none" strike="noStrike" cap="none" dirty="0" err="1">
                <a:solidFill>
                  <a:srgbClr val="FF0000"/>
                </a:solidFill>
                <a:latin typeface="Arial Black" panose="020B0A04020102020204" pitchFamily="34" charset="0"/>
                <a:sym typeface="Calibri"/>
              </a:rPr>
              <a:t>mean</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err="1">
                <a:solidFill>
                  <a:srgbClr val="FF0000"/>
                </a:solidFill>
                <a:latin typeface="Arial Black" panose="020B0A04020102020204" pitchFamily="34" charset="0"/>
                <a:sym typeface="Calibri"/>
              </a:rPr>
              <a:t>that</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err="1">
                <a:solidFill>
                  <a:srgbClr val="FF0000"/>
                </a:solidFill>
                <a:latin typeface="Arial Black" panose="020B0A04020102020204" pitchFamily="34" charset="0"/>
                <a:sym typeface="Calibri"/>
              </a:rPr>
              <a:t>these</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smtClean="0">
                <a:solidFill>
                  <a:srgbClr val="FF0000"/>
                </a:solidFill>
                <a:latin typeface="Arial Black" panose="020B0A04020102020204" pitchFamily="34" charset="0"/>
                <a:sym typeface="Calibri"/>
              </a:rPr>
              <a:t>people </a:t>
            </a:r>
            <a:r>
              <a:rPr lang="fr-CA" sz="4400" b="0" i="0" u="none" strike="noStrike" cap="none" dirty="0">
                <a:solidFill>
                  <a:srgbClr val="FF0000"/>
                </a:solidFill>
                <a:latin typeface="Arial Black" panose="020B0A04020102020204" pitchFamily="34" charset="0"/>
                <a:sym typeface="Calibri"/>
              </a:rPr>
              <a:t>are </a:t>
            </a:r>
            <a:r>
              <a:rPr lang="fr-CA" sz="4400" b="0" i="0" u="none" strike="noStrike" cap="none" dirty="0" err="1">
                <a:solidFill>
                  <a:srgbClr val="FF0000"/>
                </a:solidFill>
                <a:latin typeface="Arial Black" panose="020B0A04020102020204" pitchFamily="34" charset="0"/>
                <a:sym typeface="Calibri"/>
              </a:rPr>
              <a:t>allowed</a:t>
            </a:r>
            <a:r>
              <a:rPr lang="fr-CA" sz="4400" b="0" i="0" u="none" strike="noStrike" cap="none" dirty="0">
                <a:solidFill>
                  <a:srgbClr val="FF0000"/>
                </a:solidFill>
                <a:latin typeface="Arial Black" panose="020B0A04020102020204" pitchFamily="34" charset="0"/>
                <a:sym typeface="Calibri"/>
              </a:rPr>
              <a:t> in </a:t>
            </a:r>
            <a:r>
              <a:rPr lang="fr-CA" sz="4400" b="0" i="0" u="none" strike="noStrike" cap="none" dirty="0" err="1">
                <a:solidFill>
                  <a:srgbClr val="FF0000"/>
                </a:solidFill>
                <a:latin typeface="Arial Black" panose="020B0A04020102020204" pitchFamily="34" charset="0"/>
                <a:sym typeface="Calibri"/>
              </a:rPr>
              <a:t>our</a:t>
            </a:r>
            <a:r>
              <a:rPr lang="fr-CA" sz="4400" b="0" i="0" u="none" strike="noStrike" cap="none" dirty="0">
                <a:solidFill>
                  <a:srgbClr val="FF0000"/>
                </a:solidFill>
                <a:latin typeface="Arial Black" panose="020B0A04020102020204" pitchFamily="34" charset="0"/>
                <a:sym typeface="Calibri"/>
              </a:rPr>
              <a:t> building.</a:t>
            </a:r>
            <a:endParaRPr sz="4400" b="0" i="0" u="none" strike="noStrike" cap="none" dirty="0">
              <a:solidFill>
                <a:srgbClr val="8000FF"/>
              </a:solidFill>
              <a:latin typeface="Arial Black" panose="020B0A04020102020204" pitchFamily="34" charset="0"/>
              <a:sym typeface="Calibri"/>
            </a:endParaRPr>
          </a:p>
        </p:txBody>
      </p:sp>
      <p:pic>
        <p:nvPicPr>
          <p:cNvPr id="171" name="Shape 171"/>
          <p:cNvPicPr preferRelativeResize="0"/>
          <p:nvPr/>
        </p:nvPicPr>
        <p:blipFill>
          <a:blip r:embed="rId4">
            <a:extLst>
              <a:ext uri="{28A0092B-C50C-407E-A947-70E740481C1C}">
                <a14:useLocalDpi xmlns:a14="http://schemas.microsoft.com/office/drawing/2010/main" val="0"/>
              </a:ext>
            </a:extLst>
          </a:blip>
          <a:stretch>
            <a:fillRect/>
          </a:stretch>
        </p:blipFill>
        <p:spPr>
          <a:xfrm rot="21443883">
            <a:off x="585303" y="3576496"/>
            <a:ext cx="2069635" cy="3268601"/>
          </a:xfrm>
          <a:prstGeom prst="rect">
            <a:avLst/>
          </a:prstGeom>
          <a:noFill/>
          <a:ln>
            <a:noFill/>
          </a:ln>
        </p:spPr>
      </p:pic>
      <p:pic>
        <p:nvPicPr>
          <p:cNvPr id="6" name="Shape 163"/>
          <p:cNvPicPr preferRelativeResize="0"/>
          <p:nvPr/>
        </p:nvPicPr>
        <p:blipFill>
          <a:blip r:embed="rId5">
            <a:extLst>
              <a:ext uri="{28A0092B-C50C-407E-A947-70E740481C1C}">
                <a14:useLocalDpi xmlns:a14="http://schemas.microsoft.com/office/drawing/2010/main" val="0"/>
              </a:ext>
            </a:extLst>
          </a:blip>
          <a:stretch>
            <a:fillRect/>
          </a:stretch>
        </p:blipFill>
        <p:spPr>
          <a:xfrm>
            <a:off x="4945626" y="4178709"/>
            <a:ext cx="3918666" cy="2577339"/>
          </a:xfrm>
          <a:prstGeom prst="rect">
            <a:avLst/>
          </a:prstGeom>
          <a:noFill/>
          <a:ln>
            <a:noFill/>
          </a:ln>
        </p:spPr>
      </p:pic>
      <p:sp>
        <p:nvSpPr>
          <p:cNvPr id="2" name="Rectangle 1"/>
          <p:cNvSpPr/>
          <p:nvPr/>
        </p:nvSpPr>
        <p:spPr>
          <a:xfrm>
            <a:off x="796413" y="5024284"/>
            <a:ext cx="1602658" cy="155349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pic>
        <p:nvPicPr>
          <p:cNvPr id="180" name="Shape 180"/>
          <p:cNvPicPr preferRelativeResize="0"/>
          <p:nvPr/>
        </p:nvPicPr>
        <p:blipFill rotWithShape="1">
          <a:blip r:embed="rId4">
            <a:alphaModFix/>
          </a:blip>
          <a:srcRect/>
          <a:stretch/>
        </p:blipFill>
        <p:spPr>
          <a:xfrm>
            <a:off x="6542406" y="2725035"/>
            <a:ext cx="2154738" cy="2871533"/>
          </a:xfrm>
          <a:prstGeom prst="rect">
            <a:avLst/>
          </a:prstGeom>
          <a:noFill/>
          <a:ln>
            <a:noFill/>
          </a:ln>
        </p:spPr>
      </p:pic>
      <p:sp>
        <p:nvSpPr>
          <p:cNvPr id="179" name="Shape 179"/>
          <p:cNvSpPr txBox="1">
            <a:spLocks noGrp="1"/>
          </p:cNvSpPr>
          <p:nvPr>
            <p:ph type="body" idx="1"/>
          </p:nvPr>
        </p:nvSpPr>
        <p:spPr>
          <a:xfrm>
            <a:off x="323528" y="1980417"/>
            <a:ext cx="8579296" cy="3616151"/>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000FF"/>
              </a:buClr>
              <a:buSzPts val="5580"/>
              <a:buFont typeface="Arial"/>
              <a:buNone/>
            </a:pPr>
            <a:r>
              <a:rPr lang="fr-CA" sz="5580" b="0" i="0" u="none" strike="noStrike" cap="none" dirty="0">
                <a:solidFill>
                  <a:srgbClr val="8000FF"/>
                </a:solidFill>
                <a:latin typeface="Arial Black" panose="020B0A04020102020204" pitchFamily="34" charset="0"/>
                <a:sym typeface="Calibri"/>
              </a:rPr>
              <a:t>Tell an </a:t>
            </a:r>
            <a:r>
              <a:rPr lang="fr-CA" sz="5580" b="0" i="0" u="none" strike="noStrike" cap="none" dirty="0" err="1">
                <a:solidFill>
                  <a:srgbClr val="8000FF"/>
                </a:solidFill>
                <a:latin typeface="Arial Black" panose="020B0A04020102020204" pitchFamily="34" charset="0"/>
                <a:sym typeface="Calibri"/>
              </a:rPr>
              <a:t>adult</a:t>
            </a:r>
            <a:r>
              <a:rPr lang="fr-CA" sz="5580" b="0" i="0" u="none" strike="noStrike" cap="none" dirty="0">
                <a:solidFill>
                  <a:srgbClr val="8000FF"/>
                </a:solidFill>
                <a:latin typeface="Arial Black" panose="020B0A04020102020204" pitchFamily="34" charset="0"/>
                <a:sym typeface="Calibri"/>
              </a:rPr>
              <a:t> if </a:t>
            </a:r>
            <a:r>
              <a:rPr lang="fr-CA" sz="5580" b="0" i="0" u="none" strike="noStrike" cap="none" dirty="0" err="1">
                <a:solidFill>
                  <a:srgbClr val="8000FF"/>
                </a:solidFill>
                <a:latin typeface="Arial Black" panose="020B0A04020102020204" pitchFamily="34" charset="0"/>
                <a:sym typeface="Calibri"/>
              </a:rPr>
              <a:t>you</a:t>
            </a:r>
            <a:r>
              <a:rPr lang="fr-CA" sz="5580" b="0" i="0" u="none" strike="noStrike" cap="none" dirty="0">
                <a:solidFill>
                  <a:srgbClr val="8000FF"/>
                </a:solidFill>
                <a:latin typeface="Arial Black" panose="020B0A04020102020204" pitchFamily="34" charset="0"/>
                <a:sym typeface="Calibri"/>
              </a:rPr>
              <a:t>…</a:t>
            </a:r>
            <a:endParaRPr dirty="0">
              <a:latin typeface="Arial Black" panose="020B0A04020102020204" pitchFamily="34" charset="0"/>
            </a:endParaRPr>
          </a:p>
          <a:p>
            <a:pPr marL="0" marR="0" lvl="0" indent="0" algn="ctr" rtl="0">
              <a:lnSpc>
                <a:spcPct val="80000"/>
              </a:lnSpc>
              <a:spcBef>
                <a:spcPts val="372"/>
              </a:spcBef>
              <a:spcAft>
                <a:spcPts val="0"/>
              </a:spcAft>
              <a:buClr>
                <a:schemeClr val="dk1"/>
              </a:buClr>
              <a:buSzPts val="1860"/>
              <a:buFont typeface="Arial"/>
              <a:buNone/>
            </a:pPr>
            <a:endParaRPr lang="en-US" sz="1860" b="0" i="0" u="none" strike="noStrike" cap="none" dirty="0" smtClean="0">
              <a:solidFill>
                <a:srgbClr val="8000FF"/>
              </a:solidFill>
              <a:latin typeface="Arial Black" panose="020B0A04020102020204" pitchFamily="34" charset="0"/>
              <a:sym typeface="Calibri"/>
            </a:endParaRPr>
          </a:p>
          <a:p>
            <a:pPr marL="0" marR="0" lvl="0" indent="0" algn="ctr" rtl="0">
              <a:lnSpc>
                <a:spcPct val="80000"/>
              </a:lnSpc>
              <a:spcBef>
                <a:spcPts val="372"/>
              </a:spcBef>
              <a:spcAft>
                <a:spcPts val="0"/>
              </a:spcAft>
              <a:buClr>
                <a:schemeClr val="dk1"/>
              </a:buClr>
              <a:buSzPts val="1860"/>
              <a:buFont typeface="Arial"/>
              <a:buNone/>
            </a:pPr>
            <a:endParaRPr lang="en-US" sz="1860" dirty="0">
              <a:solidFill>
                <a:srgbClr val="8000FF"/>
              </a:solidFill>
              <a:latin typeface="Arial Black" panose="020B0A04020102020204" pitchFamily="34" charset="0"/>
            </a:endParaRPr>
          </a:p>
          <a:p>
            <a:pPr marL="0" marR="0" lvl="0" indent="0" algn="l" rtl="0">
              <a:lnSpc>
                <a:spcPct val="80000"/>
              </a:lnSpc>
              <a:spcBef>
                <a:spcPts val="1364"/>
              </a:spcBef>
              <a:spcAft>
                <a:spcPts val="0"/>
              </a:spcAft>
              <a:buClr>
                <a:srgbClr val="FF0000"/>
              </a:buClr>
              <a:buSzPts val="6819"/>
              <a:buFont typeface="Arial"/>
              <a:buNone/>
            </a:pPr>
            <a:r>
              <a:rPr lang="fr-CA" sz="4400" b="0" i="0" u="none" strike="noStrike" cap="none" dirty="0" err="1" smtClean="0">
                <a:solidFill>
                  <a:srgbClr val="FF0000"/>
                </a:solidFill>
                <a:latin typeface="Arial Black" panose="020B0A04020102020204" pitchFamily="34" charset="0"/>
                <a:sym typeface="Calibri"/>
              </a:rPr>
              <a:t>see</a:t>
            </a:r>
            <a:r>
              <a:rPr lang="fr-CA" sz="4400" b="0" i="0" u="none" strike="noStrike" cap="none" dirty="0" smtClean="0">
                <a:solidFill>
                  <a:srgbClr val="FF0000"/>
                </a:solidFill>
                <a:latin typeface="Arial Black" panose="020B0A04020102020204" pitchFamily="34" charset="0"/>
                <a:sym typeface="Calibri"/>
              </a:rPr>
              <a:t> </a:t>
            </a:r>
            <a:r>
              <a:rPr lang="fr-CA" sz="4400" b="0" i="0" u="none" strike="noStrike" cap="none" dirty="0">
                <a:solidFill>
                  <a:srgbClr val="FF0000"/>
                </a:solidFill>
                <a:latin typeface="Arial Black" panose="020B0A04020102020204" pitchFamily="34" charset="0"/>
                <a:sym typeface="Calibri"/>
              </a:rPr>
              <a:t>one of </a:t>
            </a:r>
            <a:r>
              <a:rPr lang="fr-CA" sz="4400" b="0" i="0" u="none" strike="noStrike" cap="none" dirty="0" err="1">
                <a:solidFill>
                  <a:srgbClr val="FF0000"/>
                </a:solidFill>
                <a:latin typeface="Arial Black" panose="020B0A04020102020204" pitchFamily="34" charset="0"/>
                <a:sym typeface="Calibri"/>
              </a:rPr>
              <a:t>our</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err="1">
                <a:solidFill>
                  <a:srgbClr val="FF0000"/>
                </a:solidFill>
                <a:latin typeface="Arial Black" panose="020B0A04020102020204" pitchFamily="34" charset="0"/>
                <a:sym typeface="Calibri"/>
              </a:rPr>
              <a:t>outside</a:t>
            </a:r>
            <a:r>
              <a:rPr lang="fr-CA" sz="4400" b="0" i="0" u="none" strike="noStrike" cap="none" dirty="0">
                <a:solidFill>
                  <a:srgbClr val="FF0000"/>
                </a:solidFill>
                <a:latin typeface="Arial Black" panose="020B0A04020102020204" pitchFamily="34" charset="0"/>
                <a:sym typeface="Calibri"/>
              </a:rPr>
              <a:t> </a:t>
            </a:r>
            <a:r>
              <a:rPr lang="fr-CA" sz="4400" b="0" i="0" u="none" strike="noStrike" cap="none" dirty="0" err="1">
                <a:solidFill>
                  <a:srgbClr val="FF0000"/>
                </a:solidFill>
                <a:latin typeface="Arial Black" panose="020B0A04020102020204" pitchFamily="34" charset="0"/>
                <a:sym typeface="Calibri"/>
              </a:rPr>
              <a:t>doors</a:t>
            </a:r>
            <a:r>
              <a:rPr lang="fr-CA" sz="4400" b="0" i="0" u="none" strike="noStrike" cap="none" dirty="0">
                <a:solidFill>
                  <a:srgbClr val="FF0000"/>
                </a:solidFill>
                <a:latin typeface="Arial Black" panose="020B0A04020102020204" pitchFamily="34" charset="0"/>
                <a:sym typeface="Calibri"/>
              </a:rPr>
              <a:t>                        </a:t>
            </a:r>
            <a:r>
              <a:rPr lang="fr-CA" sz="4400" dirty="0" err="1">
                <a:solidFill>
                  <a:srgbClr val="FF0000"/>
                </a:solidFill>
                <a:latin typeface="Arial Black" panose="020B0A04020102020204" pitchFamily="34" charset="0"/>
              </a:rPr>
              <a:t>left</a:t>
            </a:r>
            <a:r>
              <a:rPr lang="fr-CA" sz="4400" b="0" i="0" u="none" strike="noStrike" cap="none" dirty="0">
                <a:solidFill>
                  <a:srgbClr val="FF0000"/>
                </a:solidFill>
                <a:latin typeface="Arial Black" panose="020B0A04020102020204" pitchFamily="34" charset="0"/>
                <a:sym typeface="Calibri"/>
              </a:rPr>
              <a:t> open. </a:t>
            </a:r>
            <a:r>
              <a:rPr lang="fr-CA" sz="4400" b="0" i="0" u="sng" strike="noStrike" cap="none" dirty="0">
                <a:solidFill>
                  <a:srgbClr val="FF0000"/>
                </a:solidFill>
                <a:latin typeface="Arial Black" panose="020B0A04020102020204" pitchFamily="34" charset="0"/>
                <a:sym typeface="Calibri"/>
              </a:rPr>
              <a:t>NEVER</a:t>
            </a:r>
            <a:r>
              <a:rPr lang="fr-CA" sz="4400" b="0" i="0" u="none" strike="noStrike" cap="none" dirty="0">
                <a:solidFill>
                  <a:srgbClr val="FF0000"/>
                </a:solidFill>
                <a:latin typeface="Arial Black" panose="020B0A04020102020204" pitchFamily="34" charset="0"/>
                <a:sym typeface="Calibri"/>
              </a:rPr>
              <a:t> </a:t>
            </a:r>
            <a:endParaRPr lang="fr-CA" sz="4400" b="0" i="0" u="none" strike="noStrike" cap="none" dirty="0" smtClean="0">
              <a:solidFill>
                <a:srgbClr val="FF0000"/>
              </a:solidFill>
              <a:latin typeface="Arial Black" panose="020B0A04020102020204" pitchFamily="34" charset="0"/>
              <a:sym typeface="Calibri"/>
            </a:endParaRPr>
          </a:p>
          <a:p>
            <a:pPr marL="0" marR="0" lvl="0" indent="0" algn="l" rtl="0">
              <a:lnSpc>
                <a:spcPct val="80000"/>
              </a:lnSpc>
              <a:spcBef>
                <a:spcPts val="1364"/>
              </a:spcBef>
              <a:spcAft>
                <a:spcPts val="0"/>
              </a:spcAft>
              <a:buClr>
                <a:srgbClr val="FF0000"/>
              </a:buClr>
              <a:buSzPts val="6819"/>
              <a:buFont typeface="Arial"/>
              <a:buNone/>
            </a:pPr>
            <a:r>
              <a:rPr lang="fr-CA" sz="4400" b="0" i="0" u="none" strike="noStrike" cap="none" dirty="0" smtClean="0">
                <a:solidFill>
                  <a:srgbClr val="FF0000"/>
                </a:solidFill>
                <a:latin typeface="Arial Black" panose="020B0A04020102020204" pitchFamily="34" charset="0"/>
                <a:sym typeface="Calibri"/>
              </a:rPr>
              <a:t>open </a:t>
            </a:r>
            <a:r>
              <a:rPr lang="fr-CA" sz="4400" dirty="0" smtClean="0">
                <a:solidFill>
                  <a:srgbClr val="FF0000"/>
                </a:solidFill>
                <a:latin typeface="Arial Black" panose="020B0A04020102020204" pitchFamily="34" charset="0"/>
              </a:rPr>
              <a:t>an </a:t>
            </a:r>
            <a:r>
              <a:rPr lang="fr-CA" sz="4400" dirty="0" err="1" smtClean="0">
                <a:solidFill>
                  <a:srgbClr val="FF0000"/>
                </a:solidFill>
                <a:latin typeface="Arial Black" panose="020B0A04020102020204" pitchFamily="34" charset="0"/>
              </a:rPr>
              <a:t>outside</a:t>
            </a:r>
            <a:r>
              <a:rPr lang="fr-CA" sz="4400" dirty="0" smtClean="0">
                <a:solidFill>
                  <a:srgbClr val="FF0000"/>
                </a:solidFill>
                <a:latin typeface="Arial Black" panose="020B0A04020102020204" pitchFamily="34" charset="0"/>
              </a:rPr>
              <a:t> </a:t>
            </a:r>
            <a:r>
              <a:rPr lang="fr-CA" sz="4400" dirty="0" err="1">
                <a:solidFill>
                  <a:srgbClr val="FF0000"/>
                </a:solidFill>
                <a:latin typeface="Arial Black" panose="020B0A04020102020204" pitchFamily="34" charset="0"/>
              </a:rPr>
              <a:t>door</a:t>
            </a:r>
            <a:r>
              <a:rPr lang="fr-CA" sz="4400" dirty="0">
                <a:solidFill>
                  <a:srgbClr val="FF0000"/>
                </a:solidFill>
                <a:latin typeface="Arial Black" panose="020B0A04020102020204" pitchFamily="34" charset="0"/>
              </a:rPr>
              <a:t> </a:t>
            </a:r>
            <a:endParaRPr lang="fr-CA" sz="4400" dirty="0" smtClean="0">
              <a:solidFill>
                <a:srgbClr val="FF0000"/>
              </a:solidFill>
              <a:latin typeface="Arial Black" panose="020B0A04020102020204" pitchFamily="34" charset="0"/>
            </a:endParaRPr>
          </a:p>
          <a:p>
            <a:pPr marL="0" marR="0" lvl="0" indent="0" algn="l" rtl="0">
              <a:lnSpc>
                <a:spcPct val="80000"/>
              </a:lnSpc>
              <a:spcBef>
                <a:spcPts val="1364"/>
              </a:spcBef>
              <a:spcAft>
                <a:spcPts val="0"/>
              </a:spcAft>
              <a:buClr>
                <a:srgbClr val="FF0000"/>
              </a:buClr>
              <a:buSzPts val="6819"/>
              <a:buFont typeface="Arial"/>
              <a:buNone/>
            </a:pPr>
            <a:r>
              <a:rPr lang="fr-CA" sz="4400" dirty="0" smtClean="0">
                <a:solidFill>
                  <a:srgbClr val="FF0000"/>
                </a:solidFill>
                <a:latin typeface="Arial Black" panose="020B0A04020102020204" pitchFamily="34" charset="0"/>
              </a:rPr>
              <a:t>for </a:t>
            </a:r>
            <a:r>
              <a:rPr lang="fr-CA" sz="4400" dirty="0">
                <a:solidFill>
                  <a:srgbClr val="FF0000"/>
                </a:solidFill>
                <a:latin typeface="Arial Black" panose="020B0A04020102020204" pitchFamily="34" charset="0"/>
              </a:rPr>
              <a:t>ANYONE</a:t>
            </a:r>
            <a:r>
              <a:rPr lang="fr-CA" sz="4800" dirty="0">
                <a:solidFill>
                  <a:srgbClr val="FF0000"/>
                </a:solidFill>
                <a:latin typeface="Arial Black" panose="020B0A04020102020204" pitchFamily="34" charset="0"/>
              </a:rPr>
              <a:t>!</a:t>
            </a:r>
            <a:endParaRPr sz="4800" b="0" i="0" u="none" strike="noStrike" cap="none" dirty="0">
              <a:solidFill>
                <a:srgbClr val="FF0000"/>
              </a:solidFill>
              <a:latin typeface="Arial Black" panose="020B0A04020102020204" pitchFamily="34" charset="0"/>
              <a:sym typeface="Calibri"/>
            </a:endParaRPr>
          </a:p>
          <a:p>
            <a:pPr marL="0" marR="0" lvl="0" indent="0" algn="ctr" rtl="0">
              <a:lnSpc>
                <a:spcPct val="80000"/>
              </a:lnSpc>
              <a:spcBef>
                <a:spcPts val="1116"/>
              </a:spcBef>
              <a:spcAft>
                <a:spcPts val="0"/>
              </a:spcAft>
              <a:buClr>
                <a:srgbClr val="8000FF"/>
              </a:buClr>
              <a:buSzPts val="5580"/>
              <a:buFont typeface="Arial"/>
              <a:buNone/>
            </a:pPr>
            <a:r>
              <a:rPr lang="fr-CA" sz="5580" b="0" i="0" u="none" strike="noStrike" cap="none" dirty="0">
                <a:solidFill>
                  <a:srgbClr val="8000FF"/>
                </a:solidFill>
                <a:latin typeface="Arial Black" panose="020B0A04020102020204" pitchFamily="34" charset="0"/>
                <a:sym typeface="Calibri"/>
              </a:rPr>
              <a:t> </a:t>
            </a:r>
            <a:endParaRPr sz="5580" b="0" i="0" u="none" strike="noStrike" cap="none" dirty="0">
              <a:solidFill>
                <a:srgbClr val="8000FF"/>
              </a:solidFill>
              <a:latin typeface="Arial Black" panose="020B0A04020102020204" pitchFamily="34" charset="0"/>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67544" y="0"/>
            <a:ext cx="8229600" cy="16310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sp>
        <p:nvSpPr>
          <p:cNvPr id="187" name="Shape 187"/>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188" name="Shape 188"/>
          <p:cNvSpPr/>
          <p:nvPr/>
        </p:nvSpPr>
        <p:spPr>
          <a:xfrm>
            <a:off x="323528" y="1772816"/>
            <a:ext cx="8568952" cy="46166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7200"/>
              <a:buFont typeface="Arial"/>
              <a:buNone/>
            </a:pPr>
            <a:r>
              <a:rPr lang="fr-CA" sz="7200" b="0" i="0" u="none" strike="noStrike" cap="none" dirty="0">
                <a:solidFill>
                  <a:srgbClr val="8000FF"/>
                </a:solidFill>
                <a:latin typeface="Arial Black" panose="020B0A04020102020204" pitchFamily="34" charset="0"/>
                <a:sym typeface="Arial"/>
              </a:rPr>
              <a:t>Tell an </a:t>
            </a:r>
            <a:r>
              <a:rPr lang="fr-CA" sz="7200" b="0" i="0" u="none" strike="noStrike" cap="none" dirty="0" err="1">
                <a:solidFill>
                  <a:srgbClr val="8000FF"/>
                </a:solidFill>
                <a:latin typeface="Arial Black" panose="020B0A04020102020204" pitchFamily="34" charset="0"/>
                <a:sym typeface="Arial"/>
              </a:rPr>
              <a:t>adult</a:t>
            </a:r>
            <a:r>
              <a:rPr lang="fr-CA" sz="7200" b="0" i="0" u="none" strike="noStrike" cap="none" dirty="0">
                <a:solidFill>
                  <a:srgbClr val="8000FF"/>
                </a:solidFill>
                <a:latin typeface="Arial Black" panose="020B0A04020102020204" pitchFamily="34" charset="0"/>
                <a:sym typeface="Arial"/>
              </a:rPr>
              <a:t> if </a:t>
            </a:r>
            <a:r>
              <a:rPr lang="fr-CA" sz="7200" b="0" i="0" u="none" strike="noStrike" cap="none" dirty="0" err="1">
                <a:solidFill>
                  <a:srgbClr val="8000FF"/>
                </a:solidFill>
                <a:latin typeface="Arial Black" panose="020B0A04020102020204" pitchFamily="34" charset="0"/>
                <a:sym typeface="Arial"/>
              </a:rPr>
              <a:t>you</a:t>
            </a:r>
            <a:r>
              <a:rPr lang="fr-CA" sz="7200" b="0" i="0" u="none" strike="noStrike" cap="none" dirty="0">
                <a:solidFill>
                  <a:srgbClr val="8000FF"/>
                </a:solidFill>
                <a:latin typeface="Arial Black" panose="020B0A04020102020204" pitchFamily="34" charset="0"/>
                <a:sym typeface="Arial"/>
              </a:rPr>
              <a:t>…</a:t>
            </a:r>
            <a:endParaRPr dirty="0">
              <a:latin typeface="Arial Black" panose="020B0A04020102020204" pitchFamily="34" charset="0"/>
            </a:endParaRPr>
          </a:p>
          <a:p>
            <a:pPr marL="0" marR="0" lvl="0" indent="0" algn="ctr" rtl="0">
              <a:spcBef>
                <a:spcPts val="0"/>
              </a:spcBef>
              <a:spcAft>
                <a:spcPts val="0"/>
              </a:spcAft>
              <a:buClr>
                <a:schemeClr val="dk1"/>
              </a:buClr>
              <a:buSzPts val="2400"/>
              <a:buFont typeface="Arial"/>
              <a:buNone/>
            </a:pPr>
            <a:endParaRPr sz="24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chemeClr val="dk1"/>
              </a:buClr>
              <a:buSzPts val="1800"/>
              <a:buFont typeface="Arial"/>
              <a:buNone/>
            </a:pPr>
            <a:endParaRPr sz="1800" b="0" i="0" u="none" strike="noStrike" cap="none" dirty="0">
              <a:solidFill>
                <a:srgbClr val="3F3F3F"/>
              </a:solidFill>
              <a:latin typeface="Arial Black" panose="020B0A04020102020204" pitchFamily="34" charset="0"/>
              <a:sym typeface="Arial"/>
            </a:endParaRPr>
          </a:p>
          <a:p>
            <a:pPr marL="0" marR="0" lvl="0" indent="0" algn="ctr" rtl="0">
              <a:spcBef>
                <a:spcPts val="0"/>
              </a:spcBef>
              <a:spcAft>
                <a:spcPts val="0"/>
              </a:spcAft>
              <a:buClr>
                <a:srgbClr val="FF0000"/>
              </a:buClr>
              <a:buSzPts val="6600"/>
              <a:buFont typeface="Arial"/>
              <a:buNone/>
            </a:pPr>
            <a:r>
              <a:rPr lang="fr-CA" sz="6600" b="0" i="0" u="none" strike="noStrike" cap="none" dirty="0" smtClean="0">
                <a:solidFill>
                  <a:srgbClr val="FF0000"/>
                </a:solidFill>
                <a:latin typeface="Arial Black" panose="020B0A04020102020204" pitchFamily="34" charset="0"/>
                <a:sym typeface="Arial"/>
              </a:rPr>
              <a:t> </a:t>
            </a:r>
            <a:r>
              <a:rPr lang="fr-CA" sz="6600" b="0" i="0" u="none" strike="noStrike" cap="none" dirty="0" err="1" smtClean="0">
                <a:solidFill>
                  <a:srgbClr val="FF0000"/>
                </a:solidFill>
                <a:latin typeface="Arial Black" panose="020B0A04020102020204" pitchFamily="34" charset="0"/>
                <a:sym typeface="Arial"/>
              </a:rPr>
              <a:t>smell</a:t>
            </a:r>
            <a:r>
              <a:rPr lang="fr-CA" sz="6600" b="0" i="0" u="none" strike="noStrike" cap="none" dirty="0" smtClean="0">
                <a:solidFill>
                  <a:srgbClr val="FF0000"/>
                </a:solidFill>
                <a:latin typeface="Arial Black" panose="020B0A04020102020204" pitchFamily="34" charset="0"/>
                <a:sym typeface="Arial"/>
              </a:rPr>
              <a:t> </a:t>
            </a:r>
            <a:r>
              <a:rPr lang="fr-CA" sz="6600" b="0" i="0" u="none" strike="noStrike" cap="none" dirty="0" err="1">
                <a:solidFill>
                  <a:srgbClr val="FF0000"/>
                </a:solidFill>
                <a:latin typeface="Arial Black" panose="020B0A04020102020204" pitchFamily="34" charset="0"/>
                <a:sym typeface="Arial"/>
              </a:rPr>
              <a:t>something</a:t>
            </a:r>
            <a:r>
              <a:rPr lang="fr-CA" sz="6600" b="0" i="0" u="none" strike="noStrike" cap="none" dirty="0">
                <a:solidFill>
                  <a:srgbClr val="FF0000"/>
                </a:solidFill>
                <a:latin typeface="Arial Black" panose="020B0A04020102020204" pitchFamily="34" charset="0"/>
                <a:sym typeface="Arial"/>
              </a:rPr>
              <a:t> </a:t>
            </a:r>
            <a:r>
              <a:rPr lang="fr-CA" sz="6600" b="0" i="0" u="none" strike="noStrike" cap="none" dirty="0" err="1">
                <a:solidFill>
                  <a:srgbClr val="FF0000"/>
                </a:solidFill>
                <a:latin typeface="Arial Black" panose="020B0A04020102020204" pitchFamily="34" charset="0"/>
                <a:sym typeface="Arial"/>
              </a:rPr>
              <a:t>unfamiliar</a:t>
            </a:r>
            <a:r>
              <a:rPr lang="fr-CA" sz="6600" b="0" i="0" u="none" strike="noStrike" cap="none" dirty="0">
                <a:solidFill>
                  <a:srgbClr val="FF0000"/>
                </a:solidFill>
                <a:latin typeface="Arial Black" panose="020B0A04020102020204" pitchFamily="34" charset="0"/>
                <a:sym typeface="Arial"/>
              </a:rPr>
              <a:t>.</a:t>
            </a:r>
            <a:endParaRPr dirty="0">
              <a:latin typeface="Arial Black" panose="020B0A04020102020204" pitchFamily="34" charset="0"/>
            </a:endParaRPr>
          </a:p>
          <a:p>
            <a:pPr marL="0" marR="0" lvl="0" indent="0" algn="ctr" rtl="0">
              <a:spcBef>
                <a:spcPts val="0"/>
              </a:spcBef>
              <a:spcAft>
                <a:spcPts val="0"/>
              </a:spcAft>
              <a:buClr>
                <a:schemeClr val="dk1"/>
              </a:buClr>
              <a:buSzPts val="4800"/>
              <a:buFont typeface="Arial"/>
              <a:buNone/>
            </a:pPr>
            <a:endParaRPr sz="4800" b="0" i="0" u="none" strike="noStrike" cap="none" dirty="0">
              <a:solidFill>
                <a:srgbClr val="FF0000"/>
              </a:solidFill>
              <a:latin typeface="Arial Black" panose="020B0A04020102020204" pitchFamily="34" charset="0"/>
              <a:sym typeface="Arial"/>
            </a:endParaRPr>
          </a:p>
        </p:txBody>
      </p:sp>
      <p:pic>
        <p:nvPicPr>
          <p:cNvPr id="189" name="Shape 189" descr="C:\Users\nridge\Pictures\smell 1.jpg"/>
          <p:cNvPicPr preferRelativeResize="0"/>
          <p:nvPr/>
        </p:nvPicPr>
        <p:blipFill rotWithShape="1">
          <a:blip r:embed="rId4">
            <a:alphaModFix/>
          </a:blip>
          <a:srcRect/>
          <a:stretch/>
        </p:blipFill>
        <p:spPr>
          <a:xfrm>
            <a:off x="323527" y="3018622"/>
            <a:ext cx="1395104" cy="17084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sz="8800" b="0" i="0" u="none" strike="noStrike" cap="none" dirty="0">
              <a:solidFill>
                <a:srgbClr val="0000FF"/>
              </a:solidFill>
              <a:latin typeface="Kristen ITC" panose="03050502040202030202" pitchFamily="66" charset="0"/>
              <a:sym typeface="Calibri"/>
            </a:endParaRPr>
          </a:p>
        </p:txBody>
      </p:sp>
      <p:sp>
        <p:nvSpPr>
          <p:cNvPr id="196" name="Shape 196"/>
          <p:cNvSpPr txBox="1">
            <a:spLocks noGrp="1"/>
          </p:cNvSpPr>
          <p:nvPr>
            <p:ph type="body" idx="1"/>
          </p:nvPr>
        </p:nvSpPr>
        <p:spPr>
          <a:xfrm>
            <a:off x="395536" y="1635504"/>
            <a:ext cx="8424936" cy="46330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7200"/>
              <a:buFont typeface="Arial"/>
              <a:buNone/>
            </a:pPr>
            <a:r>
              <a:rPr lang="fr-CA" sz="7200" b="0" i="0" u="none" strike="noStrike" cap="none" dirty="0">
                <a:solidFill>
                  <a:srgbClr val="8000FF"/>
                </a:solidFill>
                <a:latin typeface="Arial Black" panose="020B0A04020102020204" pitchFamily="34" charset="0"/>
                <a:sym typeface="Calibri"/>
              </a:rPr>
              <a:t>Tell an </a:t>
            </a:r>
            <a:r>
              <a:rPr lang="fr-CA" sz="7200" b="0" i="0" u="none" strike="noStrike" cap="none" dirty="0" err="1">
                <a:solidFill>
                  <a:srgbClr val="8000FF"/>
                </a:solidFill>
                <a:latin typeface="Arial Black" panose="020B0A04020102020204" pitchFamily="34" charset="0"/>
                <a:sym typeface="Calibri"/>
              </a:rPr>
              <a:t>adult</a:t>
            </a:r>
            <a:r>
              <a:rPr lang="fr-CA" sz="7200" b="0" i="0" u="none" strike="noStrike" cap="none" dirty="0">
                <a:solidFill>
                  <a:srgbClr val="8000FF"/>
                </a:solidFill>
                <a:latin typeface="Arial Black" panose="020B0A04020102020204" pitchFamily="34" charset="0"/>
                <a:sym typeface="Calibri"/>
              </a:rPr>
              <a:t> if </a:t>
            </a:r>
            <a:r>
              <a:rPr lang="fr-CA" sz="7200" b="0" i="0" u="none" strike="noStrike" cap="none" dirty="0" err="1">
                <a:solidFill>
                  <a:srgbClr val="8000FF"/>
                </a:solidFill>
                <a:latin typeface="Arial Black" panose="020B0A04020102020204" pitchFamily="34" charset="0"/>
                <a:sym typeface="Calibri"/>
              </a:rPr>
              <a:t>you</a:t>
            </a:r>
            <a:r>
              <a:rPr lang="fr-CA" sz="6600" b="0" i="0" u="none" strike="noStrike" cap="none" dirty="0">
                <a:solidFill>
                  <a:srgbClr val="8000FF"/>
                </a:solidFill>
                <a:latin typeface="Arial Black" panose="020B0A04020102020204" pitchFamily="34" charset="0"/>
                <a:sym typeface="Calibri"/>
              </a:rPr>
              <a:t>…</a:t>
            </a:r>
            <a:endParaRPr dirty="0">
              <a:latin typeface="Arial Black" panose="020B0A04020102020204" pitchFamily="34" charset="0"/>
            </a:endParaRPr>
          </a:p>
          <a:p>
            <a:pPr marL="0" marR="0" lvl="0" indent="0" algn="ctr" rtl="0">
              <a:spcBef>
                <a:spcPts val="280"/>
              </a:spcBef>
              <a:spcAft>
                <a:spcPts val="0"/>
              </a:spcAft>
              <a:buClr>
                <a:schemeClr val="dk1"/>
              </a:buClr>
              <a:buSzPts val="1400"/>
              <a:buFont typeface="Arial"/>
              <a:buNone/>
            </a:pPr>
            <a:endParaRPr sz="1400" b="0" i="0" u="none" strike="noStrike" cap="none" dirty="0">
              <a:solidFill>
                <a:srgbClr val="3F3F3F"/>
              </a:solidFill>
              <a:latin typeface="Arial Black" panose="020B0A04020102020204" pitchFamily="34" charset="0"/>
              <a:sym typeface="Calibri"/>
            </a:endParaRPr>
          </a:p>
          <a:p>
            <a:pPr marL="0" marR="0" lvl="0" indent="0" algn="ctr" rtl="0">
              <a:spcBef>
                <a:spcPts val="1440"/>
              </a:spcBef>
              <a:spcAft>
                <a:spcPts val="0"/>
              </a:spcAft>
              <a:buClr>
                <a:srgbClr val="FF0000"/>
              </a:buClr>
              <a:buSzPts val="7200"/>
              <a:buFont typeface="Arial"/>
              <a:buNone/>
            </a:pPr>
            <a:r>
              <a:rPr lang="fr-CA" sz="6000" b="0" i="0" u="none" strike="noStrike" cap="none" dirty="0" err="1">
                <a:solidFill>
                  <a:srgbClr val="FF0000"/>
                </a:solidFill>
                <a:latin typeface="Arial Black" panose="020B0A04020102020204" pitchFamily="34" charset="0"/>
                <a:sym typeface="Calibri"/>
              </a:rPr>
              <a:t>hear</a:t>
            </a:r>
            <a:r>
              <a:rPr lang="fr-CA" sz="6000" b="0" i="0" u="none" strike="noStrike" cap="none" dirty="0">
                <a:solidFill>
                  <a:srgbClr val="FF0000"/>
                </a:solidFill>
                <a:latin typeface="Arial Black" panose="020B0A04020102020204" pitchFamily="34" charset="0"/>
                <a:sym typeface="Calibri"/>
              </a:rPr>
              <a:t> a </a:t>
            </a:r>
            <a:r>
              <a:rPr lang="fr-CA" sz="6000" b="0" i="0" u="none" strike="noStrike" cap="none" dirty="0" err="1">
                <a:solidFill>
                  <a:srgbClr val="FF0000"/>
                </a:solidFill>
                <a:latin typeface="Arial Black" panose="020B0A04020102020204" pitchFamily="34" charset="0"/>
                <a:sym typeface="Calibri"/>
              </a:rPr>
              <a:t>sound</a:t>
            </a:r>
            <a:r>
              <a:rPr lang="fr-CA" sz="6000" b="0" i="0" u="none" strike="noStrike" cap="none" dirty="0">
                <a:solidFill>
                  <a:srgbClr val="FF0000"/>
                </a:solidFill>
                <a:latin typeface="Arial Black" panose="020B0A04020102020204" pitchFamily="34" charset="0"/>
                <a:sym typeface="Calibri"/>
              </a:rPr>
              <a:t> </a:t>
            </a:r>
            <a:r>
              <a:rPr lang="fr-CA" sz="6000" b="0" i="0" u="none" strike="noStrike" cap="none" dirty="0" err="1">
                <a:solidFill>
                  <a:srgbClr val="FF0000"/>
                </a:solidFill>
                <a:latin typeface="Arial Black" panose="020B0A04020102020204" pitchFamily="34" charset="0"/>
                <a:sym typeface="Calibri"/>
              </a:rPr>
              <a:t>that</a:t>
            </a:r>
            <a:r>
              <a:rPr lang="fr-CA" sz="6000" b="0" i="0" u="none" strike="noStrike" cap="none" dirty="0">
                <a:solidFill>
                  <a:srgbClr val="FF0000"/>
                </a:solidFill>
                <a:latin typeface="Arial Black" panose="020B0A04020102020204" pitchFamily="34" charset="0"/>
                <a:sym typeface="Calibri"/>
              </a:rPr>
              <a:t> </a:t>
            </a:r>
            <a:r>
              <a:rPr lang="fr-CA" sz="6000" b="0" i="0" u="none" strike="noStrike" cap="none" dirty="0" err="1" smtClean="0">
                <a:solidFill>
                  <a:srgbClr val="FF0000"/>
                </a:solidFill>
                <a:latin typeface="Arial Black" panose="020B0A04020102020204" pitchFamily="34" charset="0"/>
                <a:sym typeface="Calibri"/>
              </a:rPr>
              <a:t>is</a:t>
            </a:r>
            <a:r>
              <a:rPr lang="fr-CA" sz="6000" dirty="0">
                <a:solidFill>
                  <a:srgbClr val="FF0000"/>
                </a:solidFill>
                <a:latin typeface="Arial Black" panose="020B0A04020102020204" pitchFamily="34" charset="0"/>
              </a:rPr>
              <a:t> </a:t>
            </a:r>
            <a:r>
              <a:rPr lang="fr-CA" sz="6000" b="0" i="0" u="none" strike="noStrike" cap="none" dirty="0" smtClean="0">
                <a:solidFill>
                  <a:srgbClr val="FF0000"/>
                </a:solidFill>
                <a:latin typeface="Arial Black" panose="020B0A04020102020204" pitchFamily="34" charset="0"/>
                <a:sym typeface="Calibri"/>
              </a:rPr>
              <a:t>not </a:t>
            </a:r>
            <a:r>
              <a:rPr lang="fr-CA" sz="6000" b="0" i="0" u="none" strike="noStrike" cap="none" dirty="0">
                <a:solidFill>
                  <a:srgbClr val="FF0000"/>
                </a:solidFill>
                <a:latin typeface="Arial Black" panose="020B0A04020102020204" pitchFamily="34" charset="0"/>
                <a:sym typeface="Calibri"/>
              </a:rPr>
              <a:t>normal.</a:t>
            </a:r>
            <a:endParaRPr sz="6000" dirty="0">
              <a:latin typeface="Arial Black" panose="020B0A04020102020204" pitchFamily="34" charset="0"/>
            </a:endParaRPr>
          </a:p>
        </p:txBody>
      </p:sp>
      <p:pic>
        <p:nvPicPr>
          <p:cNvPr id="197" name="Shape 197"/>
          <p:cNvPicPr preferRelativeResize="0"/>
          <p:nvPr/>
        </p:nvPicPr>
        <p:blipFill rotWithShape="1">
          <a:blip r:embed="rId4">
            <a:alphaModFix/>
          </a:blip>
          <a:srcRect/>
          <a:stretch/>
        </p:blipFill>
        <p:spPr>
          <a:xfrm>
            <a:off x="7949880" y="2468562"/>
            <a:ext cx="870592" cy="18464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67544" y="116632"/>
            <a:ext cx="8229600" cy="1642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sp>
        <p:nvSpPr>
          <p:cNvPr id="204" name="Shape 204"/>
          <p:cNvSpPr txBox="1">
            <a:spLocks noGrp="1"/>
          </p:cNvSpPr>
          <p:nvPr>
            <p:ph type="body" idx="1"/>
          </p:nvPr>
        </p:nvSpPr>
        <p:spPr>
          <a:xfrm>
            <a:off x="56184" y="2009056"/>
            <a:ext cx="8640960"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7600"/>
              <a:buFont typeface="Arial"/>
              <a:buNone/>
            </a:pPr>
            <a:r>
              <a:rPr lang="fr-CA" sz="7600" b="0" i="0" u="none" strike="noStrike" cap="none" dirty="0">
                <a:solidFill>
                  <a:srgbClr val="8000FF"/>
                </a:solidFill>
                <a:latin typeface="Arial Black" panose="020B0A04020102020204" pitchFamily="34" charset="0"/>
                <a:sym typeface="Calibri"/>
              </a:rPr>
              <a:t>Tell an </a:t>
            </a:r>
            <a:r>
              <a:rPr lang="fr-CA" sz="7600" b="0" i="0" u="none" strike="noStrike" cap="none" dirty="0" err="1">
                <a:solidFill>
                  <a:srgbClr val="8000FF"/>
                </a:solidFill>
                <a:latin typeface="Arial Black" panose="020B0A04020102020204" pitchFamily="34" charset="0"/>
                <a:sym typeface="Calibri"/>
              </a:rPr>
              <a:t>adult</a:t>
            </a:r>
            <a:r>
              <a:rPr lang="fr-CA" sz="7600" b="0" i="0" u="none" strike="noStrike" cap="none" dirty="0">
                <a:solidFill>
                  <a:srgbClr val="8000FF"/>
                </a:solidFill>
                <a:latin typeface="Arial Black" panose="020B0A04020102020204" pitchFamily="34" charset="0"/>
                <a:sym typeface="Calibri"/>
              </a:rPr>
              <a:t> if </a:t>
            </a:r>
            <a:r>
              <a:rPr lang="fr-CA" sz="7600" b="0" i="0" u="none" strike="noStrike" cap="none" dirty="0" err="1">
                <a:solidFill>
                  <a:srgbClr val="8000FF"/>
                </a:solidFill>
                <a:latin typeface="Arial Black" panose="020B0A04020102020204" pitchFamily="34" charset="0"/>
                <a:sym typeface="Calibri"/>
              </a:rPr>
              <a:t>you</a:t>
            </a:r>
            <a:r>
              <a:rPr lang="fr-CA" sz="7600" b="0" i="0" u="none" strike="noStrike" cap="none" dirty="0">
                <a:solidFill>
                  <a:srgbClr val="8000FF"/>
                </a:solidFill>
                <a:latin typeface="Arial Black" panose="020B0A04020102020204" pitchFamily="34" charset="0"/>
                <a:sym typeface="Calibri"/>
              </a:rPr>
              <a:t>…</a:t>
            </a:r>
            <a:endParaRPr dirty="0">
              <a:latin typeface="Arial Black" panose="020B0A04020102020204" pitchFamily="34" charset="0"/>
            </a:endParaRPr>
          </a:p>
          <a:p>
            <a:pPr marL="0" marR="0" lvl="0" indent="0" algn="ctr" rtl="0">
              <a:spcBef>
                <a:spcPts val="160"/>
              </a:spcBef>
              <a:spcAft>
                <a:spcPts val="0"/>
              </a:spcAft>
              <a:buClr>
                <a:schemeClr val="dk1"/>
              </a:buClr>
              <a:buSzPts val="800"/>
              <a:buFont typeface="Arial"/>
              <a:buNone/>
            </a:pPr>
            <a:endParaRPr sz="800" b="0" i="0" u="none" strike="noStrike" cap="none" dirty="0">
              <a:solidFill>
                <a:srgbClr val="8000FF"/>
              </a:solidFill>
              <a:latin typeface="Arial Black" panose="020B0A04020102020204" pitchFamily="34" charset="0"/>
              <a:sym typeface="Calibri"/>
            </a:endParaRPr>
          </a:p>
          <a:p>
            <a:pPr marL="0" marR="0" lvl="0" indent="0" algn="ctr" rtl="0">
              <a:spcBef>
                <a:spcPts val="1160"/>
              </a:spcBef>
              <a:spcAft>
                <a:spcPts val="0"/>
              </a:spcAft>
              <a:buClr>
                <a:srgbClr val="FF0000"/>
              </a:buClr>
              <a:buSzPts val="5800"/>
              <a:buFont typeface="Arial"/>
              <a:buNone/>
            </a:pPr>
            <a:r>
              <a:rPr lang="fr-CA" sz="4800" b="0" i="0" u="none" strike="noStrike" cap="none" dirty="0" err="1">
                <a:solidFill>
                  <a:srgbClr val="FF0000"/>
                </a:solidFill>
                <a:latin typeface="Arial Black" panose="020B0A04020102020204" pitchFamily="34" charset="0"/>
                <a:sym typeface="Calibri"/>
              </a:rPr>
              <a:t>see</a:t>
            </a:r>
            <a:r>
              <a:rPr lang="fr-CA" sz="4800" dirty="0">
                <a:solidFill>
                  <a:srgbClr val="FF0000"/>
                </a:solidFill>
                <a:latin typeface="Arial Black" panose="020B0A04020102020204" pitchFamily="34" charset="0"/>
              </a:rPr>
              <a:t> a </a:t>
            </a:r>
            <a:r>
              <a:rPr lang="fr-CA" sz="4800" dirty="0" err="1">
                <a:solidFill>
                  <a:srgbClr val="FF0000"/>
                </a:solidFill>
                <a:latin typeface="Arial Black" panose="020B0A04020102020204" pitchFamily="34" charset="0"/>
              </a:rPr>
              <a:t>stranger</a:t>
            </a:r>
            <a:r>
              <a:rPr lang="fr-CA" sz="4800" dirty="0">
                <a:solidFill>
                  <a:srgbClr val="FF0000"/>
                </a:solidFill>
                <a:latin typeface="Arial Black" panose="020B0A04020102020204" pitchFamily="34" charset="0"/>
              </a:rPr>
              <a:t> </a:t>
            </a:r>
            <a:r>
              <a:rPr lang="fr-CA" sz="4800" dirty="0" err="1">
                <a:solidFill>
                  <a:srgbClr val="FF0000"/>
                </a:solidFill>
                <a:latin typeface="Arial Black" panose="020B0A04020102020204" pitchFamily="34" charset="0"/>
              </a:rPr>
              <a:t>who</a:t>
            </a:r>
            <a:r>
              <a:rPr lang="fr-CA" sz="4800" dirty="0">
                <a:solidFill>
                  <a:srgbClr val="FF0000"/>
                </a:solidFill>
                <a:latin typeface="Arial Black" panose="020B0A04020102020204" pitchFamily="34" charset="0"/>
              </a:rPr>
              <a:t> </a:t>
            </a:r>
            <a:r>
              <a:rPr lang="fr-CA" sz="4800" dirty="0" err="1">
                <a:solidFill>
                  <a:srgbClr val="FF0000"/>
                </a:solidFill>
                <a:latin typeface="Arial Black" panose="020B0A04020102020204" pitchFamily="34" charset="0"/>
              </a:rPr>
              <a:t>is</a:t>
            </a:r>
            <a:r>
              <a:rPr lang="fr-CA" sz="4800" dirty="0">
                <a:solidFill>
                  <a:srgbClr val="FF0000"/>
                </a:solidFill>
                <a:latin typeface="Arial Black" panose="020B0A04020102020204" pitchFamily="34" charset="0"/>
              </a:rPr>
              <a:t> acting </a:t>
            </a:r>
            <a:r>
              <a:rPr lang="fr-CA" sz="4800" dirty="0" err="1">
                <a:solidFill>
                  <a:srgbClr val="FF0000"/>
                </a:solidFill>
                <a:latin typeface="Arial Black" panose="020B0A04020102020204" pitchFamily="34" charset="0"/>
              </a:rPr>
              <a:t>inappropriately</a:t>
            </a:r>
            <a:r>
              <a:rPr lang="fr-CA" sz="4800" dirty="0">
                <a:solidFill>
                  <a:srgbClr val="FF0000"/>
                </a:solidFill>
                <a:latin typeface="Arial Black" panose="020B0A04020102020204" pitchFamily="34" charset="0"/>
              </a:rPr>
              <a:t> or </a:t>
            </a:r>
            <a:r>
              <a:rPr lang="fr-CA" sz="4800" dirty="0" err="1">
                <a:solidFill>
                  <a:srgbClr val="FF0000"/>
                </a:solidFill>
                <a:latin typeface="Arial Black" panose="020B0A04020102020204" pitchFamily="34" charset="0"/>
              </a:rPr>
              <a:t>upset</a:t>
            </a:r>
            <a:r>
              <a:rPr lang="fr-CA" sz="4800" b="0" i="0" u="none" strike="noStrike" cap="none" dirty="0">
                <a:solidFill>
                  <a:srgbClr val="FF0000"/>
                </a:solidFill>
                <a:latin typeface="Arial Black" panose="020B0A04020102020204" pitchFamily="34" charset="0"/>
                <a:sym typeface="Calibri"/>
              </a:rPr>
              <a:t>.</a:t>
            </a:r>
            <a:endParaRPr sz="4800" b="0" i="0" u="none" strike="noStrike" cap="none" dirty="0">
              <a:solidFill>
                <a:srgbClr val="FF0000"/>
              </a:solidFill>
              <a:latin typeface="Arial Black" panose="020B0A04020102020204" pitchFamily="34" charset="0"/>
              <a:sym typeface="Calibri"/>
            </a:endParaRPr>
          </a:p>
          <a:p>
            <a:pPr marL="0" marR="0" lvl="0" indent="0" algn="ctr" rtl="0">
              <a:spcBef>
                <a:spcPts val="1200"/>
              </a:spcBef>
              <a:spcAft>
                <a:spcPts val="0"/>
              </a:spcAft>
              <a:buClr>
                <a:schemeClr val="dk1"/>
              </a:buClr>
              <a:buSzPts val="6000"/>
              <a:buFont typeface="Arial"/>
              <a:buNone/>
            </a:pPr>
            <a:endParaRPr sz="6000" b="0" i="0" u="none" strike="noStrike" cap="none" dirty="0">
              <a:solidFill>
                <a:srgbClr val="8000FF"/>
              </a:solidFill>
              <a:latin typeface="Arial Black" panose="020B0A04020102020204" pitchFamily="34" charset="0"/>
              <a:sym typeface="Calibri"/>
            </a:endParaRPr>
          </a:p>
        </p:txBody>
      </p:sp>
      <p:pic>
        <p:nvPicPr>
          <p:cNvPr id="205" name="Shape 205"/>
          <p:cNvPicPr preferRelativeResize="0"/>
          <p:nvPr/>
        </p:nvPicPr>
        <p:blipFill rotWithShape="1">
          <a:blip r:embed="rId4">
            <a:alphaModFix/>
          </a:blip>
          <a:srcRect/>
          <a:stretch/>
        </p:blipFill>
        <p:spPr>
          <a:xfrm>
            <a:off x="7601272" y="332656"/>
            <a:ext cx="1219200" cy="167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sp>
        <p:nvSpPr>
          <p:cNvPr id="212" name="Shape 212"/>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213" name="Shape 213"/>
          <p:cNvSpPr/>
          <p:nvPr/>
        </p:nvSpPr>
        <p:spPr>
          <a:xfrm>
            <a:off x="12144" y="1628800"/>
            <a:ext cx="8685000" cy="4706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7200"/>
              <a:buFont typeface="Arial"/>
              <a:buNone/>
            </a:pPr>
            <a:r>
              <a:rPr lang="fr-CA" sz="7200" b="0" i="0" u="none" strike="noStrike" cap="none" dirty="0">
                <a:solidFill>
                  <a:srgbClr val="8000FF"/>
                </a:solidFill>
                <a:latin typeface="Arial Black" panose="020B0A04020102020204" pitchFamily="34" charset="0"/>
                <a:sym typeface="Arial"/>
              </a:rPr>
              <a:t>Tell an </a:t>
            </a:r>
            <a:r>
              <a:rPr lang="fr-CA" sz="7200" b="0" i="0" u="none" strike="noStrike" cap="none" dirty="0" err="1">
                <a:solidFill>
                  <a:srgbClr val="8000FF"/>
                </a:solidFill>
                <a:latin typeface="Arial Black" panose="020B0A04020102020204" pitchFamily="34" charset="0"/>
                <a:sym typeface="Arial"/>
              </a:rPr>
              <a:t>adult</a:t>
            </a:r>
            <a:r>
              <a:rPr lang="fr-CA" sz="7200" b="0" i="0" u="none" strike="noStrike" cap="none" dirty="0">
                <a:solidFill>
                  <a:srgbClr val="8000FF"/>
                </a:solidFill>
                <a:latin typeface="Arial Black" panose="020B0A04020102020204" pitchFamily="34" charset="0"/>
                <a:sym typeface="Arial"/>
              </a:rPr>
              <a:t> if </a:t>
            </a:r>
            <a:r>
              <a:rPr lang="fr-CA" sz="7200" b="0" i="0" u="none" strike="noStrike" cap="none" dirty="0" err="1">
                <a:solidFill>
                  <a:srgbClr val="8000FF"/>
                </a:solidFill>
                <a:latin typeface="Arial Black" panose="020B0A04020102020204" pitchFamily="34" charset="0"/>
                <a:sym typeface="Arial"/>
              </a:rPr>
              <a:t>you</a:t>
            </a:r>
            <a:r>
              <a:rPr lang="fr-CA" sz="7200" b="0" i="0" u="none" strike="noStrike" cap="none" dirty="0">
                <a:solidFill>
                  <a:srgbClr val="8000FF"/>
                </a:solidFill>
                <a:latin typeface="Arial Black" panose="020B0A04020102020204" pitchFamily="34" charset="0"/>
                <a:sym typeface="Arial"/>
              </a:rPr>
              <a:t>…</a:t>
            </a:r>
            <a:endParaRPr dirty="0">
              <a:latin typeface="Arial Black" panose="020B0A04020102020204" pitchFamily="34" charset="0"/>
            </a:endParaRPr>
          </a:p>
          <a:p>
            <a:pPr marL="0" marR="0" lvl="0" indent="0" algn="ctr" rtl="0">
              <a:spcBef>
                <a:spcPts val="0"/>
              </a:spcBef>
              <a:spcAft>
                <a:spcPts val="0"/>
              </a:spcAft>
              <a:buClr>
                <a:schemeClr val="dk1"/>
              </a:buClr>
              <a:buSzPts val="1800"/>
              <a:buFont typeface="Arial"/>
              <a:buNone/>
            </a:pPr>
            <a:endParaRPr sz="1800" b="0" i="0" u="none" strike="noStrike" cap="none" dirty="0">
              <a:solidFill>
                <a:srgbClr val="3F3F3F"/>
              </a:solidFill>
              <a:latin typeface="Arial Black" panose="020B0A04020102020204" pitchFamily="34" charset="0"/>
              <a:sym typeface="Arial"/>
            </a:endParaRPr>
          </a:p>
          <a:p>
            <a:pPr marL="0" marR="0" lvl="0" indent="0" algn="ctr" rtl="0">
              <a:spcBef>
                <a:spcPts val="0"/>
              </a:spcBef>
              <a:spcAft>
                <a:spcPts val="0"/>
              </a:spcAft>
              <a:buClr>
                <a:srgbClr val="FF0000"/>
              </a:buClr>
              <a:buSzPts val="6000"/>
              <a:buFont typeface="Arial"/>
              <a:buNone/>
            </a:pPr>
            <a:r>
              <a:rPr lang="fr-CA" sz="6000" b="0" i="0" u="none" strike="noStrike" cap="none" dirty="0" err="1" smtClean="0">
                <a:solidFill>
                  <a:srgbClr val="FF0000"/>
                </a:solidFill>
                <a:latin typeface="Arial Black" panose="020B0A04020102020204" pitchFamily="34" charset="0"/>
                <a:sym typeface="Arial"/>
              </a:rPr>
              <a:t>see</a:t>
            </a:r>
            <a:r>
              <a:rPr lang="fr-CA" sz="6000" b="0" i="0" u="none" strike="noStrike" cap="none" dirty="0" smtClean="0">
                <a:solidFill>
                  <a:srgbClr val="FF0000"/>
                </a:solidFill>
                <a:latin typeface="Arial Black" panose="020B0A04020102020204" pitchFamily="34" charset="0"/>
                <a:sym typeface="Arial"/>
              </a:rPr>
              <a:t> </a:t>
            </a:r>
            <a:r>
              <a:rPr lang="fr-CA" sz="6000" dirty="0" err="1" smtClean="0">
                <a:solidFill>
                  <a:srgbClr val="FF0000"/>
                </a:solidFill>
                <a:latin typeface="Arial Black" panose="020B0A04020102020204" pitchFamily="34" charset="0"/>
              </a:rPr>
              <a:t>something</a:t>
            </a:r>
            <a:r>
              <a:rPr lang="fr-CA" sz="6000" b="0" i="0" u="none" strike="noStrike" cap="none" dirty="0" smtClean="0">
                <a:solidFill>
                  <a:srgbClr val="FF0000"/>
                </a:solidFill>
                <a:latin typeface="Arial Black" panose="020B0A04020102020204" pitchFamily="34" charset="0"/>
                <a:sym typeface="Arial"/>
              </a:rPr>
              <a:t> </a:t>
            </a:r>
            <a:r>
              <a:rPr lang="fr-CA" sz="6000" b="0" i="0" u="none" strike="noStrike" cap="none" dirty="0" err="1" smtClean="0">
                <a:solidFill>
                  <a:srgbClr val="FF0000"/>
                </a:solidFill>
                <a:latin typeface="Arial Black" panose="020B0A04020102020204" pitchFamily="34" charset="0"/>
                <a:sym typeface="Arial"/>
              </a:rPr>
              <a:t>that</a:t>
            </a:r>
            <a:r>
              <a:rPr lang="fr-CA" sz="6000" b="0" i="0" u="none" strike="noStrike" cap="none" dirty="0" smtClean="0">
                <a:solidFill>
                  <a:srgbClr val="FF0000"/>
                </a:solidFill>
                <a:latin typeface="Arial Black" panose="020B0A04020102020204" pitchFamily="34" charset="0"/>
                <a:sym typeface="Arial"/>
              </a:rPr>
              <a:t> </a:t>
            </a:r>
            <a:r>
              <a:rPr lang="fr-CA" sz="6000" b="0" i="0" u="none" strike="noStrike" cap="none" dirty="0" err="1" smtClean="0">
                <a:solidFill>
                  <a:srgbClr val="FF0000"/>
                </a:solidFill>
                <a:latin typeface="Arial Black" panose="020B0A04020102020204" pitchFamily="34" charset="0"/>
                <a:sym typeface="Arial"/>
              </a:rPr>
              <a:t>makes</a:t>
            </a:r>
            <a:r>
              <a:rPr lang="fr-CA" sz="6000" b="0" i="0" u="none" strike="noStrike" cap="none" dirty="0" smtClean="0">
                <a:solidFill>
                  <a:srgbClr val="FF0000"/>
                </a:solidFill>
                <a:latin typeface="Arial Black" panose="020B0A04020102020204" pitchFamily="34" charset="0"/>
                <a:sym typeface="Arial"/>
              </a:rPr>
              <a:t> </a:t>
            </a:r>
            <a:r>
              <a:rPr lang="fr-CA" sz="6000" b="0" i="0" u="none" strike="noStrike" cap="none" dirty="0" err="1" smtClean="0">
                <a:solidFill>
                  <a:srgbClr val="FF0000"/>
                </a:solidFill>
                <a:latin typeface="Arial Black" panose="020B0A04020102020204" pitchFamily="34" charset="0"/>
                <a:sym typeface="Arial"/>
              </a:rPr>
              <a:t>you</a:t>
            </a:r>
            <a:r>
              <a:rPr lang="fr-CA" sz="6000" b="0" i="0" u="none" strike="noStrike" cap="none" dirty="0" smtClean="0">
                <a:solidFill>
                  <a:srgbClr val="FF0000"/>
                </a:solidFill>
                <a:latin typeface="Arial Black" panose="020B0A04020102020204" pitchFamily="34" charset="0"/>
                <a:sym typeface="Arial"/>
              </a:rPr>
              <a:t> </a:t>
            </a:r>
            <a:r>
              <a:rPr lang="fr-CA" sz="6000" b="0" i="0" u="none" strike="noStrike" cap="none" dirty="0" err="1" smtClean="0">
                <a:solidFill>
                  <a:srgbClr val="FF0000"/>
                </a:solidFill>
                <a:latin typeface="Arial Black" panose="020B0A04020102020204" pitchFamily="34" charset="0"/>
                <a:sym typeface="Arial"/>
              </a:rPr>
              <a:t>feel</a:t>
            </a:r>
            <a:r>
              <a:rPr lang="fr-CA" sz="6000" b="0" i="0" u="none" strike="noStrike" cap="none" dirty="0" smtClean="0">
                <a:solidFill>
                  <a:srgbClr val="FF0000"/>
                </a:solidFill>
                <a:latin typeface="Arial Black" panose="020B0A04020102020204" pitchFamily="34" charset="0"/>
                <a:sym typeface="Arial"/>
              </a:rPr>
              <a:t> </a:t>
            </a:r>
            <a:r>
              <a:rPr lang="fr-CA" sz="6000" b="0" i="0" u="none" strike="noStrike" cap="none" dirty="0" err="1" smtClean="0">
                <a:solidFill>
                  <a:srgbClr val="FF0000"/>
                </a:solidFill>
                <a:latin typeface="Arial Black" panose="020B0A04020102020204" pitchFamily="34" charset="0"/>
                <a:sym typeface="Arial"/>
              </a:rPr>
              <a:t>uncomfortable</a:t>
            </a:r>
            <a:r>
              <a:rPr lang="fr-CA" sz="6000" b="0" i="0" u="none" strike="noStrike" cap="none" dirty="0" smtClean="0">
                <a:solidFill>
                  <a:srgbClr val="FF0000"/>
                </a:solidFill>
                <a:latin typeface="Arial Black" panose="020B0A04020102020204" pitchFamily="34" charset="0"/>
                <a:sym typeface="Arial"/>
              </a:rPr>
              <a:t>.</a:t>
            </a:r>
            <a:endParaRPr dirty="0" smtClean="0">
              <a:latin typeface="Arial Black" panose="020B0A04020102020204" pitchFamily="34" charset="0"/>
            </a:endParaRPr>
          </a:p>
          <a:p>
            <a:pPr marL="0" marR="0" lvl="0" indent="0" algn="ctr" rtl="0">
              <a:spcBef>
                <a:spcPts val="0"/>
              </a:spcBef>
              <a:spcAft>
                <a:spcPts val="0"/>
              </a:spcAft>
              <a:buClr>
                <a:schemeClr val="dk1"/>
              </a:buClr>
              <a:buSzPts val="4800"/>
              <a:buFont typeface="Arial"/>
              <a:buNone/>
            </a:pPr>
            <a:endParaRPr sz="4800" b="0" i="0" u="none" strike="noStrike" cap="none" dirty="0">
              <a:solidFill>
                <a:srgbClr val="FF0000"/>
              </a:solidFill>
              <a:latin typeface="Arial Black" panose="020B0A04020102020204" pitchFamily="34" charset="0"/>
              <a:sym typeface="Arial"/>
            </a:endParaRPr>
          </a:p>
        </p:txBody>
      </p:sp>
      <p:pic>
        <p:nvPicPr>
          <p:cNvPr id="214" name="Shape 214" descr="C:\Users\nridge\Pictures\uncomfortable.jpg"/>
          <p:cNvPicPr preferRelativeResize="0"/>
          <p:nvPr/>
        </p:nvPicPr>
        <p:blipFill rotWithShape="1">
          <a:blip r:embed="rId4">
            <a:alphaModFix/>
          </a:blip>
          <a:srcRect/>
          <a:stretch/>
        </p:blipFill>
        <p:spPr>
          <a:xfrm>
            <a:off x="7479464" y="4962009"/>
            <a:ext cx="1476132" cy="15641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1187624" y="116632"/>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sz="8800" b="0" i="0" u="none" strike="noStrike" cap="none" dirty="0">
              <a:solidFill>
                <a:srgbClr val="0000FF"/>
              </a:solidFill>
              <a:latin typeface="Kristen ITC" panose="03050502040202030202" pitchFamily="66" charset="0"/>
              <a:sym typeface="Calibri"/>
            </a:endParaRPr>
          </a:p>
        </p:txBody>
      </p:sp>
      <p:sp>
        <p:nvSpPr>
          <p:cNvPr id="221" name="Shape 221"/>
          <p:cNvSpPr txBox="1">
            <a:spLocks noGrp="1"/>
          </p:cNvSpPr>
          <p:nvPr>
            <p:ph type="body" idx="1"/>
          </p:nvPr>
        </p:nvSpPr>
        <p:spPr>
          <a:xfrm>
            <a:off x="418114" y="1951904"/>
            <a:ext cx="8424936" cy="33764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200"/>
              <a:buFont typeface="Arial"/>
              <a:buNone/>
            </a:pPr>
            <a:r>
              <a:rPr lang="fr-CA" sz="5400" b="0" i="0" u="none" strike="noStrike" cap="none" dirty="0">
                <a:solidFill>
                  <a:srgbClr val="FF0000"/>
                </a:solidFill>
                <a:latin typeface="Arial Black" panose="020B0A04020102020204" pitchFamily="34" charset="0"/>
                <a:sym typeface="Calibri"/>
              </a:rPr>
              <a:t>The </a:t>
            </a:r>
            <a:r>
              <a:rPr lang="fr-CA" sz="5400" b="0" i="0" u="none" strike="noStrike" cap="none" dirty="0" err="1">
                <a:solidFill>
                  <a:srgbClr val="FF0000"/>
                </a:solidFill>
                <a:latin typeface="Arial Black" panose="020B0A04020102020204" pitchFamily="34" charset="0"/>
                <a:sym typeface="Calibri"/>
              </a:rPr>
              <a:t>adults</a:t>
            </a:r>
            <a:r>
              <a:rPr lang="fr-CA" sz="5400" b="0" i="0" u="none" strike="noStrike" cap="none" dirty="0">
                <a:solidFill>
                  <a:srgbClr val="FF0000"/>
                </a:solidFill>
                <a:latin typeface="Arial Black" panose="020B0A04020102020204" pitchFamily="34" charset="0"/>
                <a:sym typeface="Calibri"/>
              </a:rPr>
              <a:t> at Chartiers </a:t>
            </a:r>
            <a:r>
              <a:rPr lang="fr-CA" sz="5400" b="0" i="0" u="none" strike="noStrike" cap="none" dirty="0" err="1">
                <a:solidFill>
                  <a:srgbClr val="FF0000"/>
                </a:solidFill>
                <a:latin typeface="Arial Black" panose="020B0A04020102020204" pitchFamily="34" charset="0"/>
                <a:sym typeface="Calibri"/>
              </a:rPr>
              <a:t>Valley</a:t>
            </a:r>
            <a:r>
              <a:rPr lang="fr-CA" sz="5400" b="0" i="0" u="none" strike="noStrike" cap="none" dirty="0">
                <a:solidFill>
                  <a:srgbClr val="FF0000"/>
                </a:solidFill>
                <a:latin typeface="Arial Black" panose="020B0A04020102020204" pitchFamily="34" charset="0"/>
                <a:sym typeface="Calibri"/>
              </a:rPr>
              <a:t> are </a:t>
            </a:r>
            <a:r>
              <a:rPr lang="fr-CA" sz="5400" b="0" i="0" u="none" strike="noStrike" cap="none" dirty="0" err="1">
                <a:solidFill>
                  <a:srgbClr val="FF0000"/>
                </a:solidFill>
                <a:latin typeface="Arial Black" panose="020B0A04020102020204" pitchFamily="34" charset="0"/>
                <a:sym typeface="Calibri"/>
              </a:rPr>
              <a:t>keeping</a:t>
            </a:r>
            <a:r>
              <a:rPr lang="fr-CA" sz="5400" b="0" i="0" u="none" strike="noStrike" cap="none" dirty="0">
                <a:solidFill>
                  <a:srgbClr val="FF0000"/>
                </a:solidFill>
                <a:latin typeface="Arial Black" panose="020B0A04020102020204" pitchFamily="34" charset="0"/>
                <a:sym typeface="Calibri"/>
              </a:rPr>
              <a:t> </a:t>
            </a:r>
            <a:r>
              <a:rPr lang="fr-CA" sz="5400" b="0" i="0" u="sng" strike="noStrike" cap="none" dirty="0" err="1">
                <a:solidFill>
                  <a:srgbClr val="FF0000"/>
                </a:solidFill>
                <a:latin typeface="Arial Black" panose="020B0A04020102020204" pitchFamily="34" charset="0"/>
                <a:sym typeface="Calibri"/>
              </a:rPr>
              <a:t>Alert</a:t>
            </a:r>
            <a:r>
              <a:rPr lang="fr-CA" sz="5400" b="0" i="0" u="none" strike="noStrike" cap="none" dirty="0">
                <a:solidFill>
                  <a:srgbClr val="FF0000"/>
                </a:solidFill>
                <a:latin typeface="Arial Black" panose="020B0A04020102020204" pitchFamily="34" charset="0"/>
                <a:sym typeface="Calibri"/>
              </a:rPr>
              <a:t> for </a:t>
            </a:r>
            <a:r>
              <a:rPr lang="fr-CA" sz="5400" b="0" i="0" u="none" strike="noStrike" cap="none" dirty="0" err="1">
                <a:solidFill>
                  <a:srgbClr val="FF0000"/>
                </a:solidFill>
                <a:latin typeface="Arial Black" panose="020B0A04020102020204" pitchFamily="34" charset="0"/>
                <a:sym typeface="Calibri"/>
              </a:rPr>
              <a:t>your</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err="1" smtClean="0">
                <a:solidFill>
                  <a:srgbClr val="FF0000"/>
                </a:solidFill>
                <a:latin typeface="Arial Black" panose="020B0A04020102020204" pitchFamily="34" charset="0"/>
                <a:sym typeface="Calibri"/>
              </a:rPr>
              <a:t>safety</a:t>
            </a:r>
            <a:r>
              <a:rPr lang="fr-CA" sz="5400" b="0" i="0" u="none" strike="noStrike" cap="none" dirty="0" smtClean="0">
                <a:solidFill>
                  <a:srgbClr val="FF0000"/>
                </a:solidFill>
                <a:latin typeface="Arial Black" panose="020B0A04020102020204" pitchFamily="34" charset="0"/>
                <a:sym typeface="Calibri"/>
              </a:rPr>
              <a:t>.  You </a:t>
            </a:r>
            <a:r>
              <a:rPr lang="fr-CA" sz="5400" b="0" i="0" u="none" strike="noStrike" cap="none" dirty="0" err="1">
                <a:solidFill>
                  <a:srgbClr val="FF0000"/>
                </a:solidFill>
                <a:latin typeface="Arial Black" panose="020B0A04020102020204" pitchFamily="34" charset="0"/>
                <a:sym typeface="Calibri"/>
              </a:rPr>
              <a:t>can</a:t>
            </a:r>
            <a:r>
              <a:rPr lang="fr-CA" sz="5400" b="0" i="0" u="none" strike="noStrike" cap="none" dirty="0">
                <a:solidFill>
                  <a:srgbClr val="FF0000"/>
                </a:solidFill>
                <a:latin typeface="Arial Black" panose="020B0A04020102020204" pitchFamily="34" charset="0"/>
                <a:sym typeface="Calibri"/>
              </a:rPr>
              <a:t> help </a:t>
            </a:r>
            <a:r>
              <a:rPr lang="fr-CA" sz="5400" b="0" i="0" u="none" strike="noStrike" cap="none" dirty="0" err="1">
                <a:solidFill>
                  <a:srgbClr val="FF0000"/>
                </a:solidFill>
                <a:latin typeface="Arial Black" panose="020B0A04020102020204" pitchFamily="34" charset="0"/>
                <a:sym typeface="Calibri"/>
              </a:rPr>
              <a:t>them</a:t>
            </a:r>
            <a:r>
              <a:rPr lang="fr-CA" sz="5400" b="0" i="0" u="none" strike="noStrike" cap="none" dirty="0">
                <a:solidFill>
                  <a:srgbClr val="FF0000"/>
                </a:solidFill>
                <a:latin typeface="Arial Black" panose="020B0A04020102020204" pitchFamily="34" charset="0"/>
                <a:sym typeface="Calibri"/>
              </a:rPr>
              <a:t>.</a:t>
            </a:r>
            <a:endParaRPr sz="5400" b="0" i="0" u="none" strike="noStrike" cap="none" dirty="0">
              <a:solidFill>
                <a:srgbClr val="FF0000"/>
              </a:solidFill>
              <a:latin typeface="Arial Black" panose="020B0A04020102020204" pitchFamily="34" charset="0"/>
              <a:sym typeface="Calibri"/>
            </a:endParaRPr>
          </a:p>
        </p:txBody>
      </p:sp>
      <p:pic>
        <p:nvPicPr>
          <p:cNvPr id="222" name="Shape 222"/>
          <p:cNvPicPr preferRelativeResize="0"/>
          <p:nvPr/>
        </p:nvPicPr>
        <p:blipFill rotWithShape="1">
          <a:blip r:embed="rId4">
            <a:alphaModFix/>
          </a:blip>
          <a:srcRect/>
          <a:stretch/>
        </p:blipFill>
        <p:spPr>
          <a:xfrm>
            <a:off x="7319710" y="5229200"/>
            <a:ext cx="1358016" cy="13700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187625" y="188654"/>
            <a:ext cx="6552600" cy="16014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fr-CA" sz="8800" dirty="0" err="1">
                <a:solidFill>
                  <a:srgbClr val="008040"/>
                </a:solidFill>
                <a:latin typeface="Kristen ITC" panose="03050502040202030202" pitchFamily="66" charset="0"/>
              </a:rPr>
              <a:t>Lockdown</a:t>
            </a:r>
            <a:endParaRPr sz="8800" dirty="0">
              <a:solidFill>
                <a:srgbClr val="008040"/>
              </a:solidFill>
              <a:latin typeface="Kristen ITC" panose="03050502040202030202" pitchFamily="66" charset="0"/>
            </a:endParaRPr>
          </a:p>
        </p:txBody>
      </p:sp>
      <p:sp>
        <p:nvSpPr>
          <p:cNvPr id="229" name="Shape 229"/>
          <p:cNvSpPr txBox="1">
            <a:spLocks noGrp="1"/>
          </p:cNvSpPr>
          <p:nvPr>
            <p:ph type="body" idx="1"/>
          </p:nvPr>
        </p:nvSpPr>
        <p:spPr>
          <a:xfrm>
            <a:off x="507935" y="1790054"/>
            <a:ext cx="7911979" cy="3322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5500"/>
              <a:buFont typeface="Arial"/>
              <a:buNone/>
            </a:pPr>
            <a:r>
              <a:rPr lang="fr-CA" sz="5000" b="0" i="0" u="none" strike="noStrike" cap="none" dirty="0">
                <a:solidFill>
                  <a:srgbClr val="8000FF"/>
                </a:solidFill>
                <a:latin typeface="Arial Black" panose="020B0A04020102020204" pitchFamily="34" charset="0"/>
                <a:sym typeface="Calibri"/>
              </a:rPr>
              <a:t>If an </a:t>
            </a:r>
            <a:r>
              <a:rPr lang="fr-CA" sz="5000" b="0" i="0" u="none" strike="noStrike" cap="none" dirty="0" err="1">
                <a:solidFill>
                  <a:srgbClr val="8000FF"/>
                </a:solidFill>
                <a:latin typeface="Arial Black" panose="020B0A04020102020204" pitchFamily="34" charset="0"/>
                <a:sym typeface="Calibri"/>
              </a:rPr>
              <a:t>unsafe</a:t>
            </a:r>
            <a:r>
              <a:rPr lang="fr-CA" sz="5000" b="0" i="0" u="none" strike="noStrike" cap="none" dirty="0">
                <a:solidFill>
                  <a:srgbClr val="8000FF"/>
                </a:solidFill>
                <a:latin typeface="Arial Black" panose="020B0A04020102020204" pitchFamily="34" charset="0"/>
                <a:sym typeface="Calibri"/>
              </a:rPr>
              <a:t> situation </a:t>
            </a:r>
            <a:r>
              <a:rPr lang="fr-CA" sz="5000" b="0" i="0" u="none" strike="noStrike" cap="none" dirty="0" err="1">
                <a:solidFill>
                  <a:srgbClr val="8000FF"/>
                </a:solidFill>
                <a:latin typeface="Arial Black" panose="020B0A04020102020204" pitchFamily="34" charset="0"/>
                <a:sym typeface="Calibri"/>
              </a:rPr>
              <a:t>occurs</a:t>
            </a:r>
            <a:r>
              <a:rPr lang="fr-CA" sz="5000" b="0" i="0" u="none" strike="noStrike" cap="none" dirty="0">
                <a:solidFill>
                  <a:srgbClr val="8000FF"/>
                </a:solidFill>
                <a:latin typeface="Arial Black" panose="020B0A04020102020204" pitchFamily="34" charset="0"/>
                <a:sym typeface="Calibri"/>
              </a:rPr>
              <a:t> at </a:t>
            </a:r>
            <a:r>
              <a:rPr lang="fr-CA" sz="5000" b="0" i="0" u="none" strike="noStrike" cap="none" dirty="0" err="1">
                <a:solidFill>
                  <a:srgbClr val="8000FF"/>
                </a:solidFill>
                <a:latin typeface="Arial Black" panose="020B0A04020102020204" pitchFamily="34" charset="0"/>
                <a:sym typeface="Calibri"/>
              </a:rPr>
              <a:t>our</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school</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we</a:t>
            </a:r>
            <a:r>
              <a:rPr lang="fr-CA" sz="5000" b="0" i="0" u="none" strike="noStrike" cap="none" dirty="0">
                <a:solidFill>
                  <a:srgbClr val="8000FF"/>
                </a:solidFill>
                <a:latin typeface="Arial Black" panose="020B0A04020102020204" pitchFamily="34" charset="0"/>
                <a:sym typeface="Calibri"/>
              </a:rPr>
              <a:t> have to </a:t>
            </a:r>
            <a:r>
              <a:rPr lang="fr-CA" sz="5000" b="0" i="0" u="none" strike="noStrike" cap="none" dirty="0" err="1">
                <a:solidFill>
                  <a:srgbClr val="8000FF"/>
                </a:solidFill>
                <a:latin typeface="Arial Black" panose="020B0A04020102020204" pitchFamily="34" charset="0"/>
                <a:sym typeface="Calibri"/>
              </a:rPr>
              <a:t>listen</a:t>
            </a:r>
            <a:r>
              <a:rPr lang="fr-CA" sz="5000" b="0" i="0" u="none" strike="noStrike" cap="none" dirty="0">
                <a:solidFill>
                  <a:srgbClr val="8000FF"/>
                </a:solidFill>
                <a:latin typeface="Arial Black" panose="020B0A04020102020204" pitchFamily="34" charset="0"/>
                <a:sym typeface="Calibri"/>
              </a:rPr>
              <a:t> to </a:t>
            </a:r>
            <a:r>
              <a:rPr lang="fr-CA" sz="5000" b="0" i="0" u="none" strike="noStrike" cap="none" dirty="0" err="1">
                <a:solidFill>
                  <a:srgbClr val="8000FF"/>
                </a:solidFill>
                <a:latin typeface="Arial Black" panose="020B0A04020102020204" pitchFamily="34" charset="0"/>
                <a:sym typeface="Calibri"/>
              </a:rPr>
              <a:t>our</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teachers</a:t>
            </a:r>
            <a:r>
              <a:rPr lang="fr-CA" sz="5000" b="0" i="0" u="none" strike="noStrike" cap="none" dirty="0">
                <a:solidFill>
                  <a:srgbClr val="8000FF"/>
                </a:solidFill>
                <a:latin typeface="Arial Black" panose="020B0A04020102020204" pitchFamily="34" charset="0"/>
                <a:sym typeface="Calibri"/>
              </a:rPr>
              <a:t>’ directions. </a:t>
            </a:r>
            <a:endParaRPr sz="5000" b="0" i="0" u="none" strike="noStrike" cap="none" dirty="0">
              <a:solidFill>
                <a:srgbClr val="FF0000"/>
              </a:solidFill>
              <a:latin typeface="Arial Black" panose="020B0A04020102020204" pitchFamily="34" charset="0"/>
              <a:sym typeface="Calibri"/>
            </a:endParaRPr>
          </a:p>
        </p:txBody>
      </p:sp>
      <p:pic>
        <p:nvPicPr>
          <p:cNvPr id="230" name="Shape 230"/>
          <p:cNvPicPr preferRelativeResize="0"/>
          <p:nvPr/>
        </p:nvPicPr>
        <p:blipFill rotWithShape="1">
          <a:blip r:embed="rId4">
            <a:alphaModFix/>
          </a:blip>
          <a:srcRect/>
          <a:stretch/>
        </p:blipFill>
        <p:spPr>
          <a:xfrm>
            <a:off x="5903640" y="4697760"/>
            <a:ext cx="3240360" cy="2160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67550" y="116623"/>
            <a:ext cx="8229600" cy="1875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dirty="0" err="1">
                <a:solidFill>
                  <a:srgbClr val="008040"/>
                </a:solidFill>
                <a:latin typeface="Kristen ITC" panose="03050502040202030202" pitchFamily="66" charset="0"/>
              </a:rPr>
              <a:t>Lockdown</a:t>
            </a:r>
            <a:endParaRPr sz="9600" dirty="0">
              <a:solidFill>
                <a:srgbClr val="008040"/>
              </a:solidFill>
              <a:latin typeface="Kristen ITC" panose="03050502040202030202" pitchFamily="66" charset="0"/>
            </a:endParaRPr>
          </a:p>
        </p:txBody>
      </p:sp>
      <p:sp>
        <p:nvSpPr>
          <p:cNvPr id="237" name="Shape 237"/>
          <p:cNvSpPr txBox="1">
            <a:spLocks noGrp="1"/>
          </p:cNvSpPr>
          <p:nvPr>
            <p:ph type="body" idx="1"/>
          </p:nvPr>
        </p:nvSpPr>
        <p:spPr>
          <a:xfrm>
            <a:off x="467550" y="2092305"/>
            <a:ext cx="8640960" cy="4669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600"/>
              <a:buFont typeface="Arial"/>
              <a:buNone/>
            </a:pPr>
            <a:r>
              <a:rPr lang="fr-CA" sz="6000" b="0" i="0" u="none" strike="noStrike" cap="none" dirty="0" err="1">
                <a:solidFill>
                  <a:srgbClr val="8000FF"/>
                </a:solidFill>
                <a:latin typeface="Arial Black" panose="020B0A04020102020204" pitchFamily="34" charset="0"/>
                <a:sym typeface="Calibri"/>
              </a:rPr>
              <a:t>Sometimes</a:t>
            </a:r>
            <a:r>
              <a:rPr lang="fr-CA" sz="6000" b="0" i="0" u="none" strike="noStrike" cap="none" dirty="0">
                <a:solidFill>
                  <a:srgbClr val="8000FF"/>
                </a:solidFill>
                <a:latin typeface="Arial Black" panose="020B0A04020102020204" pitchFamily="34" charset="0"/>
                <a:sym typeface="Calibri"/>
              </a:rPr>
              <a:t> </a:t>
            </a:r>
            <a:r>
              <a:rPr lang="fr-CA" sz="6000" b="0" i="0" u="none" strike="noStrike" cap="none" dirty="0" err="1">
                <a:solidFill>
                  <a:srgbClr val="8000FF"/>
                </a:solidFill>
                <a:latin typeface="Arial Black" panose="020B0A04020102020204" pitchFamily="34" charset="0"/>
                <a:sym typeface="Calibri"/>
              </a:rPr>
              <a:t>we</a:t>
            </a:r>
            <a:r>
              <a:rPr lang="fr-CA" sz="6000" b="0" i="0" u="none" strike="noStrike" cap="none" dirty="0">
                <a:solidFill>
                  <a:srgbClr val="8000FF"/>
                </a:solidFill>
                <a:latin typeface="Arial Black" panose="020B0A04020102020204" pitchFamily="34" charset="0"/>
                <a:sym typeface="Calibri"/>
              </a:rPr>
              <a:t> have to </a:t>
            </a:r>
            <a:r>
              <a:rPr lang="fr-CA" sz="6000" b="0" i="0" u="none" strike="noStrike" cap="none" dirty="0" err="1">
                <a:solidFill>
                  <a:srgbClr val="8000FF"/>
                </a:solidFill>
                <a:latin typeface="Arial Black" panose="020B0A04020102020204" pitchFamily="34" charset="0"/>
                <a:sym typeface="Calibri"/>
              </a:rPr>
              <a:t>make</a:t>
            </a:r>
            <a:r>
              <a:rPr lang="fr-CA" sz="6000" b="0" i="0" u="none" strike="noStrike" cap="none" dirty="0">
                <a:solidFill>
                  <a:srgbClr val="8000FF"/>
                </a:solidFill>
                <a:latin typeface="Arial Black" panose="020B0A04020102020204" pitchFamily="34" charset="0"/>
                <a:sym typeface="Calibri"/>
              </a:rPr>
              <a:t> a quick </a:t>
            </a:r>
            <a:r>
              <a:rPr lang="fr-CA" sz="6000" b="0" i="0" u="none" strike="noStrike" cap="none" dirty="0" err="1" smtClean="0">
                <a:solidFill>
                  <a:srgbClr val="8000FF"/>
                </a:solidFill>
                <a:latin typeface="Arial Black" panose="020B0A04020102020204" pitchFamily="34" charset="0"/>
                <a:sym typeface="Calibri"/>
              </a:rPr>
              <a:t>decision</a:t>
            </a:r>
            <a:r>
              <a:rPr lang="fr-CA" sz="6000" dirty="0">
                <a:solidFill>
                  <a:srgbClr val="8000FF"/>
                </a:solidFill>
                <a:latin typeface="Arial Black" panose="020B0A04020102020204" pitchFamily="34" charset="0"/>
              </a:rPr>
              <a:t> </a:t>
            </a:r>
            <a:r>
              <a:rPr lang="fr-CA" sz="6000" b="0" i="0" u="none" strike="noStrike" cap="none" dirty="0" smtClean="0">
                <a:solidFill>
                  <a:srgbClr val="8000FF"/>
                </a:solidFill>
                <a:latin typeface="Arial Black" panose="020B0A04020102020204" pitchFamily="34" charset="0"/>
                <a:sym typeface="Calibri"/>
              </a:rPr>
              <a:t>at </a:t>
            </a:r>
            <a:r>
              <a:rPr lang="fr-CA" sz="6000" b="0" i="0" u="none" strike="noStrike" cap="none" dirty="0" err="1">
                <a:solidFill>
                  <a:srgbClr val="8000FF"/>
                </a:solidFill>
                <a:latin typeface="Arial Black" panose="020B0A04020102020204" pitchFamily="34" charset="0"/>
                <a:sym typeface="Calibri"/>
              </a:rPr>
              <a:t>school</a:t>
            </a:r>
            <a:r>
              <a:rPr lang="fr-CA" sz="6000" b="0" i="0" u="none" strike="noStrike" cap="none" dirty="0">
                <a:solidFill>
                  <a:srgbClr val="8000FF"/>
                </a:solidFill>
                <a:latin typeface="Arial Black" panose="020B0A04020102020204" pitchFamily="34" charset="0"/>
                <a:sym typeface="Calibri"/>
              </a:rPr>
              <a:t> to </a:t>
            </a:r>
            <a:r>
              <a:rPr lang="fr-CA" sz="6000" b="0" i="0" u="none" strike="noStrike" cap="none" dirty="0" smtClean="0">
                <a:solidFill>
                  <a:srgbClr val="8000FF"/>
                </a:solidFill>
                <a:latin typeface="Arial Black" panose="020B0A04020102020204" pitchFamily="34" charset="0"/>
                <a:sym typeface="Calibri"/>
              </a:rPr>
              <a:t>help </a:t>
            </a:r>
            <a:r>
              <a:rPr lang="fr-CA" sz="6000" b="0" i="0" u="none" strike="noStrike" cap="none" dirty="0">
                <a:solidFill>
                  <a:srgbClr val="8000FF"/>
                </a:solidFill>
                <a:latin typeface="Arial Black" panose="020B0A04020102020204" pitchFamily="34" charset="0"/>
                <a:sym typeface="Calibri"/>
              </a:rPr>
              <a:t>us </a:t>
            </a:r>
            <a:r>
              <a:rPr lang="fr-CA" sz="6000" b="0" i="0" u="none" strike="noStrike" cap="none" dirty="0" err="1">
                <a:solidFill>
                  <a:srgbClr val="8000FF"/>
                </a:solidFill>
                <a:latin typeface="Arial Black" panose="020B0A04020102020204" pitchFamily="34" charset="0"/>
                <a:sym typeface="Calibri"/>
              </a:rPr>
              <a:t>stay</a:t>
            </a:r>
            <a:r>
              <a:rPr lang="fr-CA" sz="6000" b="0" i="0" u="none" strike="noStrike" cap="none" dirty="0">
                <a:solidFill>
                  <a:srgbClr val="8000FF"/>
                </a:solidFill>
                <a:latin typeface="Arial Black" panose="020B0A04020102020204" pitchFamily="34" charset="0"/>
                <a:sym typeface="Calibri"/>
              </a:rPr>
              <a:t> </a:t>
            </a:r>
            <a:r>
              <a:rPr lang="fr-CA" sz="6000" b="0" i="0" u="none" strike="noStrike" cap="none" dirty="0" err="1">
                <a:solidFill>
                  <a:srgbClr val="8000FF"/>
                </a:solidFill>
                <a:latin typeface="Arial Black" panose="020B0A04020102020204" pitchFamily="34" charset="0"/>
                <a:sym typeface="Calibri"/>
              </a:rPr>
              <a:t>safe</a:t>
            </a:r>
            <a:r>
              <a:rPr lang="fr-CA" sz="6000" b="0" i="0" u="none" strike="noStrike" cap="none" dirty="0">
                <a:solidFill>
                  <a:srgbClr val="8000FF"/>
                </a:solidFill>
                <a:latin typeface="Arial Black" panose="020B0A04020102020204" pitchFamily="34" charset="0"/>
                <a:sym typeface="Calibri"/>
              </a:rPr>
              <a:t>. </a:t>
            </a:r>
            <a:endParaRPr sz="6000" dirty="0">
              <a:latin typeface="Arial Black" panose="020B0A04020102020204" pitchFamily="34" charset="0"/>
            </a:endParaRPr>
          </a:p>
          <a:p>
            <a:pPr marL="0" marR="0" lvl="0" indent="0" algn="ctr" rtl="0">
              <a:spcBef>
                <a:spcPts val="1320"/>
              </a:spcBef>
              <a:spcAft>
                <a:spcPts val="0"/>
              </a:spcAft>
              <a:buClr>
                <a:schemeClr val="dk1"/>
              </a:buClr>
              <a:buSzPts val="6600"/>
              <a:buFont typeface="Arial"/>
              <a:buNone/>
            </a:pPr>
            <a:endParaRPr sz="6600" b="0" i="0" u="none" strike="noStrike" cap="none" dirty="0">
              <a:solidFill>
                <a:srgbClr val="8000FF"/>
              </a:solidFill>
              <a:latin typeface="Arial Black" panose="020B0A04020102020204" pitchFamily="34" charset="0"/>
              <a:sym typeface="Calibri"/>
            </a:endParaRPr>
          </a:p>
        </p:txBody>
      </p:sp>
      <p:pic>
        <p:nvPicPr>
          <p:cNvPr id="238" name="Shape 238"/>
          <p:cNvPicPr preferRelativeResize="0"/>
          <p:nvPr/>
        </p:nvPicPr>
        <p:blipFill rotWithShape="1">
          <a:blip r:embed="rId4">
            <a:alphaModFix/>
          </a:blip>
          <a:srcRect/>
          <a:stretch/>
        </p:blipFill>
        <p:spPr>
          <a:xfrm>
            <a:off x="3994529" y="5710538"/>
            <a:ext cx="1175641" cy="11521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endParaRPr sz="9600" dirty="0">
              <a:solidFill>
                <a:srgbClr val="008040"/>
              </a:solidFill>
            </a:endParaRPr>
          </a:p>
          <a:p>
            <a:pPr marL="0" marR="0" lvl="0" indent="0" rtl="0">
              <a:spcBef>
                <a:spcPts val="0"/>
              </a:spcBef>
              <a:spcAft>
                <a:spcPts val="0"/>
              </a:spcAft>
              <a:buNone/>
            </a:pPr>
            <a:endParaRPr sz="9600" dirty="0">
              <a:solidFill>
                <a:srgbClr val="008040"/>
              </a:solidFill>
            </a:endParaRPr>
          </a:p>
          <a:p>
            <a:pPr marL="0" marR="0" lvl="0" indent="0" rtl="0">
              <a:spcBef>
                <a:spcPts val="0"/>
              </a:spcBef>
              <a:spcAft>
                <a:spcPts val="0"/>
              </a:spcAft>
              <a:buNone/>
            </a:pPr>
            <a:r>
              <a:rPr lang="en-US" sz="9600" dirty="0" smtClean="0">
                <a:solidFill>
                  <a:srgbClr val="008040"/>
                </a:solidFill>
                <a:latin typeface="Kristen ITC" panose="03050502040202030202" pitchFamily="66" charset="0"/>
              </a:rPr>
              <a:t>Lockdown</a:t>
            </a:r>
            <a:endParaRPr sz="9600" dirty="0">
              <a:solidFill>
                <a:srgbClr val="008040"/>
              </a:solidFill>
              <a:latin typeface="Kristen ITC" panose="03050502040202030202" pitchFamily="66" charset="0"/>
            </a:endParaRPr>
          </a:p>
          <a:p>
            <a:pPr marL="0" marR="0" lvl="0" indent="0" rtl="0">
              <a:spcBef>
                <a:spcPts val="0"/>
              </a:spcBef>
              <a:spcAft>
                <a:spcPts val="0"/>
              </a:spcAft>
              <a:buNone/>
            </a:pPr>
            <a:endParaRPr sz="9600" dirty="0">
              <a:solidFill>
                <a:srgbClr val="008040"/>
              </a:solidFill>
            </a:endParaRPr>
          </a:p>
          <a:p>
            <a:pPr marL="0" marR="0" lvl="0" indent="0" rtl="0">
              <a:spcBef>
                <a:spcPts val="0"/>
              </a:spcBef>
              <a:spcAft>
                <a:spcPts val="0"/>
              </a:spcAft>
              <a:buNone/>
            </a:pPr>
            <a:endParaRPr sz="9600" dirty="0">
              <a:solidFill>
                <a:srgbClr val="008040"/>
              </a:solidFill>
            </a:endParaRPr>
          </a:p>
        </p:txBody>
      </p:sp>
      <p:sp>
        <p:nvSpPr>
          <p:cNvPr id="245" name="Shape 245"/>
          <p:cNvSpPr txBox="1">
            <a:spLocks noGrp="1"/>
          </p:cNvSpPr>
          <p:nvPr>
            <p:ph type="body" idx="1"/>
          </p:nvPr>
        </p:nvSpPr>
        <p:spPr>
          <a:xfrm>
            <a:off x="261864" y="1772816"/>
            <a:ext cx="8640960" cy="4669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600"/>
              <a:buFont typeface="Arial"/>
              <a:buNone/>
            </a:pPr>
            <a:r>
              <a:rPr lang="fr-CA" sz="6600" b="0" i="0" u="none" strike="noStrike" cap="none" dirty="0" err="1">
                <a:solidFill>
                  <a:srgbClr val="8000FF"/>
                </a:solidFill>
                <a:latin typeface="Arial Black" panose="020B0A04020102020204" pitchFamily="34" charset="0"/>
                <a:sym typeface="Calibri"/>
              </a:rPr>
              <a:t>We</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a:solidFill>
                  <a:srgbClr val="8000FF"/>
                </a:solidFill>
                <a:latin typeface="Arial Black" panose="020B0A04020102020204" pitchFamily="34" charset="0"/>
                <a:sym typeface="Calibri"/>
              </a:rPr>
              <a:t>might</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a:solidFill>
                  <a:srgbClr val="8000FF"/>
                </a:solidFill>
                <a:latin typeface="Arial Black" panose="020B0A04020102020204" pitchFamily="34" charset="0"/>
                <a:sym typeface="Calibri"/>
              </a:rPr>
              <a:t>hear</a:t>
            </a:r>
            <a:r>
              <a:rPr lang="fr-CA" sz="6600" b="0" i="0" u="none" strike="noStrike" cap="none" dirty="0">
                <a:solidFill>
                  <a:srgbClr val="8000FF"/>
                </a:solidFill>
                <a:latin typeface="Arial Black" panose="020B0A04020102020204" pitchFamily="34" charset="0"/>
                <a:sym typeface="Calibri"/>
              </a:rPr>
              <a:t> the                    </a:t>
            </a:r>
            <a:r>
              <a:rPr lang="fr-CA" sz="6600" b="0" i="0" u="none" strike="noStrike" cap="none" dirty="0" err="1">
                <a:solidFill>
                  <a:srgbClr val="8000FF"/>
                </a:solidFill>
                <a:latin typeface="Arial Black" panose="020B0A04020102020204" pitchFamily="34" charset="0"/>
                <a:sym typeface="Calibri"/>
              </a:rPr>
              <a:t>fire</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a:solidFill>
                  <a:srgbClr val="8000FF"/>
                </a:solidFill>
                <a:latin typeface="Arial Black" panose="020B0A04020102020204" pitchFamily="34" charset="0"/>
                <a:sym typeface="Calibri"/>
              </a:rPr>
              <a:t>alarm</a:t>
            </a:r>
            <a:r>
              <a:rPr lang="fr-CA" sz="6600" b="0" i="0" u="none" strike="noStrike" cap="none" dirty="0">
                <a:solidFill>
                  <a:srgbClr val="8000FF"/>
                </a:solidFill>
                <a:latin typeface="Arial Black" panose="020B0A04020102020204" pitchFamily="34" charset="0"/>
                <a:sym typeface="Calibri"/>
              </a:rPr>
              <a:t> or an </a:t>
            </a:r>
            <a:r>
              <a:rPr lang="fr-CA" sz="6600" b="0" i="0" u="none" strike="noStrike" cap="none" dirty="0" err="1">
                <a:solidFill>
                  <a:srgbClr val="8000FF"/>
                </a:solidFill>
                <a:latin typeface="Arial Black" panose="020B0A04020102020204" pitchFamily="34" charset="0"/>
                <a:sym typeface="Calibri"/>
              </a:rPr>
              <a:t>announcement</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smtClean="0">
                <a:solidFill>
                  <a:srgbClr val="8000FF"/>
                </a:solidFill>
                <a:latin typeface="Arial Black" panose="020B0A04020102020204" pitchFamily="34" charset="0"/>
                <a:sym typeface="Calibri"/>
              </a:rPr>
              <a:t>from</a:t>
            </a:r>
            <a:r>
              <a:rPr lang="fr-CA" sz="6600" b="0" i="0" u="none" strike="noStrike" cap="none" dirty="0" smtClean="0">
                <a:solidFill>
                  <a:srgbClr val="8000FF"/>
                </a:solidFill>
                <a:latin typeface="Arial Black" panose="020B0A04020102020204" pitchFamily="34" charset="0"/>
                <a:sym typeface="Calibri"/>
              </a:rPr>
              <a:t> the </a:t>
            </a:r>
          </a:p>
          <a:p>
            <a:pPr marL="0" marR="0" lvl="0" indent="0" algn="ctr" rtl="0">
              <a:spcBef>
                <a:spcPts val="0"/>
              </a:spcBef>
              <a:spcAft>
                <a:spcPts val="0"/>
              </a:spcAft>
              <a:buClr>
                <a:srgbClr val="8000FF"/>
              </a:buClr>
              <a:buSzPts val="6600"/>
              <a:buFont typeface="Arial"/>
              <a:buNone/>
            </a:pPr>
            <a:r>
              <a:rPr lang="fr-CA" sz="6600" b="0" i="0" u="none" strike="noStrike" cap="none" dirty="0" smtClean="0">
                <a:solidFill>
                  <a:srgbClr val="8000FF"/>
                </a:solidFill>
                <a:latin typeface="Arial Black" panose="020B0A04020102020204" pitchFamily="34" charset="0"/>
                <a:sym typeface="Calibri"/>
              </a:rPr>
              <a:t>office</a:t>
            </a:r>
            <a:r>
              <a:rPr lang="fr-CA" sz="6600" b="0" i="0" u="none" strike="noStrike" cap="none" dirty="0">
                <a:solidFill>
                  <a:srgbClr val="8000FF"/>
                </a:solidFill>
                <a:latin typeface="Arial Black" panose="020B0A04020102020204" pitchFamily="34" charset="0"/>
                <a:sym typeface="Calibri"/>
              </a:rPr>
              <a:t>. </a:t>
            </a:r>
            <a:endParaRPr sz="6600" b="0" i="0" u="none" strike="noStrike" cap="none" dirty="0">
              <a:solidFill>
                <a:srgbClr val="8000FF"/>
              </a:solidFill>
              <a:latin typeface="Arial Black" panose="020B0A04020102020204" pitchFamily="34" charset="0"/>
              <a:sym typeface="Calibri"/>
            </a:endParaRPr>
          </a:p>
          <a:p>
            <a:pPr marL="0" marR="0" lvl="0" indent="0" algn="ctr" rtl="0">
              <a:spcBef>
                <a:spcPts val="1320"/>
              </a:spcBef>
              <a:spcAft>
                <a:spcPts val="0"/>
              </a:spcAft>
              <a:buClr>
                <a:schemeClr val="dk1"/>
              </a:buClr>
              <a:buSzPts val="6600"/>
              <a:buFont typeface="Arial"/>
              <a:buNone/>
            </a:pPr>
            <a:endParaRPr sz="6600" b="0" i="0" u="none" strike="noStrike" cap="none" dirty="0">
              <a:solidFill>
                <a:srgbClr val="8000FF"/>
              </a:solidFill>
              <a:latin typeface="Arial Black" panose="020B0A04020102020204" pitchFamily="34" charset="0"/>
              <a:sym typeface="Calibri"/>
            </a:endParaRPr>
          </a:p>
        </p:txBody>
      </p:sp>
      <p:pic>
        <p:nvPicPr>
          <p:cNvPr id="246" name="Shape 246"/>
          <p:cNvPicPr preferRelativeResize="0"/>
          <p:nvPr/>
        </p:nvPicPr>
        <p:blipFill rotWithShape="1">
          <a:blip r:embed="rId4">
            <a:alphaModFix/>
          </a:blip>
          <a:srcRect/>
          <a:stretch/>
        </p:blipFill>
        <p:spPr>
          <a:xfrm>
            <a:off x="84086" y="4878992"/>
            <a:ext cx="1584176" cy="18809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67544" y="188640"/>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400" b="0" i="0" u="none" strike="noStrike" cap="none" dirty="0" err="1">
                <a:solidFill>
                  <a:srgbClr val="008040"/>
                </a:solidFill>
                <a:latin typeface="Calibri"/>
                <a:ea typeface="Calibri"/>
                <a:cs typeface="Calibri"/>
                <a:sym typeface="Calibri"/>
              </a:rPr>
              <a:t>School</a:t>
            </a:r>
            <a:r>
              <a:rPr lang="fr-CA" sz="7400" b="0" i="0" u="none" strike="noStrike" cap="none" dirty="0">
                <a:solidFill>
                  <a:srgbClr val="008040"/>
                </a:solidFill>
                <a:latin typeface="Calibri"/>
                <a:ea typeface="Calibri"/>
                <a:cs typeface="Calibri"/>
                <a:sym typeface="Calibri"/>
              </a:rPr>
              <a:t> </a:t>
            </a:r>
            <a:r>
              <a:rPr lang="fr-CA" sz="7400" b="0" i="0" u="none" strike="noStrike" cap="none" dirty="0" err="1">
                <a:solidFill>
                  <a:srgbClr val="008040"/>
                </a:solidFill>
                <a:latin typeface="Calibri"/>
                <a:ea typeface="Calibri"/>
                <a:cs typeface="Calibri"/>
                <a:sym typeface="Calibri"/>
              </a:rPr>
              <a:t>Safety</a:t>
            </a:r>
            <a:r>
              <a:rPr lang="fr-CA" sz="7400" b="0" i="0" u="none" strike="noStrike" cap="none" dirty="0">
                <a:solidFill>
                  <a:srgbClr val="008040"/>
                </a:solidFill>
                <a:latin typeface="Calibri"/>
                <a:ea typeface="Calibri"/>
                <a:cs typeface="Calibri"/>
                <a:sym typeface="Calibri"/>
              </a:rPr>
              <a:t> </a:t>
            </a:r>
            <a:endParaRPr dirty="0"/>
          </a:p>
        </p:txBody>
      </p:sp>
      <p:sp>
        <p:nvSpPr>
          <p:cNvPr id="99" name="Shape 99"/>
          <p:cNvSpPr txBox="1">
            <a:spLocks noGrp="1"/>
          </p:cNvSpPr>
          <p:nvPr>
            <p:ph type="body" idx="1"/>
          </p:nvPr>
        </p:nvSpPr>
        <p:spPr>
          <a:xfrm>
            <a:off x="323528" y="1553498"/>
            <a:ext cx="8640960" cy="48892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6000"/>
              <a:buFont typeface="Arial"/>
              <a:buNone/>
            </a:pPr>
            <a:endParaRPr lang="fr-CA" sz="6000" b="0" i="0" u="none" strike="noStrike" cap="none" dirty="0" smtClean="0">
              <a:solidFill>
                <a:srgbClr val="FF0000"/>
              </a:solidFill>
              <a:latin typeface="Arial Black" panose="020B0A04020102020204" pitchFamily="34" charset="0"/>
              <a:sym typeface="Calibri"/>
            </a:endParaRPr>
          </a:p>
          <a:p>
            <a:pPr marL="0" marR="0" lvl="0" indent="0" algn="ctr" rtl="0">
              <a:spcBef>
                <a:spcPts val="0"/>
              </a:spcBef>
              <a:spcAft>
                <a:spcPts val="0"/>
              </a:spcAft>
              <a:buClr>
                <a:srgbClr val="FF0000"/>
              </a:buClr>
              <a:buSzPts val="6000"/>
              <a:buFont typeface="Arial"/>
              <a:buNone/>
            </a:pPr>
            <a:r>
              <a:rPr lang="fr-CA" sz="6000" b="0" i="0" u="none" strike="noStrike" cap="none" dirty="0" smtClean="0">
                <a:solidFill>
                  <a:srgbClr val="FF0000"/>
                </a:solidFill>
                <a:latin typeface="Arial Black" panose="020B0A04020102020204" pitchFamily="34" charset="0"/>
                <a:sym typeface="Calibri"/>
              </a:rPr>
              <a:t>How </a:t>
            </a:r>
            <a:r>
              <a:rPr lang="fr-CA" sz="6000" b="0" i="0" u="none" strike="noStrike" cap="none" dirty="0">
                <a:solidFill>
                  <a:srgbClr val="FF0000"/>
                </a:solidFill>
                <a:latin typeface="Arial Black" panose="020B0A04020102020204" pitchFamily="34" charset="0"/>
                <a:sym typeface="Calibri"/>
              </a:rPr>
              <a:t>do </a:t>
            </a:r>
            <a:r>
              <a:rPr lang="fr-CA" sz="6000" b="0" i="0" u="none" strike="noStrike" cap="none" dirty="0" err="1">
                <a:solidFill>
                  <a:srgbClr val="FF0000"/>
                </a:solidFill>
                <a:latin typeface="Arial Black" panose="020B0A04020102020204" pitchFamily="34" charset="0"/>
                <a:sym typeface="Calibri"/>
              </a:rPr>
              <a:t>we</a:t>
            </a:r>
            <a:r>
              <a:rPr lang="fr-CA" sz="6000" b="0" i="0" u="none" strike="noStrike" cap="none" dirty="0">
                <a:solidFill>
                  <a:srgbClr val="FF0000"/>
                </a:solidFill>
                <a:latin typeface="Arial Black" panose="020B0A04020102020204" pitchFamily="34" charset="0"/>
                <a:sym typeface="Calibri"/>
              </a:rPr>
              <a:t> </a:t>
            </a:r>
            <a:r>
              <a:rPr lang="fr-CA" sz="6000" b="0" i="0" u="none" strike="noStrike" cap="none" dirty="0" err="1">
                <a:solidFill>
                  <a:srgbClr val="FF0000"/>
                </a:solidFill>
                <a:latin typeface="Arial Black" panose="020B0A04020102020204" pitchFamily="34" charset="0"/>
                <a:sym typeface="Calibri"/>
              </a:rPr>
              <a:t>stay</a:t>
            </a:r>
            <a:r>
              <a:rPr lang="fr-CA" sz="6000" b="0" i="0" u="none" strike="noStrike" cap="none" dirty="0">
                <a:solidFill>
                  <a:srgbClr val="FF0000"/>
                </a:solidFill>
                <a:latin typeface="Arial Black" panose="020B0A04020102020204" pitchFamily="34" charset="0"/>
                <a:sym typeface="Calibri"/>
              </a:rPr>
              <a:t> </a:t>
            </a:r>
            <a:r>
              <a:rPr lang="fr-CA" sz="6000" b="0" i="0" u="none" strike="noStrike" cap="none" dirty="0" err="1">
                <a:solidFill>
                  <a:srgbClr val="FF0000"/>
                </a:solidFill>
                <a:latin typeface="Arial Black" panose="020B0A04020102020204" pitchFamily="34" charset="0"/>
                <a:sym typeface="Calibri"/>
              </a:rPr>
              <a:t>safe</a:t>
            </a:r>
            <a:r>
              <a:rPr lang="fr-CA" sz="6000" b="0" i="0" u="none" strike="noStrike" cap="none" dirty="0">
                <a:solidFill>
                  <a:srgbClr val="FF0000"/>
                </a:solidFill>
                <a:latin typeface="Arial Black" panose="020B0A04020102020204" pitchFamily="34" charset="0"/>
                <a:sym typeface="Calibri"/>
              </a:rPr>
              <a:t> at </a:t>
            </a:r>
            <a:r>
              <a:rPr lang="fr-CA" sz="6000" b="0" i="0" u="none" strike="noStrike" cap="none" dirty="0" smtClean="0">
                <a:solidFill>
                  <a:srgbClr val="FF0000"/>
                </a:solidFill>
                <a:latin typeface="Arial Black" panose="020B0A04020102020204" pitchFamily="34" charset="0"/>
                <a:sym typeface="Calibri"/>
              </a:rPr>
              <a:t>CVPS?</a:t>
            </a:r>
            <a:endParaRPr sz="6000" b="0" i="0" u="none" strike="noStrike" cap="none" dirty="0">
              <a:solidFill>
                <a:srgbClr val="FF0000"/>
              </a:solidFill>
              <a:latin typeface="Arial Black" panose="020B0A04020102020204" pitchFamily="34" charset="0"/>
              <a:sym typeface="Calibri"/>
            </a:endParaRPr>
          </a:p>
        </p:txBody>
      </p:sp>
      <p:pic>
        <p:nvPicPr>
          <p:cNvPr id="100" name="Shape 100"/>
          <p:cNvPicPr preferRelativeResize="0"/>
          <p:nvPr/>
        </p:nvPicPr>
        <p:blipFill rotWithShape="1">
          <a:blip r:embed="rId4">
            <a:alphaModFix/>
          </a:blip>
          <a:srcRect/>
          <a:stretch/>
        </p:blipFill>
        <p:spPr>
          <a:xfrm>
            <a:off x="168496" y="4576126"/>
            <a:ext cx="1728192" cy="201068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1187624" y="332656"/>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dirty="0" err="1">
                <a:solidFill>
                  <a:srgbClr val="008040"/>
                </a:solidFill>
                <a:latin typeface="Kristen ITC" panose="03050502040202030202" pitchFamily="66" charset="0"/>
              </a:rPr>
              <a:t>Lockdown</a:t>
            </a:r>
            <a:endParaRPr sz="8800" b="0" i="0" u="none" strike="noStrike" cap="none" dirty="0">
              <a:solidFill>
                <a:srgbClr val="008040"/>
              </a:solidFill>
              <a:latin typeface="Kristen ITC" panose="03050502040202030202" pitchFamily="66" charset="0"/>
              <a:sym typeface="Calibri"/>
            </a:endParaRPr>
          </a:p>
        </p:txBody>
      </p:sp>
      <p:sp>
        <p:nvSpPr>
          <p:cNvPr id="253" name="Shape 253"/>
          <p:cNvSpPr txBox="1">
            <a:spLocks noGrp="1"/>
          </p:cNvSpPr>
          <p:nvPr>
            <p:ph type="body" idx="1"/>
          </p:nvPr>
        </p:nvSpPr>
        <p:spPr>
          <a:xfrm>
            <a:off x="719064" y="1475656"/>
            <a:ext cx="8424936" cy="4338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5600"/>
              <a:buFont typeface="Arial"/>
              <a:buNone/>
            </a:pPr>
            <a:r>
              <a:rPr lang="fr-CA" sz="5600" b="0" i="0" u="none" strike="noStrike" cap="none" dirty="0" err="1">
                <a:solidFill>
                  <a:srgbClr val="8000FF"/>
                </a:solidFill>
                <a:latin typeface="Arial Black" panose="020B0A04020102020204" pitchFamily="34" charset="0"/>
                <a:sym typeface="Calibri"/>
              </a:rPr>
              <a:t>Your</a:t>
            </a:r>
            <a:r>
              <a:rPr lang="fr-CA" sz="5600" b="0" i="0" u="none" strike="noStrike" cap="none" dirty="0">
                <a:solidFill>
                  <a:srgbClr val="8000FF"/>
                </a:solidFill>
                <a:latin typeface="Arial Black" panose="020B0A04020102020204" pitchFamily="34" charset="0"/>
                <a:sym typeface="Calibri"/>
              </a:rPr>
              <a:t> </a:t>
            </a:r>
            <a:r>
              <a:rPr lang="fr-CA" sz="5600" b="0" i="0" u="none" strike="noStrike" cap="none" dirty="0" err="1">
                <a:solidFill>
                  <a:srgbClr val="8000FF"/>
                </a:solidFill>
                <a:latin typeface="Arial Black" panose="020B0A04020102020204" pitchFamily="34" charset="0"/>
                <a:sym typeface="Calibri"/>
              </a:rPr>
              <a:t>teacher</a:t>
            </a:r>
            <a:r>
              <a:rPr lang="fr-CA" sz="5600" b="0" i="0" u="none" strike="noStrike" cap="none" dirty="0">
                <a:solidFill>
                  <a:srgbClr val="8000FF"/>
                </a:solidFill>
                <a:latin typeface="Arial Black" panose="020B0A04020102020204" pitchFamily="34" charset="0"/>
                <a:sym typeface="Calibri"/>
              </a:rPr>
              <a:t> </a:t>
            </a:r>
            <a:r>
              <a:rPr lang="fr-CA" sz="5600" b="0" i="0" u="none" strike="noStrike" cap="none" dirty="0" err="1">
                <a:solidFill>
                  <a:srgbClr val="8000FF"/>
                </a:solidFill>
                <a:latin typeface="Arial Black" panose="020B0A04020102020204" pitchFamily="34" charset="0"/>
                <a:sym typeface="Calibri"/>
              </a:rPr>
              <a:t>will</a:t>
            </a:r>
            <a:r>
              <a:rPr lang="fr-CA" sz="5600" b="0" i="0" u="none" strike="noStrike" cap="none" dirty="0">
                <a:solidFill>
                  <a:srgbClr val="8000FF"/>
                </a:solidFill>
                <a:latin typeface="Arial Black" panose="020B0A04020102020204" pitchFamily="34" charset="0"/>
                <a:sym typeface="Calibri"/>
              </a:rPr>
              <a:t> </a:t>
            </a:r>
            <a:r>
              <a:rPr lang="fr-CA" sz="5600" b="0" i="0" u="none" strike="noStrike" cap="none" dirty="0" err="1">
                <a:solidFill>
                  <a:srgbClr val="8000FF"/>
                </a:solidFill>
                <a:latin typeface="Arial Black" panose="020B0A04020102020204" pitchFamily="34" charset="0"/>
                <a:sym typeface="Calibri"/>
              </a:rPr>
              <a:t>quickly</a:t>
            </a:r>
            <a:r>
              <a:rPr lang="fr-CA" sz="5600" b="0" i="0" u="none" strike="noStrike" cap="none" dirty="0">
                <a:solidFill>
                  <a:srgbClr val="8000FF"/>
                </a:solidFill>
                <a:latin typeface="Arial Black" panose="020B0A04020102020204" pitchFamily="34" charset="0"/>
                <a:sym typeface="Calibri"/>
              </a:rPr>
              <a:t> check the </a:t>
            </a:r>
            <a:r>
              <a:rPr lang="fr-CA" sz="5600" b="0" i="0" u="none" strike="noStrike" cap="none" dirty="0" err="1">
                <a:solidFill>
                  <a:srgbClr val="8000FF"/>
                </a:solidFill>
                <a:latin typeface="Arial Black" panose="020B0A04020102020204" pitchFamily="34" charset="0"/>
                <a:sym typeface="Calibri"/>
              </a:rPr>
              <a:t>hallway</a:t>
            </a:r>
            <a:r>
              <a:rPr lang="fr-CA" sz="5600" b="0" i="0" u="none" strike="noStrike" cap="none" dirty="0">
                <a:solidFill>
                  <a:srgbClr val="8000FF"/>
                </a:solidFill>
                <a:latin typeface="Arial Black" panose="020B0A04020102020204" pitchFamily="34" charset="0"/>
                <a:sym typeface="Calibri"/>
              </a:rPr>
              <a:t> for </a:t>
            </a:r>
            <a:r>
              <a:rPr lang="fr-CA" sz="5600" b="0" i="0" u="none" strike="noStrike" cap="none" dirty="0" err="1">
                <a:solidFill>
                  <a:srgbClr val="8000FF"/>
                </a:solidFill>
                <a:latin typeface="Arial Black" panose="020B0A04020102020204" pitchFamily="34" charset="0"/>
                <a:sym typeface="Calibri"/>
              </a:rPr>
              <a:t>students</a:t>
            </a:r>
            <a:r>
              <a:rPr lang="fr-CA" sz="5600" b="0" i="0" u="none" strike="noStrike" cap="none" dirty="0">
                <a:solidFill>
                  <a:srgbClr val="8000FF"/>
                </a:solidFill>
                <a:latin typeface="Arial Black" panose="020B0A04020102020204" pitchFamily="34" charset="0"/>
                <a:sym typeface="Calibri"/>
              </a:rPr>
              <a:t>, pull the </a:t>
            </a:r>
            <a:r>
              <a:rPr lang="fr-CA" sz="5600" b="0" i="0" u="none" strike="noStrike" cap="none" dirty="0" err="1">
                <a:solidFill>
                  <a:srgbClr val="8000FF"/>
                </a:solidFill>
                <a:latin typeface="Arial Black" panose="020B0A04020102020204" pitchFamily="34" charset="0"/>
                <a:sym typeface="Calibri"/>
              </a:rPr>
              <a:t>magnet</a:t>
            </a:r>
            <a:r>
              <a:rPr lang="fr-CA" sz="5600" b="0" i="0" u="none" strike="noStrike" cap="none" dirty="0">
                <a:solidFill>
                  <a:srgbClr val="8000FF"/>
                </a:solidFill>
                <a:latin typeface="Arial Black" panose="020B0A04020102020204" pitchFamily="34" charset="0"/>
                <a:sym typeface="Calibri"/>
              </a:rPr>
              <a:t>, and close the </a:t>
            </a:r>
            <a:r>
              <a:rPr lang="fr-CA" sz="5600" b="0" i="0" u="none" strike="noStrike" cap="none" dirty="0" err="1">
                <a:solidFill>
                  <a:srgbClr val="8000FF"/>
                </a:solidFill>
                <a:latin typeface="Arial Black" panose="020B0A04020102020204" pitchFamily="34" charset="0"/>
                <a:sym typeface="Calibri"/>
              </a:rPr>
              <a:t>door</a:t>
            </a:r>
            <a:r>
              <a:rPr lang="fr-CA" sz="5600" b="0" i="0" u="none" strike="noStrike" cap="none" dirty="0">
                <a:solidFill>
                  <a:srgbClr val="8000FF"/>
                </a:solidFill>
                <a:latin typeface="Arial Black" panose="020B0A04020102020204" pitchFamily="34" charset="0"/>
                <a:sym typeface="Calibri"/>
              </a:rPr>
              <a:t>.  </a:t>
            </a:r>
            <a:endParaRPr sz="5600" b="0" i="0" u="none" strike="noStrike" cap="none" dirty="0">
              <a:solidFill>
                <a:srgbClr val="FF0000"/>
              </a:solidFill>
              <a:latin typeface="Arial Black" panose="020B0A04020102020204" pitchFamily="34" charset="0"/>
              <a:sym typeface="Calibri"/>
            </a:endParaRPr>
          </a:p>
        </p:txBody>
      </p:sp>
      <p:pic>
        <p:nvPicPr>
          <p:cNvPr id="254" name="Shape 254" descr="C:\Users\nridge\Pictures\door closed.jpg"/>
          <p:cNvPicPr preferRelativeResize="0"/>
          <p:nvPr/>
        </p:nvPicPr>
        <p:blipFill rotWithShape="1">
          <a:blip r:embed="rId4">
            <a:alphaModFix/>
          </a:blip>
          <a:srcRect/>
          <a:stretch/>
        </p:blipFill>
        <p:spPr>
          <a:xfrm>
            <a:off x="7581017" y="5205115"/>
            <a:ext cx="1363633" cy="154458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dirty="0" err="1">
                <a:solidFill>
                  <a:srgbClr val="008040"/>
                </a:solidFill>
                <a:latin typeface="Kristen ITC" panose="03050502040202030202" pitchFamily="66" charset="0"/>
              </a:rPr>
              <a:t>Lockdown</a:t>
            </a:r>
            <a:endParaRPr sz="9600" b="0" i="0" u="none" strike="noStrike" cap="none" dirty="0">
              <a:solidFill>
                <a:srgbClr val="008040"/>
              </a:solidFill>
              <a:latin typeface="Kristen ITC" panose="03050502040202030202" pitchFamily="66" charset="0"/>
              <a:sym typeface="Calibri"/>
            </a:endParaRPr>
          </a:p>
        </p:txBody>
      </p:sp>
      <p:sp>
        <p:nvSpPr>
          <p:cNvPr id="261" name="Shape 261"/>
          <p:cNvSpPr txBox="1">
            <a:spLocks noGrp="1"/>
          </p:cNvSpPr>
          <p:nvPr>
            <p:ph type="body" idx="1"/>
          </p:nvPr>
        </p:nvSpPr>
        <p:spPr>
          <a:xfrm>
            <a:off x="261864" y="1976730"/>
            <a:ext cx="8640960" cy="26764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600"/>
              <a:buFont typeface="Arial"/>
              <a:buNone/>
            </a:pPr>
            <a:r>
              <a:rPr lang="fr-CA" sz="5400" b="0" i="0" u="none" strike="noStrike" cap="none" dirty="0" smtClean="0">
                <a:solidFill>
                  <a:srgbClr val="8000FF"/>
                </a:solidFill>
                <a:latin typeface="Arial Black" panose="020B0A04020102020204" pitchFamily="34" charset="0"/>
                <a:sym typeface="Calibri"/>
              </a:rPr>
              <a:t>If </a:t>
            </a:r>
            <a:r>
              <a:rPr lang="fr-CA" sz="5400" b="0" i="0" u="none" strike="noStrike" cap="none" dirty="0" err="1" smtClean="0">
                <a:solidFill>
                  <a:srgbClr val="8000FF"/>
                </a:solidFill>
                <a:latin typeface="Arial Black" panose="020B0A04020102020204" pitchFamily="34" charset="0"/>
                <a:sym typeface="Calibri"/>
              </a:rPr>
              <a:t>you</a:t>
            </a:r>
            <a:r>
              <a:rPr lang="fr-CA" sz="5400" b="0" i="0" u="none" strike="noStrike" cap="none" dirty="0" smtClean="0">
                <a:solidFill>
                  <a:srgbClr val="8000FF"/>
                </a:solidFill>
                <a:latin typeface="Arial Black" panose="020B0A04020102020204" pitchFamily="34" charset="0"/>
                <a:sym typeface="Calibri"/>
              </a:rPr>
              <a:t> are in the </a:t>
            </a:r>
            <a:r>
              <a:rPr lang="fr-CA" sz="5400" b="0" i="0" u="none" strike="noStrike" cap="none" dirty="0" err="1" smtClean="0">
                <a:solidFill>
                  <a:srgbClr val="8000FF"/>
                </a:solidFill>
                <a:latin typeface="Arial Black" panose="020B0A04020102020204" pitchFamily="34" charset="0"/>
                <a:sym typeface="Calibri"/>
              </a:rPr>
              <a:t>hallway</a:t>
            </a:r>
            <a:r>
              <a:rPr lang="fr-CA" sz="5400" b="0" i="0" u="none" strike="noStrike" cap="none" dirty="0" smtClean="0">
                <a:solidFill>
                  <a:srgbClr val="8000FF"/>
                </a:solidFill>
                <a:latin typeface="Arial Black" panose="020B0A04020102020204" pitchFamily="34" charset="0"/>
                <a:sym typeface="Calibri"/>
              </a:rPr>
              <a:t> or </a:t>
            </a:r>
            <a:r>
              <a:rPr lang="fr-CA" sz="5400" b="0" i="0" u="none" strike="noStrike" cap="none" dirty="0" err="1" smtClean="0">
                <a:solidFill>
                  <a:srgbClr val="8000FF"/>
                </a:solidFill>
                <a:latin typeface="Arial Black" panose="020B0A04020102020204" pitchFamily="34" charset="0"/>
                <a:sym typeface="Calibri"/>
              </a:rPr>
              <a:t>bathroom</a:t>
            </a:r>
            <a:r>
              <a:rPr lang="fr-CA" sz="5400" b="0" i="0" u="none" strike="noStrike" cap="none" dirty="0" smtClean="0">
                <a:solidFill>
                  <a:srgbClr val="8000FF"/>
                </a:solidFill>
                <a:latin typeface="Arial Black" panose="020B0A04020102020204" pitchFamily="34" charset="0"/>
                <a:sym typeface="Calibri"/>
              </a:rPr>
              <a:t>, </a:t>
            </a:r>
            <a:r>
              <a:rPr lang="fr-CA" sz="5400" b="0" i="0" u="none" strike="noStrike" cap="none" dirty="0" err="1" smtClean="0">
                <a:solidFill>
                  <a:srgbClr val="8000FF"/>
                </a:solidFill>
                <a:latin typeface="Arial Black" panose="020B0A04020102020204" pitchFamily="34" charset="0"/>
                <a:sym typeface="Calibri"/>
              </a:rPr>
              <a:t>run</a:t>
            </a:r>
            <a:r>
              <a:rPr lang="fr-CA" sz="5400" b="0" i="0" u="none" strike="noStrike" cap="none" dirty="0" smtClean="0">
                <a:solidFill>
                  <a:srgbClr val="8000FF"/>
                </a:solidFill>
                <a:latin typeface="Arial Black" panose="020B0A04020102020204" pitchFamily="34" charset="0"/>
                <a:sym typeface="Calibri"/>
              </a:rPr>
              <a:t> to the </a:t>
            </a:r>
            <a:r>
              <a:rPr lang="fr-CA" sz="5400" b="0" i="0" u="none" strike="noStrike" cap="none" dirty="0" err="1" smtClean="0">
                <a:solidFill>
                  <a:srgbClr val="8000FF"/>
                </a:solidFill>
                <a:latin typeface="Arial Black" panose="020B0A04020102020204" pitchFamily="34" charset="0"/>
                <a:sym typeface="Calibri"/>
              </a:rPr>
              <a:t>nearest</a:t>
            </a:r>
            <a:r>
              <a:rPr lang="fr-CA" sz="5400" b="0" i="0" u="none" strike="noStrike" cap="none" dirty="0" smtClean="0">
                <a:solidFill>
                  <a:srgbClr val="8000FF"/>
                </a:solidFill>
                <a:latin typeface="Arial Black" panose="020B0A04020102020204" pitchFamily="34" charset="0"/>
                <a:sym typeface="Calibri"/>
              </a:rPr>
              <a:t> room</a:t>
            </a:r>
            <a:r>
              <a:rPr lang="fr-CA" sz="5400" dirty="0" smtClean="0">
                <a:solidFill>
                  <a:srgbClr val="8000FF"/>
                </a:solidFill>
                <a:latin typeface="Arial Black" panose="020B0A04020102020204" pitchFamily="34" charset="0"/>
              </a:rPr>
              <a:t>.</a:t>
            </a:r>
            <a:endParaRPr sz="5400" dirty="0" smtClean="0">
              <a:latin typeface="Arial Black" panose="020B0A04020102020204" pitchFamily="34" charset="0"/>
            </a:endParaRPr>
          </a:p>
          <a:p>
            <a:pPr marL="0" marR="0" lvl="0" indent="0" algn="ctr" rtl="0">
              <a:spcBef>
                <a:spcPts val="1100"/>
              </a:spcBef>
              <a:spcAft>
                <a:spcPts val="0"/>
              </a:spcAft>
              <a:buClr>
                <a:schemeClr val="dk1"/>
              </a:buClr>
              <a:buSzPts val="5500"/>
              <a:buFont typeface="Arial"/>
              <a:buNone/>
            </a:pPr>
            <a:endParaRPr sz="5500" b="0" i="0" u="none" strike="noStrike" cap="none" dirty="0" smtClean="0">
              <a:solidFill>
                <a:srgbClr val="8000FF"/>
              </a:solidFill>
              <a:latin typeface="Arial Black" panose="020B0A04020102020204" pitchFamily="34" charset="0"/>
              <a:sym typeface="Calibri"/>
            </a:endParaRPr>
          </a:p>
          <a:p>
            <a:pPr marL="0" marR="0" lvl="0" indent="0" algn="ctr" rtl="0">
              <a:spcBef>
                <a:spcPts val="1320"/>
              </a:spcBef>
              <a:spcAft>
                <a:spcPts val="0"/>
              </a:spcAft>
              <a:buClr>
                <a:schemeClr val="dk1"/>
              </a:buClr>
              <a:buSzPts val="6600"/>
              <a:buFont typeface="Arial"/>
              <a:buNone/>
            </a:pPr>
            <a:endParaRPr sz="6600" b="0" i="0" u="none" strike="noStrike" cap="none" dirty="0">
              <a:solidFill>
                <a:srgbClr val="8000FF"/>
              </a:solidFill>
              <a:latin typeface="Arial Black" panose="020B0A04020102020204" pitchFamily="34" charset="0"/>
              <a:sym typeface="Calibri"/>
            </a:endParaRPr>
          </a:p>
        </p:txBody>
      </p:sp>
      <p:pic>
        <p:nvPicPr>
          <p:cNvPr id="262" name="Shape 262" descr="C:\Users\nridge\Pictures\running.png"/>
          <p:cNvPicPr preferRelativeResize="0"/>
          <p:nvPr/>
        </p:nvPicPr>
        <p:blipFill rotWithShape="1">
          <a:blip r:embed="rId4">
            <a:alphaModFix/>
          </a:blip>
          <a:srcRect/>
          <a:stretch/>
        </p:blipFill>
        <p:spPr>
          <a:xfrm>
            <a:off x="395536" y="4653135"/>
            <a:ext cx="1296144" cy="15693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dirty="0" err="1">
                <a:solidFill>
                  <a:srgbClr val="008040"/>
                </a:solidFill>
                <a:latin typeface="Kristen ITC" panose="03050502040202030202" pitchFamily="66" charset="0"/>
              </a:rPr>
              <a:t>Lockdown</a:t>
            </a:r>
            <a:endParaRPr sz="8800" b="0" i="0" u="none" strike="noStrike" cap="none" dirty="0">
              <a:solidFill>
                <a:srgbClr val="008040"/>
              </a:solidFill>
              <a:latin typeface="Kristen ITC" panose="03050502040202030202" pitchFamily="66" charset="0"/>
              <a:sym typeface="Calibri"/>
            </a:endParaRPr>
          </a:p>
        </p:txBody>
      </p:sp>
      <p:sp>
        <p:nvSpPr>
          <p:cNvPr id="269" name="Shape 269"/>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p:txBody>
      </p:sp>
      <p:sp>
        <p:nvSpPr>
          <p:cNvPr id="270" name="Shape 270"/>
          <p:cNvSpPr/>
          <p:nvPr/>
        </p:nvSpPr>
        <p:spPr>
          <a:xfrm>
            <a:off x="107550" y="1628796"/>
            <a:ext cx="8928900" cy="4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3200"/>
              <a:buFont typeface="Arial"/>
              <a:buNone/>
            </a:pPr>
            <a:r>
              <a:rPr lang="fr-CA" sz="3800" b="0" i="0" u="none" strike="noStrike" cap="none" dirty="0">
                <a:solidFill>
                  <a:srgbClr val="8000FF"/>
                </a:solidFill>
                <a:latin typeface="Arial Black" panose="020B0A04020102020204" pitchFamily="34" charset="0"/>
                <a:sym typeface="Arial"/>
              </a:rPr>
              <a:t>If </a:t>
            </a:r>
            <a:r>
              <a:rPr lang="fr-CA" sz="3800" b="0" i="0" u="none" strike="noStrike" cap="none" dirty="0" err="1">
                <a:solidFill>
                  <a:srgbClr val="8000FF"/>
                </a:solidFill>
                <a:latin typeface="Arial Black" panose="020B0A04020102020204" pitchFamily="34" charset="0"/>
                <a:sym typeface="Arial"/>
              </a:rPr>
              <a:t>that</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door</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is</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locked</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it</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is</a:t>
            </a:r>
            <a:r>
              <a:rPr lang="fr-CA" sz="3800" b="0" i="0" u="none" strike="noStrike" cap="none" dirty="0">
                <a:solidFill>
                  <a:srgbClr val="8000FF"/>
                </a:solidFill>
                <a:latin typeface="Arial Black" panose="020B0A04020102020204" pitchFamily="34" charset="0"/>
                <a:sym typeface="Arial"/>
              </a:rPr>
              <a:t> important </a:t>
            </a:r>
            <a:r>
              <a:rPr lang="fr-CA" sz="3800" b="0" i="0" u="none" strike="noStrike" cap="none" dirty="0" err="1" smtClean="0">
                <a:solidFill>
                  <a:srgbClr val="8000FF"/>
                </a:solidFill>
                <a:latin typeface="Arial Black" panose="020B0A04020102020204" pitchFamily="34" charset="0"/>
                <a:sym typeface="Arial"/>
              </a:rPr>
              <a:t>that</a:t>
            </a:r>
            <a:r>
              <a:rPr lang="fr-CA" sz="3800" b="0" i="0" u="none" strike="noStrike" cap="none" dirty="0" smtClean="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you</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make</a:t>
            </a:r>
            <a:r>
              <a:rPr lang="fr-CA" sz="3800" b="0" i="0" u="none" strike="noStrike" cap="none" dirty="0">
                <a:solidFill>
                  <a:srgbClr val="8000FF"/>
                </a:solidFill>
                <a:latin typeface="Arial Black" panose="020B0A04020102020204" pitchFamily="34" charset="0"/>
                <a:sym typeface="Arial"/>
              </a:rPr>
              <a:t> a quick and </a:t>
            </a:r>
            <a:r>
              <a:rPr lang="fr-CA" sz="3800" b="0" i="0" u="none" strike="noStrike" cap="none" dirty="0" err="1">
                <a:solidFill>
                  <a:srgbClr val="8000FF"/>
                </a:solidFill>
                <a:latin typeface="Arial Black" panose="020B0A04020102020204" pitchFamily="34" charset="0"/>
                <a:sym typeface="Arial"/>
              </a:rPr>
              <a:t>safe</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smtClean="0">
                <a:solidFill>
                  <a:srgbClr val="8000FF"/>
                </a:solidFill>
                <a:latin typeface="Arial Black" panose="020B0A04020102020204" pitchFamily="34" charset="0"/>
                <a:sym typeface="Arial"/>
              </a:rPr>
              <a:t>decision</a:t>
            </a:r>
            <a:r>
              <a:rPr lang="fr-CA" sz="3800" b="0" i="0" u="none" strike="noStrike" cap="none" dirty="0" smtClean="0">
                <a:solidFill>
                  <a:srgbClr val="8000FF"/>
                </a:solidFill>
                <a:latin typeface="Arial Black" panose="020B0A04020102020204" pitchFamily="34" charset="0"/>
                <a:sym typeface="Arial"/>
              </a:rPr>
              <a:t>. That </a:t>
            </a:r>
            <a:r>
              <a:rPr lang="fr-CA" sz="3800" b="0" i="0" u="none" strike="noStrike" cap="none" dirty="0" err="1">
                <a:solidFill>
                  <a:srgbClr val="8000FF"/>
                </a:solidFill>
                <a:latin typeface="Arial Black" panose="020B0A04020102020204" pitchFamily="34" charset="0"/>
                <a:sym typeface="Arial"/>
              </a:rPr>
              <a:t>might</a:t>
            </a:r>
            <a:r>
              <a:rPr lang="fr-CA" sz="3800" b="0" i="0" u="none" strike="noStrike" cap="none" dirty="0">
                <a:solidFill>
                  <a:srgbClr val="8000FF"/>
                </a:solidFill>
                <a:latin typeface="Arial Black" panose="020B0A04020102020204" pitchFamily="34" charset="0"/>
                <a:sym typeface="Arial"/>
              </a:rPr>
              <a:t> </a:t>
            </a:r>
            <a:r>
              <a:rPr lang="fr-CA" sz="3800" b="0" i="0" u="none" strike="noStrike" cap="none" dirty="0" err="1">
                <a:solidFill>
                  <a:srgbClr val="8000FF"/>
                </a:solidFill>
                <a:latin typeface="Arial Black" panose="020B0A04020102020204" pitchFamily="34" charset="0"/>
                <a:sym typeface="Arial"/>
              </a:rPr>
              <a:t>mean</a:t>
            </a:r>
            <a:r>
              <a:rPr lang="fr-CA" sz="3800" b="0" i="0" u="none" strike="noStrike" cap="none" dirty="0">
                <a:solidFill>
                  <a:srgbClr val="8000FF"/>
                </a:solidFill>
                <a:latin typeface="Arial Black" panose="020B0A04020102020204" pitchFamily="34" charset="0"/>
                <a:sym typeface="Arial"/>
              </a:rPr>
              <a:t> to:</a:t>
            </a:r>
            <a:endParaRPr sz="3800" dirty="0">
              <a:latin typeface="Arial Black" panose="020B0A04020102020204" pitchFamily="34" charset="0"/>
            </a:endParaRPr>
          </a:p>
          <a:p>
            <a:pPr marL="0" marR="0" lvl="0" indent="0" algn="ctr" rtl="0">
              <a:spcBef>
                <a:spcPts val="0"/>
              </a:spcBef>
              <a:spcAft>
                <a:spcPts val="0"/>
              </a:spcAft>
              <a:buClr>
                <a:schemeClr val="dk1"/>
              </a:buClr>
              <a:buSzPts val="2800"/>
              <a:buFont typeface="Arial"/>
              <a:buNone/>
            </a:pPr>
            <a:endParaRPr sz="2800" b="0" i="0" u="none" strike="noStrike" cap="none" dirty="0">
              <a:solidFill>
                <a:srgbClr val="8000FF"/>
              </a:solidFill>
              <a:latin typeface="Arial Black" panose="020B0A04020102020204" pitchFamily="34" charset="0"/>
              <a:sym typeface="Arial"/>
            </a:endParaRPr>
          </a:p>
          <a:p>
            <a:pPr marL="457200" marR="0" lvl="0" indent="-457200" algn="ctr" rtl="0">
              <a:spcBef>
                <a:spcPts val="0"/>
              </a:spcBef>
              <a:spcAft>
                <a:spcPts val="0"/>
              </a:spcAft>
              <a:buClr>
                <a:srgbClr val="008040"/>
              </a:buClr>
              <a:buSzPts val="3600"/>
              <a:buFont typeface="Noto Sans Symbols"/>
              <a:buChar char="▪"/>
            </a:pPr>
            <a:r>
              <a:rPr lang="fr-CA" sz="3600" b="0" i="0" u="none" strike="noStrike" cap="none" dirty="0" err="1">
                <a:solidFill>
                  <a:srgbClr val="008040"/>
                </a:solidFill>
                <a:latin typeface="Arial Black" panose="020B0A04020102020204" pitchFamily="34" charset="0"/>
                <a:sym typeface="Arial"/>
              </a:rPr>
              <a:t>Run</a:t>
            </a:r>
            <a:r>
              <a:rPr lang="fr-CA" sz="3600" b="0" i="0" u="none" strike="noStrike" cap="none" dirty="0">
                <a:solidFill>
                  <a:srgbClr val="008040"/>
                </a:solidFill>
                <a:latin typeface="Arial Black" panose="020B0A04020102020204" pitchFamily="34" charset="0"/>
                <a:sym typeface="Arial"/>
              </a:rPr>
              <a:t> out of the building to a </a:t>
            </a:r>
            <a:r>
              <a:rPr lang="fr-CA" sz="3600" b="0" i="0" u="none" strike="noStrike" cap="none" dirty="0" err="1">
                <a:solidFill>
                  <a:srgbClr val="008040"/>
                </a:solidFill>
                <a:latin typeface="Arial Black" panose="020B0A04020102020204" pitchFamily="34" charset="0"/>
                <a:sym typeface="Arial"/>
              </a:rPr>
              <a:t>safe</a:t>
            </a:r>
            <a:r>
              <a:rPr lang="fr-CA" sz="3600" b="0" i="0" u="none" strike="noStrike" cap="none" dirty="0">
                <a:solidFill>
                  <a:srgbClr val="008040"/>
                </a:solidFill>
                <a:latin typeface="Arial Black" panose="020B0A04020102020204" pitchFamily="34" charset="0"/>
                <a:sym typeface="Arial"/>
              </a:rPr>
              <a:t> place.</a:t>
            </a:r>
            <a:endParaRPr dirty="0">
              <a:latin typeface="Arial Black" panose="020B0A04020102020204" pitchFamily="34" charset="0"/>
            </a:endParaRPr>
          </a:p>
          <a:p>
            <a:pPr marL="457200" marR="0" lvl="0" indent="-457200" algn="ctr" rtl="0">
              <a:spcBef>
                <a:spcPts val="0"/>
              </a:spcBef>
              <a:spcAft>
                <a:spcPts val="0"/>
              </a:spcAft>
              <a:buClr>
                <a:srgbClr val="008040"/>
              </a:buClr>
              <a:buSzPts val="3600"/>
              <a:buFont typeface="Noto Sans Symbols"/>
              <a:buChar char="▪"/>
            </a:pPr>
            <a:r>
              <a:rPr lang="fr-CA" sz="3600" b="0" i="0" u="none" strike="noStrike" cap="none" dirty="0" err="1">
                <a:solidFill>
                  <a:srgbClr val="008040"/>
                </a:solidFill>
                <a:latin typeface="Arial Black" panose="020B0A04020102020204" pitchFamily="34" charset="0"/>
                <a:sym typeface="Arial"/>
              </a:rPr>
              <a:t>Hide</a:t>
            </a:r>
            <a:r>
              <a:rPr lang="fr-CA" sz="3600" b="0" i="0" u="none" strike="noStrike" cap="none" dirty="0">
                <a:solidFill>
                  <a:srgbClr val="008040"/>
                </a:solidFill>
                <a:latin typeface="Arial Black" panose="020B0A04020102020204" pitchFamily="34" charset="0"/>
                <a:sym typeface="Arial"/>
              </a:rPr>
              <a:t> in the </a:t>
            </a:r>
            <a:r>
              <a:rPr lang="fr-CA" sz="3600" b="0" i="0" u="none" strike="noStrike" cap="none" dirty="0" err="1">
                <a:solidFill>
                  <a:srgbClr val="008040"/>
                </a:solidFill>
                <a:latin typeface="Arial Black" panose="020B0A04020102020204" pitchFamily="34" charset="0"/>
                <a:sym typeface="Arial"/>
              </a:rPr>
              <a:t>bathroom</a:t>
            </a:r>
            <a:r>
              <a:rPr lang="fr-CA" sz="3600" b="0" i="0" u="none" strike="noStrike" cap="none" dirty="0">
                <a:solidFill>
                  <a:srgbClr val="008040"/>
                </a:solidFill>
                <a:latin typeface="Arial Black" panose="020B0A04020102020204" pitchFamily="34" charset="0"/>
                <a:sym typeface="Arial"/>
              </a:rPr>
              <a:t>.</a:t>
            </a:r>
            <a:endParaRPr sz="3600" b="0" i="0" u="none" strike="noStrike" cap="none" dirty="0">
              <a:solidFill>
                <a:srgbClr val="008040"/>
              </a:solidFill>
              <a:latin typeface="Arial Black" panose="020B0A04020102020204" pitchFamily="34" charset="0"/>
              <a:sym typeface="Arial"/>
            </a:endParaRPr>
          </a:p>
          <a:p>
            <a:pPr marL="0" marR="0" lvl="0" indent="0" algn="ctr" rtl="0">
              <a:spcBef>
                <a:spcPts val="0"/>
              </a:spcBef>
              <a:spcAft>
                <a:spcPts val="0"/>
              </a:spcAft>
              <a:buNone/>
            </a:pPr>
            <a:endParaRPr sz="2800" b="0" i="0" u="none" strike="noStrike" cap="none" dirty="0">
              <a:solidFill>
                <a:srgbClr val="8000FF"/>
              </a:solidFill>
              <a:latin typeface="Arial Black" panose="020B0A04020102020204" pitchFamily="34" charset="0"/>
              <a:sym typeface="Arial"/>
            </a:endParaRPr>
          </a:p>
          <a:p>
            <a:pPr marL="457200" marR="0" lvl="0" indent="-254000" algn="ctr" rtl="0">
              <a:spcBef>
                <a:spcPts val="0"/>
              </a:spcBef>
              <a:spcAft>
                <a:spcPts val="0"/>
              </a:spcAft>
              <a:buClr>
                <a:schemeClr val="dk1"/>
              </a:buClr>
              <a:buSzPts val="3200"/>
              <a:buFont typeface="Noto Sans Symbols"/>
              <a:buNone/>
            </a:pPr>
            <a:endParaRPr sz="32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chemeClr val="dk1"/>
              </a:buClr>
              <a:buSzPts val="3200"/>
              <a:buFont typeface="Arial"/>
              <a:buNone/>
            </a:pPr>
            <a:endParaRPr sz="32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3F3F3F"/>
              </a:solidFill>
              <a:latin typeface="Arial Black" panose="020B0A04020102020204" pitchFamily="34" charset="0"/>
              <a:sym typeface="Arial"/>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FF0000"/>
              </a:solidFill>
              <a:latin typeface="Arial Black" panose="020B0A04020102020204" pitchFamily="34" charset="0"/>
              <a:sym typeface="Arial"/>
            </a:endParaRPr>
          </a:p>
        </p:txBody>
      </p:sp>
      <p:pic>
        <p:nvPicPr>
          <p:cNvPr id="271" name="Shape 271"/>
          <p:cNvPicPr preferRelativeResize="0"/>
          <p:nvPr/>
        </p:nvPicPr>
        <p:blipFill rotWithShape="1">
          <a:blip r:embed="rId4">
            <a:alphaModFix/>
          </a:blip>
          <a:srcRect/>
          <a:stretch/>
        </p:blipFill>
        <p:spPr>
          <a:xfrm>
            <a:off x="128238" y="5248576"/>
            <a:ext cx="1368152" cy="14679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dirty="0" err="1">
                <a:solidFill>
                  <a:srgbClr val="008040"/>
                </a:solidFill>
                <a:latin typeface="Kristen ITC" panose="03050502040202030202" pitchFamily="66" charset="0"/>
              </a:rPr>
              <a:t>Lockdown</a:t>
            </a:r>
            <a:endParaRPr sz="9600" b="0" i="0" u="none" strike="noStrike" cap="none" dirty="0">
              <a:solidFill>
                <a:srgbClr val="008040"/>
              </a:solidFill>
              <a:latin typeface="Kristen ITC" panose="03050502040202030202" pitchFamily="66" charset="0"/>
              <a:sym typeface="Calibri"/>
            </a:endParaRPr>
          </a:p>
        </p:txBody>
      </p:sp>
      <p:pic>
        <p:nvPicPr>
          <p:cNvPr id="279" name="Shape 279"/>
          <p:cNvPicPr preferRelativeResize="0"/>
          <p:nvPr/>
        </p:nvPicPr>
        <p:blipFill rotWithShape="1">
          <a:blip r:embed="rId4">
            <a:alphaModFix/>
          </a:blip>
          <a:srcRect/>
          <a:stretch/>
        </p:blipFill>
        <p:spPr>
          <a:xfrm>
            <a:off x="6290517" y="5293727"/>
            <a:ext cx="2673971" cy="1564273"/>
          </a:xfrm>
          <a:prstGeom prst="rect">
            <a:avLst/>
          </a:prstGeom>
          <a:noFill/>
          <a:ln>
            <a:noFill/>
          </a:ln>
        </p:spPr>
      </p:pic>
      <p:sp>
        <p:nvSpPr>
          <p:cNvPr id="278" name="Shape 278"/>
          <p:cNvSpPr txBox="1">
            <a:spLocks noGrp="1"/>
          </p:cNvSpPr>
          <p:nvPr>
            <p:ph type="body" idx="1"/>
          </p:nvPr>
        </p:nvSpPr>
        <p:spPr>
          <a:xfrm>
            <a:off x="323528" y="1772816"/>
            <a:ext cx="8640960" cy="4669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000FF"/>
              </a:buClr>
              <a:buSzPts val="5000"/>
              <a:buFont typeface="Arial"/>
              <a:buNone/>
            </a:pPr>
            <a:r>
              <a:rPr lang="fr-CA" sz="5000" b="0" i="0" u="none" strike="noStrike" cap="none" dirty="0" err="1">
                <a:solidFill>
                  <a:srgbClr val="8000FF"/>
                </a:solidFill>
                <a:latin typeface="Arial Black" panose="020B0A04020102020204" pitchFamily="34" charset="0"/>
                <a:sym typeface="Calibri"/>
              </a:rPr>
              <a:t>Listen</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carefully</a:t>
            </a:r>
            <a:r>
              <a:rPr lang="fr-CA" sz="5000" b="0" i="0" u="none" strike="noStrike" cap="none" dirty="0">
                <a:solidFill>
                  <a:srgbClr val="8000FF"/>
                </a:solidFill>
                <a:latin typeface="Arial Black" panose="020B0A04020102020204" pitchFamily="34" charset="0"/>
                <a:sym typeface="Calibri"/>
              </a:rPr>
              <a:t> to                    </a:t>
            </a:r>
            <a:r>
              <a:rPr lang="fr-CA" sz="5000" b="0" i="0" u="none" strike="noStrike" cap="none" dirty="0" err="1">
                <a:solidFill>
                  <a:srgbClr val="8000FF"/>
                </a:solidFill>
                <a:latin typeface="Arial Black" panose="020B0A04020102020204" pitchFamily="34" charset="0"/>
                <a:sym typeface="Calibri"/>
              </a:rPr>
              <a:t>your</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teacher</a:t>
            </a:r>
            <a:r>
              <a:rPr lang="fr-CA" sz="5000" b="0" i="0" u="none" strike="noStrike" cap="none" dirty="0">
                <a:solidFill>
                  <a:srgbClr val="8000FF"/>
                </a:solidFill>
                <a:latin typeface="Arial Black" panose="020B0A04020102020204" pitchFamily="34" charset="0"/>
                <a:sym typeface="Calibri"/>
              </a:rPr>
              <a:t>. </a:t>
            </a:r>
            <a:endParaRPr sz="5000" b="0" i="0" u="none" strike="noStrike" cap="none" dirty="0">
              <a:solidFill>
                <a:srgbClr val="8000FF"/>
              </a:solidFill>
              <a:latin typeface="Arial Black" panose="020B0A04020102020204" pitchFamily="34" charset="0"/>
              <a:sym typeface="Calibri"/>
            </a:endParaRPr>
          </a:p>
          <a:p>
            <a:pPr marL="0" marR="0" lvl="0" indent="0" algn="ctr" rtl="0">
              <a:spcBef>
                <a:spcPts val="160"/>
              </a:spcBef>
              <a:spcAft>
                <a:spcPts val="0"/>
              </a:spcAft>
              <a:buClr>
                <a:schemeClr val="dk1"/>
              </a:buClr>
              <a:buSzPts val="800"/>
              <a:buFont typeface="Arial"/>
              <a:buNone/>
            </a:pPr>
            <a:endParaRPr sz="800" b="0" i="0" u="none" strike="noStrike" cap="none" dirty="0">
              <a:solidFill>
                <a:srgbClr val="8000FF"/>
              </a:solidFill>
              <a:latin typeface="Arial Black" panose="020B0A04020102020204" pitchFamily="34" charset="0"/>
              <a:sym typeface="Calibri"/>
            </a:endParaRPr>
          </a:p>
          <a:p>
            <a:pPr marL="0" marR="0" lvl="0" indent="0" algn="ctr" rtl="0">
              <a:spcBef>
                <a:spcPts val="160"/>
              </a:spcBef>
              <a:spcAft>
                <a:spcPts val="0"/>
              </a:spcAft>
              <a:buClr>
                <a:schemeClr val="dk1"/>
              </a:buClr>
              <a:buSzPts val="800"/>
              <a:buFont typeface="Arial"/>
              <a:buNone/>
            </a:pPr>
            <a:endParaRPr sz="800" b="0" i="0" u="none" strike="noStrike" cap="none" dirty="0">
              <a:solidFill>
                <a:srgbClr val="8000FF"/>
              </a:solidFill>
              <a:latin typeface="Arial Black" panose="020B0A04020102020204" pitchFamily="34" charset="0"/>
              <a:sym typeface="Calibri"/>
            </a:endParaRPr>
          </a:p>
          <a:p>
            <a:pPr marL="0" marR="0" lvl="0" indent="0" algn="l" rtl="0">
              <a:spcBef>
                <a:spcPts val="1000"/>
              </a:spcBef>
              <a:spcAft>
                <a:spcPts val="0"/>
              </a:spcAft>
              <a:buClr>
                <a:srgbClr val="8000FF"/>
              </a:buClr>
              <a:buSzPts val="5000"/>
              <a:buFont typeface="Arial"/>
              <a:buNone/>
            </a:pPr>
            <a:r>
              <a:rPr lang="fr-CA" sz="5000" b="0" i="0" u="none" strike="noStrike" cap="none" dirty="0">
                <a:solidFill>
                  <a:srgbClr val="8000FF"/>
                </a:solidFill>
                <a:latin typeface="Arial Black" panose="020B0A04020102020204" pitchFamily="34" charset="0"/>
                <a:sym typeface="Calibri"/>
              </a:rPr>
              <a:t>He or </a:t>
            </a:r>
            <a:r>
              <a:rPr lang="fr-CA" sz="5000" b="0" i="0" u="none" strike="noStrike" cap="none" dirty="0" err="1">
                <a:solidFill>
                  <a:srgbClr val="8000FF"/>
                </a:solidFill>
                <a:latin typeface="Arial Black" panose="020B0A04020102020204" pitchFamily="34" charset="0"/>
                <a:sym typeface="Calibri"/>
              </a:rPr>
              <a:t>she</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may</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ask</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you</a:t>
            </a:r>
            <a:r>
              <a:rPr lang="fr-CA" sz="5000" b="0" i="0" u="none" strike="noStrike" cap="none" dirty="0">
                <a:solidFill>
                  <a:srgbClr val="8000FF"/>
                </a:solidFill>
                <a:latin typeface="Arial Black" panose="020B0A04020102020204" pitchFamily="34" charset="0"/>
                <a:sym typeface="Calibri"/>
              </a:rPr>
              <a:t> to do </a:t>
            </a:r>
            <a:r>
              <a:rPr lang="fr-CA" sz="5000" b="0" i="0" u="none" strike="noStrike" cap="none" dirty="0" err="1">
                <a:solidFill>
                  <a:srgbClr val="8000FF"/>
                </a:solidFill>
                <a:latin typeface="Arial Black" panose="020B0A04020102020204" pitchFamily="34" charset="0"/>
                <a:sym typeface="Calibri"/>
              </a:rPr>
              <a:t>several</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things</a:t>
            </a:r>
            <a:r>
              <a:rPr lang="fr-CA" sz="5000" b="0" i="0" u="none" strike="noStrike" cap="none" dirty="0">
                <a:solidFill>
                  <a:srgbClr val="8000FF"/>
                </a:solidFill>
                <a:latin typeface="Arial Black" panose="020B0A04020102020204" pitchFamily="34" charset="0"/>
                <a:sym typeface="Calibri"/>
              </a:rPr>
              <a:t> and </a:t>
            </a:r>
            <a:r>
              <a:rPr lang="fr-CA" sz="5000" b="0" i="0" u="none" strike="noStrike" cap="none" dirty="0" err="1">
                <a:solidFill>
                  <a:srgbClr val="8000FF"/>
                </a:solidFill>
                <a:latin typeface="Arial Black" panose="020B0A04020102020204" pitchFamily="34" charset="0"/>
                <a:sym typeface="Calibri"/>
              </a:rPr>
              <a:t>may</a:t>
            </a:r>
            <a:r>
              <a:rPr lang="fr-CA" sz="5000" b="0" i="0" u="none" strike="noStrike" cap="none" dirty="0">
                <a:solidFill>
                  <a:srgbClr val="8000FF"/>
                </a:solidFill>
                <a:latin typeface="Arial Black" panose="020B0A04020102020204" pitchFamily="34" charset="0"/>
                <a:sym typeface="Calibri"/>
              </a:rPr>
              <a:t> </a:t>
            </a:r>
            <a:r>
              <a:rPr lang="fr-CA" sz="5000" b="0" i="0" u="none" strike="noStrike" cap="none" dirty="0" err="1">
                <a:solidFill>
                  <a:srgbClr val="8000FF"/>
                </a:solidFill>
                <a:latin typeface="Arial Black" panose="020B0A04020102020204" pitchFamily="34" charset="0"/>
                <a:sym typeface="Calibri"/>
              </a:rPr>
              <a:t>even</a:t>
            </a:r>
            <a:r>
              <a:rPr lang="fr-CA" sz="5000" b="0" i="0" u="none" strike="noStrike" cap="none" dirty="0">
                <a:solidFill>
                  <a:srgbClr val="8000FF"/>
                </a:solidFill>
                <a:latin typeface="Arial Black" panose="020B0A04020102020204" pitchFamily="34" charset="0"/>
                <a:sym typeface="Calibri"/>
              </a:rPr>
              <a:t> change the directions.  </a:t>
            </a:r>
            <a:endParaRPr sz="5000" b="0" i="0" u="none" strike="noStrike" cap="none" dirty="0">
              <a:solidFill>
                <a:srgbClr val="8000FF"/>
              </a:solidFill>
              <a:latin typeface="Arial Black" panose="020B0A04020102020204" pitchFamily="34" charset="0"/>
              <a:sym typeface="Calibri"/>
            </a:endParaRPr>
          </a:p>
          <a:p>
            <a:pPr marL="0" marR="0" lvl="0" indent="0" algn="l" rtl="0">
              <a:spcBef>
                <a:spcPts val="1320"/>
              </a:spcBef>
              <a:spcAft>
                <a:spcPts val="0"/>
              </a:spcAft>
              <a:buClr>
                <a:schemeClr val="dk1"/>
              </a:buClr>
              <a:buSzPts val="6600"/>
              <a:buFont typeface="Arial"/>
              <a:buNone/>
            </a:pPr>
            <a:endParaRPr sz="6600" b="0" i="0" u="none" strike="noStrike" cap="none" dirty="0">
              <a:solidFill>
                <a:srgbClr val="8000FF"/>
              </a:solidFill>
              <a:latin typeface="Arial Black" panose="020B0A04020102020204" pitchFamily="34" charset="0"/>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dirty="0" err="1">
                <a:solidFill>
                  <a:srgbClr val="008040"/>
                </a:solidFill>
                <a:latin typeface="Kristen ITC" panose="03050502040202030202" pitchFamily="66" charset="0"/>
              </a:rPr>
              <a:t>Lockdown</a:t>
            </a:r>
            <a:endParaRPr sz="8800" b="0" i="0" u="none" strike="noStrike" cap="none" dirty="0">
              <a:solidFill>
                <a:srgbClr val="008040"/>
              </a:solidFill>
              <a:latin typeface="Kristen ITC" panose="03050502040202030202" pitchFamily="66" charset="0"/>
              <a:sym typeface="Calibri"/>
            </a:endParaRPr>
          </a:p>
        </p:txBody>
      </p:sp>
      <p:sp>
        <p:nvSpPr>
          <p:cNvPr id="286" name="Shape 286"/>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p:txBody>
      </p:sp>
      <p:pic>
        <p:nvPicPr>
          <p:cNvPr id="288" name="Shape 288" descr="C:\Users\nridge\Pictures\desk.png"/>
          <p:cNvPicPr preferRelativeResize="0"/>
          <p:nvPr/>
        </p:nvPicPr>
        <p:blipFill rotWithShape="1">
          <a:blip r:embed="rId4">
            <a:alphaModFix/>
          </a:blip>
          <a:srcRect/>
          <a:stretch/>
        </p:blipFill>
        <p:spPr>
          <a:xfrm>
            <a:off x="7621223" y="5969069"/>
            <a:ext cx="1192102" cy="888931"/>
          </a:xfrm>
          <a:prstGeom prst="rect">
            <a:avLst/>
          </a:prstGeom>
          <a:noFill/>
          <a:ln>
            <a:noFill/>
          </a:ln>
        </p:spPr>
      </p:pic>
      <p:sp>
        <p:nvSpPr>
          <p:cNvPr id="287" name="Shape 287"/>
          <p:cNvSpPr/>
          <p:nvPr/>
        </p:nvSpPr>
        <p:spPr>
          <a:xfrm>
            <a:off x="293592" y="1484784"/>
            <a:ext cx="8310856" cy="65556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000"/>
              <a:buFont typeface="Calibri"/>
              <a:buNone/>
            </a:pPr>
            <a:r>
              <a:rPr lang="fr-CA" sz="6000" b="0" i="0" u="none" strike="noStrike" cap="none" dirty="0">
                <a:solidFill>
                  <a:srgbClr val="8000FF"/>
                </a:solidFill>
                <a:latin typeface="Arial Black" panose="020B0A04020102020204" pitchFamily="34" charset="0"/>
                <a:ea typeface="Calibri"/>
                <a:cs typeface="Calibri"/>
                <a:sym typeface="Calibri"/>
              </a:rPr>
              <a:t>In an emergency </a:t>
            </a:r>
            <a:r>
              <a:rPr lang="fr-CA" sz="6000" b="0" i="0" u="none" strike="noStrike" cap="none" dirty="0" err="1">
                <a:solidFill>
                  <a:srgbClr val="8000FF"/>
                </a:solidFill>
                <a:latin typeface="Arial Black" panose="020B0A04020102020204" pitchFamily="34" charset="0"/>
                <a:ea typeface="Calibri"/>
                <a:cs typeface="Calibri"/>
                <a:sym typeface="Calibri"/>
              </a:rPr>
              <a:t>your</a:t>
            </a:r>
            <a:r>
              <a:rPr lang="fr-CA" sz="6000" b="0" i="0" u="none" strike="noStrike" cap="none" dirty="0">
                <a:solidFill>
                  <a:srgbClr val="8000FF"/>
                </a:solidFill>
                <a:latin typeface="Arial Black" panose="020B0A04020102020204" pitchFamily="34" charset="0"/>
                <a:ea typeface="Calibri"/>
                <a:cs typeface="Calibri"/>
                <a:sym typeface="Calibri"/>
              </a:rPr>
              <a:t> </a:t>
            </a:r>
            <a:r>
              <a:rPr lang="fr-CA" sz="6000" b="0" i="0" u="none" strike="noStrike" cap="none" dirty="0" err="1">
                <a:solidFill>
                  <a:srgbClr val="8000FF"/>
                </a:solidFill>
                <a:latin typeface="Arial Black" panose="020B0A04020102020204" pitchFamily="34" charset="0"/>
                <a:ea typeface="Calibri"/>
                <a:cs typeface="Calibri"/>
                <a:sym typeface="Calibri"/>
              </a:rPr>
              <a:t>teacher</a:t>
            </a:r>
            <a:r>
              <a:rPr lang="fr-CA" sz="6000" b="0" i="0" u="none" strike="noStrike" cap="none" dirty="0">
                <a:solidFill>
                  <a:srgbClr val="8000FF"/>
                </a:solidFill>
                <a:latin typeface="Arial Black" panose="020B0A04020102020204" pitchFamily="34" charset="0"/>
                <a:ea typeface="Calibri"/>
                <a:cs typeface="Calibri"/>
                <a:sym typeface="Calibri"/>
              </a:rPr>
              <a:t> </a:t>
            </a:r>
            <a:r>
              <a:rPr lang="fr-CA" sz="6000" b="0" i="0" u="none" strike="noStrike" cap="none" dirty="0" err="1">
                <a:solidFill>
                  <a:srgbClr val="8000FF"/>
                </a:solidFill>
                <a:latin typeface="Arial Black" panose="020B0A04020102020204" pitchFamily="34" charset="0"/>
                <a:ea typeface="Calibri"/>
                <a:cs typeface="Calibri"/>
                <a:sym typeface="Calibri"/>
              </a:rPr>
              <a:t>might</a:t>
            </a:r>
            <a:r>
              <a:rPr lang="fr-CA" sz="6000" b="0" i="0" u="none" strike="noStrike" cap="none" dirty="0">
                <a:solidFill>
                  <a:srgbClr val="8000FF"/>
                </a:solidFill>
                <a:latin typeface="Arial Black" panose="020B0A04020102020204" pitchFamily="34" charset="0"/>
                <a:ea typeface="Calibri"/>
                <a:cs typeface="Calibri"/>
                <a:sym typeface="Calibri"/>
              </a:rPr>
              <a:t> </a:t>
            </a:r>
            <a:r>
              <a:rPr lang="fr-CA" sz="6000" b="0" i="0" u="none" strike="noStrike" cap="none" dirty="0" err="1" smtClean="0">
                <a:solidFill>
                  <a:srgbClr val="8000FF"/>
                </a:solidFill>
                <a:latin typeface="Arial Black" panose="020B0A04020102020204" pitchFamily="34" charset="0"/>
                <a:ea typeface="Calibri"/>
                <a:cs typeface="Calibri"/>
                <a:sym typeface="Calibri"/>
              </a:rPr>
              <a:t>turn</a:t>
            </a:r>
            <a:r>
              <a:rPr lang="fr-CA" sz="6000" dirty="0">
                <a:solidFill>
                  <a:srgbClr val="8000FF"/>
                </a:solidFill>
                <a:latin typeface="Arial Black" panose="020B0A04020102020204" pitchFamily="34" charset="0"/>
                <a:ea typeface="Calibri"/>
                <a:cs typeface="Calibri"/>
                <a:sym typeface="Calibri"/>
              </a:rPr>
              <a:t> </a:t>
            </a:r>
            <a:r>
              <a:rPr lang="fr-CA" sz="6000" b="0" i="0" u="none" strike="noStrike" cap="none" dirty="0" smtClean="0">
                <a:solidFill>
                  <a:srgbClr val="8000FF"/>
                </a:solidFill>
                <a:latin typeface="Arial Black" panose="020B0A04020102020204" pitchFamily="34" charset="0"/>
                <a:ea typeface="Calibri"/>
                <a:cs typeface="Calibri"/>
                <a:sym typeface="Calibri"/>
              </a:rPr>
              <a:t>off </a:t>
            </a:r>
            <a:r>
              <a:rPr lang="fr-CA" sz="6000" b="0" i="0" u="none" strike="noStrike" cap="none" dirty="0">
                <a:solidFill>
                  <a:srgbClr val="8000FF"/>
                </a:solidFill>
                <a:latin typeface="Arial Black" panose="020B0A04020102020204" pitchFamily="34" charset="0"/>
                <a:ea typeface="Calibri"/>
                <a:cs typeface="Calibri"/>
                <a:sym typeface="Calibri"/>
              </a:rPr>
              <a:t>the lights or move </a:t>
            </a:r>
            <a:r>
              <a:rPr lang="fr-CA" sz="6000" b="0" i="0" u="none" strike="noStrike" cap="none" dirty="0" err="1">
                <a:solidFill>
                  <a:srgbClr val="8000FF"/>
                </a:solidFill>
                <a:latin typeface="Arial Black" panose="020B0A04020102020204" pitchFamily="34" charset="0"/>
                <a:ea typeface="Calibri"/>
                <a:cs typeface="Calibri"/>
                <a:sym typeface="Calibri"/>
              </a:rPr>
              <a:t>heavy</a:t>
            </a:r>
            <a:r>
              <a:rPr lang="fr-CA" sz="6000" b="0" i="0" u="none" strike="noStrike" cap="none" dirty="0">
                <a:solidFill>
                  <a:srgbClr val="8000FF"/>
                </a:solidFill>
                <a:latin typeface="Arial Black" panose="020B0A04020102020204" pitchFamily="34" charset="0"/>
                <a:ea typeface="Calibri"/>
                <a:cs typeface="Calibri"/>
                <a:sym typeface="Calibri"/>
              </a:rPr>
              <a:t> </a:t>
            </a:r>
            <a:r>
              <a:rPr lang="fr-CA" sz="6000" b="0" i="0" u="none" strike="noStrike" cap="none" dirty="0" err="1">
                <a:solidFill>
                  <a:srgbClr val="8000FF"/>
                </a:solidFill>
                <a:latin typeface="Arial Black" panose="020B0A04020102020204" pitchFamily="34" charset="0"/>
                <a:ea typeface="Calibri"/>
                <a:cs typeface="Calibri"/>
                <a:sym typeface="Calibri"/>
              </a:rPr>
              <a:t>furniture</a:t>
            </a:r>
            <a:r>
              <a:rPr lang="fr-CA" sz="6000" b="0" i="0" u="none" strike="noStrike" cap="none" dirty="0">
                <a:solidFill>
                  <a:srgbClr val="8000FF"/>
                </a:solidFill>
                <a:latin typeface="Arial Black" panose="020B0A04020102020204" pitchFamily="34" charset="0"/>
                <a:ea typeface="Calibri"/>
                <a:cs typeface="Calibri"/>
                <a:sym typeface="Calibri"/>
              </a:rPr>
              <a:t> </a:t>
            </a:r>
            <a:r>
              <a:rPr lang="fr-CA" sz="6000" b="0" i="0" u="none" strike="noStrike" cap="none" dirty="0" err="1">
                <a:solidFill>
                  <a:srgbClr val="8000FF"/>
                </a:solidFill>
                <a:latin typeface="Arial Black" panose="020B0A04020102020204" pitchFamily="34" charset="0"/>
                <a:ea typeface="Calibri"/>
                <a:cs typeface="Calibri"/>
                <a:sym typeface="Calibri"/>
              </a:rPr>
              <a:t>into</a:t>
            </a:r>
            <a:r>
              <a:rPr lang="fr-CA" sz="6000" b="0" i="0" u="none" strike="noStrike" cap="none" dirty="0">
                <a:solidFill>
                  <a:srgbClr val="8000FF"/>
                </a:solidFill>
                <a:latin typeface="Arial Black" panose="020B0A04020102020204" pitchFamily="34" charset="0"/>
                <a:ea typeface="Calibri"/>
                <a:cs typeface="Calibri"/>
                <a:sym typeface="Calibri"/>
              </a:rPr>
              <a:t> the </a:t>
            </a:r>
            <a:r>
              <a:rPr lang="fr-CA" sz="6000" b="0" i="0" u="none" strike="noStrike" cap="none" dirty="0" err="1">
                <a:solidFill>
                  <a:srgbClr val="8000FF"/>
                </a:solidFill>
                <a:latin typeface="Arial Black" panose="020B0A04020102020204" pitchFamily="34" charset="0"/>
                <a:ea typeface="Calibri"/>
                <a:cs typeface="Calibri"/>
                <a:sym typeface="Calibri"/>
              </a:rPr>
              <a:t>doorway</a:t>
            </a:r>
            <a:r>
              <a:rPr lang="fr-CA" sz="6000" b="0" i="0" u="none" strike="noStrike" cap="none" dirty="0">
                <a:solidFill>
                  <a:srgbClr val="8000FF"/>
                </a:solidFill>
                <a:latin typeface="Arial Black" panose="020B0A04020102020204" pitchFamily="34" charset="0"/>
                <a:ea typeface="Calibri"/>
                <a:cs typeface="Calibri"/>
                <a:sym typeface="Calibri"/>
              </a:rPr>
              <a:t>.  </a:t>
            </a:r>
            <a:endParaRPr dirty="0">
              <a:latin typeface="Arial Black" panose="020B0A04020102020204" pitchFamily="34" charset="0"/>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3F3F3F"/>
              </a:solidFill>
              <a:latin typeface="Arial Black" panose="020B0A04020102020204" pitchFamily="34" charset="0"/>
              <a:sym typeface="Arial"/>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FF0000"/>
              </a:solidFill>
              <a:latin typeface="Arial Black" panose="020B0A04020102020204" pitchFamily="34" charset="0"/>
              <a:sym typeface="Arial"/>
            </a:endParaRPr>
          </a:p>
        </p:txBody>
      </p:sp>
      <p:pic>
        <p:nvPicPr>
          <p:cNvPr id="6" name="Shape 288" descr="C:\Users\nridge\Pictures\desk.png"/>
          <p:cNvPicPr preferRelativeResize="0"/>
          <p:nvPr/>
        </p:nvPicPr>
        <p:blipFill rotWithShape="1">
          <a:blip r:embed="rId4">
            <a:alphaModFix/>
          </a:blip>
          <a:srcRect/>
          <a:stretch/>
        </p:blipFill>
        <p:spPr>
          <a:xfrm>
            <a:off x="294814" y="5969068"/>
            <a:ext cx="1192102" cy="8889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dirty="0" err="1">
                <a:solidFill>
                  <a:srgbClr val="008040"/>
                </a:solidFill>
                <a:latin typeface="Kristen ITC" panose="03050502040202030202" pitchFamily="66" charset="0"/>
              </a:rPr>
              <a:t>Lockdown</a:t>
            </a:r>
            <a:endParaRPr sz="8800" b="0" i="0" u="none" strike="noStrike" cap="none" dirty="0">
              <a:solidFill>
                <a:srgbClr val="008040"/>
              </a:solidFill>
              <a:latin typeface="Kristen ITC" panose="03050502040202030202" pitchFamily="66" charset="0"/>
              <a:sym typeface="Calibri"/>
            </a:endParaRPr>
          </a:p>
        </p:txBody>
      </p:sp>
      <p:sp>
        <p:nvSpPr>
          <p:cNvPr id="295" name="Shape 295"/>
          <p:cNvSpPr txBox="1">
            <a:spLocks noGrp="1"/>
          </p:cNvSpPr>
          <p:nvPr>
            <p:ph type="body" idx="1"/>
          </p:nvPr>
        </p:nvSpPr>
        <p:spPr>
          <a:xfrm>
            <a:off x="229487" y="2162721"/>
            <a:ext cx="8640960" cy="361011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000FF"/>
              </a:buClr>
              <a:buSzPts val="6600"/>
              <a:buFont typeface="Arial"/>
              <a:buNone/>
            </a:pPr>
            <a:r>
              <a:rPr lang="fr-CA" sz="6600" b="0" i="0" u="none" strike="noStrike" cap="none" dirty="0" err="1">
                <a:solidFill>
                  <a:srgbClr val="8000FF"/>
                </a:solidFill>
                <a:latin typeface="Arial Black" panose="020B0A04020102020204" pitchFamily="34" charset="0"/>
                <a:sym typeface="Calibri"/>
              </a:rPr>
              <a:t>Your</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a:solidFill>
                  <a:srgbClr val="8000FF"/>
                </a:solidFill>
                <a:latin typeface="Arial Black" panose="020B0A04020102020204" pitchFamily="34" charset="0"/>
                <a:sym typeface="Calibri"/>
              </a:rPr>
              <a:t>teacher</a:t>
            </a:r>
            <a:r>
              <a:rPr lang="fr-CA" sz="6600" b="0" i="0" u="none" strike="noStrike" cap="none" dirty="0">
                <a:solidFill>
                  <a:srgbClr val="8000FF"/>
                </a:solidFill>
                <a:latin typeface="Arial Black" panose="020B0A04020102020204" pitchFamily="34" charset="0"/>
                <a:sym typeface="Calibri"/>
              </a:rPr>
              <a:t> </a:t>
            </a:r>
            <a:r>
              <a:rPr lang="fr-CA" sz="6600" b="0" i="0" u="none" strike="noStrike" cap="none" dirty="0" err="1">
                <a:solidFill>
                  <a:srgbClr val="8000FF"/>
                </a:solidFill>
                <a:latin typeface="Arial Black" panose="020B0A04020102020204" pitchFamily="34" charset="0"/>
                <a:sym typeface="Calibri"/>
              </a:rPr>
              <a:t>might</a:t>
            </a:r>
            <a:r>
              <a:rPr lang="fr-CA" sz="6600" b="0" i="0" u="none" strike="noStrike" cap="none" dirty="0">
                <a:solidFill>
                  <a:srgbClr val="8000FF"/>
                </a:solidFill>
                <a:latin typeface="Arial Black" panose="020B0A04020102020204" pitchFamily="34" charset="0"/>
                <a:sym typeface="Calibri"/>
              </a:rPr>
              <a:t> tell </a:t>
            </a:r>
            <a:r>
              <a:rPr lang="fr-CA" sz="6600" b="0" i="0" u="none" strike="noStrike" cap="none" dirty="0" err="1">
                <a:solidFill>
                  <a:srgbClr val="8000FF"/>
                </a:solidFill>
                <a:latin typeface="Arial Black" panose="020B0A04020102020204" pitchFamily="34" charset="0"/>
                <a:sym typeface="Calibri"/>
              </a:rPr>
              <a:t>you</a:t>
            </a:r>
            <a:r>
              <a:rPr lang="fr-CA" sz="6600" b="0" i="0" u="none" strike="noStrike" cap="none" dirty="0">
                <a:solidFill>
                  <a:srgbClr val="8000FF"/>
                </a:solidFill>
                <a:latin typeface="Arial Black" panose="020B0A04020102020204" pitchFamily="34" charset="0"/>
                <a:sym typeface="Calibri"/>
              </a:rPr>
              <a:t>:</a:t>
            </a:r>
            <a:endParaRPr dirty="0">
              <a:latin typeface="Arial Black" panose="020B0A04020102020204" pitchFamily="34" charset="0"/>
            </a:endParaRPr>
          </a:p>
          <a:p>
            <a:pPr marL="0" marR="0" lvl="0" indent="0" algn="ctr" rtl="0">
              <a:lnSpc>
                <a:spcPct val="90000"/>
              </a:lnSpc>
              <a:spcBef>
                <a:spcPts val="1440"/>
              </a:spcBef>
              <a:spcAft>
                <a:spcPts val="0"/>
              </a:spcAft>
              <a:buClr>
                <a:srgbClr val="E36C09"/>
              </a:buClr>
              <a:buSzPts val="7200"/>
              <a:buFont typeface="Arial"/>
              <a:buNone/>
            </a:pPr>
            <a:r>
              <a:rPr lang="fr-CA" sz="7200" b="0" i="0" u="none" strike="noStrike" cap="none" dirty="0" smtClean="0">
                <a:solidFill>
                  <a:srgbClr val="FF0000"/>
                </a:solidFill>
                <a:latin typeface="Arial Black" panose="020B0A04020102020204" pitchFamily="34" charset="0"/>
                <a:sym typeface="Calibri"/>
              </a:rPr>
              <a:t> </a:t>
            </a:r>
            <a:r>
              <a:rPr lang="fr-CA" sz="5400" b="0" i="0" u="none" strike="noStrike" cap="none" dirty="0" err="1">
                <a:solidFill>
                  <a:srgbClr val="FF0000"/>
                </a:solidFill>
                <a:latin typeface="Arial Black" panose="020B0A04020102020204" pitchFamily="34" charset="0"/>
                <a:sym typeface="Calibri"/>
              </a:rPr>
              <a:t>sit</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err="1">
                <a:solidFill>
                  <a:srgbClr val="FF0000"/>
                </a:solidFill>
                <a:latin typeface="Arial Black" panose="020B0A04020102020204" pitchFamily="34" charset="0"/>
                <a:sym typeface="Calibri"/>
              </a:rPr>
              <a:t>quietly</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smtClean="0">
                <a:solidFill>
                  <a:srgbClr val="FF0000"/>
                </a:solidFill>
                <a:latin typeface="Arial Black" panose="020B0A04020102020204" pitchFamily="34" charset="0"/>
                <a:sym typeface="Calibri"/>
              </a:rPr>
              <a:t>in the </a:t>
            </a:r>
            <a:r>
              <a:rPr lang="fr-CA" sz="5400" b="0" i="0" u="none" strike="noStrike" cap="none" dirty="0">
                <a:solidFill>
                  <a:srgbClr val="FF0000"/>
                </a:solidFill>
                <a:latin typeface="Arial Black" panose="020B0A04020102020204" pitchFamily="34" charset="0"/>
                <a:sym typeface="Calibri"/>
              </a:rPr>
              <a:t>corner. </a:t>
            </a:r>
            <a:endParaRPr sz="5400" dirty="0">
              <a:solidFill>
                <a:srgbClr val="FF0000"/>
              </a:solidFill>
              <a:latin typeface="Arial Black" panose="020B0A04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dirty="0" err="1" smtClean="0">
                <a:solidFill>
                  <a:srgbClr val="008040"/>
                </a:solidFill>
                <a:latin typeface="Kristen ITC" panose="03050502040202030202" pitchFamily="66" charset="0"/>
              </a:rPr>
              <a:t>Lockdown</a:t>
            </a:r>
            <a:endParaRPr sz="8800" dirty="0">
              <a:solidFill>
                <a:srgbClr val="008040"/>
              </a:solidFill>
              <a:latin typeface="Kristen ITC" panose="03050502040202030202" pitchFamily="66" charset="0"/>
            </a:endParaRPr>
          </a:p>
        </p:txBody>
      </p:sp>
      <p:sp>
        <p:nvSpPr>
          <p:cNvPr id="302" name="Shape 302"/>
          <p:cNvSpPr txBox="1">
            <a:spLocks noGrp="1"/>
          </p:cNvSpPr>
          <p:nvPr>
            <p:ph type="body" idx="1"/>
          </p:nvPr>
        </p:nvSpPr>
        <p:spPr>
          <a:xfrm>
            <a:off x="395536" y="1916832"/>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303" name="Shape 303"/>
          <p:cNvSpPr/>
          <p:nvPr/>
        </p:nvSpPr>
        <p:spPr>
          <a:xfrm>
            <a:off x="395536" y="1916832"/>
            <a:ext cx="8424936" cy="57708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000"/>
              <a:buFont typeface="Arial"/>
              <a:buNone/>
            </a:pPr>
            <a:r>
              <a:rPr lang="fr-CA" sz="6000" b="0" i="0" u="none" strike="noStrike" cap="none" dirty="0" err="1">
                <a:solidFill>
                  <a:srgbClr val="8000FF"/>
                </a:solidFill>
                <a:latin typeface="Arial Black" panose="020B0A04020102020204" pitchFamily="34" charset="0"/>
                <a:sym typeface="Arial"/>
              </a:rPr>
              <a:t>Your</a:t>
            </a:r>
            <a:r>
              <a:rPr lang="fr-CA" sz="6000" b="0" i="0" u="none" strike="noStrike" cap="none" dirty="0">
                <a:solidFill>
                  <a:srgbClr val="8000FF"/>
                </a:solidFill>
                <a:latin typeface="Arial Black" panose="020B0A04020102020204" pitchFamily="34" charset="0"/>
                <a:sym typeface="Arial"/>
              </a:rPr>
              <a:t> </a:t>
            </a:r>
            <a:r>
              <a:rPr lang="fr-CA" sz="6000" b="0" i="0" u="none" strike="noStrike" cap="none" dirty="0" err="1">
                <a:solidFill>
                  <a:srgbClr val="8000FF"/>
                </a:solidFill>
                <a:latin typeface="Arial Black" panose="020B0A04020102020204" pitchFamily="34" charset="0"/>
                <a:sym typeface="Arial"/>
              </a:rPr>
              <a:t>teacher</a:t>
            </a:r>
            <a:r>
              <a:rPr lang="fr-CA" sz="6000" b="0" i="0" u="none" strike="noStrike" cap="none" dirty="0">
                <a:solidFill>
                  <a:srgbClr val="8000FF"/>
                </a:solidFill>
                <a:latin typeface="Arial Black" panose="020B0A04020102020204" pitchFamily="34" charset="0"/>
                <a:sym typeface="Arial"/>
              </a:rPr>
              <a:t> </a:t>
            </a:r>
            <a:r>
              <a:rPr lang="fr-CA" sz="6000" b="0" i="0" u="none" strike="noStrike" cap="none" dirty="0" err="1">
                <a:solidFill>
                  <a:srgbClr val="8000FF"/>
                </a:solidFill>
                <a:latin typeface="Arial Black" panose="020B0A04020102020204" pitchFamily="34" charset="0"/>
                <a:sym typeface="Arial"/>
              </a:rPr>
              <a:t>might</a:t>
            </a:r>
            <a:r>
              <a:rPr lang="fr-CA" sz="6000" b="0" i="0" u="none" strike="noStrike" cap="none" dirty="0">
                <a:solidFill>
                  <a:srgbClr val="8000FF"/>
                </a:solidFill>
                <a:latin typeface="Arial Black" panose="020B0A04020102020204" pitchFamily="34" charset="0"/>
                <a:sym typeface="Arial"/>
              </a:rPr>
              <a:t> tell </a:t>
            </a:r>
            <a:r>
              <a:rPr lang="fr-CA" sz="6000" b="0" i="0" u="none" strike="noStrike" cap="none" dirty="0" err="1">
                <a:solidFill>
                  <a:srgbClr val="8000FF"/>
                </a:solidFill>
                <a:latin typeface="Arial Black" panose="020B0A04020102020204" pitchFamily="34" charset="0"/>
                <a:sym typeface="Arial"/>
              </a:rPr>
              <a:t>you</a:t>
            </a:r>
            <a:r>
              <a:rPr lang="fr-CA" sz="6000" b="0" i="0" u="none" strike="noStrike" cap="none" dirty="0" smtClean="0">
                <a:solidFill>
                  <a:srgbClr val="8000FF"/>
                </a:solidFill>
                <a:latin typeface="Arial Black" panose="020B0A04020102020204" pitchFamily="34" charset="0"/>
                <a:sym typeface="Arial"/>
              </a:rPr>
              <a:t>:</a:t>
            </a:r>
          </a:p>
          <a:p>
            <a:pPr marL="0" marR="0" lvl="0" indent="0" algn="ctr" rtl="0">
              <a:spcBef>
                <a:spcPts val="0"/>
              </a:spcBef>
              <a:spcAft>
                <a:spcPts val="0"/>
              </a:spcAft>
              <a:buClr>
                <a:srgbClr val="8000FF"/>
              </a:buClr>
              <a:buSzPts val="6000"/>
              <a:buFont typeface="Arial"/>
              <a:buNone/>
            </a:pPr>
            <a:endParaRPr dirty="0">
              <a:latin typeface="Arial Black" panose="020B0A04020102020204" pitchFamily="34" charset="0"/>
            </a:endParaRPr>
          </a:p>
          <a:p>
            <a:pPr marL="0" marR="0" lvl="0" indent="0" algn="ctr" rtl="0">
              <a:spcBef>
                <a:spcPts val="0"/>
              </a:spcBef>
              <a:spcAft>
                <a:spcPts val="0"/>
              </a:spcAft>
              <a:buNone/>
            </a:pPr>
            <a:endParaRPr lang="fr-CA" sz="900" dirty="0">
              <a:solidFill>
                <a:srgbClr val="8000FF"/>
              </a:solidFill>
              <a:latin typeface="Arial Black" panose="020B0A04020102020204" pitchFamily="34" charset="0"/>
            </a:endParaRPr>
          </a:p>
          <a:p>
            <a:pPr marL="0" marR="0" lvl="0" indent="0" algn="ctr" rtl="0">
              <a:spcBef>
                <a:spcPts val="0"/>
              </a:spcBef>
              <a:spcAft>
                <a:spcPts val="0"/>
              </a:spcAft>
              <a:buNone/>
            </a:pPr>
            <a:r>
              <a:rPr lang="fr-CA" sz="5400" b="0" i="0" u="none" strike="noStrike" cap="none" dirty="0" smtClean="0">
                <a:solidFill>
                  <a:srgbClr val="FF0000"/>
                </a:solidFill>
                <a:latin typeface="Arial Black" panose="020B0A04020102020204" pitchFamily="34" charset="0"/>
                <a:sym typeface="Arial"/>
              </a:rPr>
              <a:t>move </a:t>
            </a:r>
            <a:r>
              <a:rPr lang="fr-CA" sz="5400" b="0" i="0" u="none" strike="noStrike" cap="none" dirty="0" err="1">
                <a:solidFill>
                  <a:srgbClr val="FF0000"/>
                </a:solidFill>
                <a:latin typeface="Arial Black" panose="020B0A04020102020204" pitchFamily="34" charset="0"/>
                <a:sym typeface="Arial"/>
              </a:rPr>
              <a:t>under</a:t>
            </a:r>
            <a:r>
              <a:rPr lang="fr-CA" sz="5400" b="0" i="0" u="none" strike="noStrike" cap="none" dirty="0">
                <a:solidFill>
                  <a:srgbClr val="FF0000"/>
                </a:solidFill>
                <a:latin typeface="Arial Black" panose="020B0A04020102020204" pitchFamily="34" charset="0"/>
                <a:sym typeface="Arial"/>
              </a:rPr>
              <a:t> </a:t>
            </a:r>
            <a:r>
              <a:rPr lang="fr-CA" sz="5400" b="0" i="0" u="none" strike="noStrike" cap="none" dirty="0" err="1">
                <a:solidFill>
                  <a:srgbClr val="FF0000"/>
                </a:solidFill>
                <a:latin typeface="Arial Black" panose="020B0A04020102020204" pitchFamily="34" charset="0"/>
                <a:sym typeface="Arial"/>
              </a:rPr>
              <a:t>your</a:t>
            </a:r>
            <a:r>
              <a:rPr lang="fr-CA" sz="5400" b="0" i="0" u="none" strike="noStrike" cap="none" dirty="0">
                <a:solidFill>
                  <a:srgbClr val="FF0000"/>
                </a:solidFill>
                <a:latin typeface="Arial Black" panose="020B0A04020102020204" pitchFamily="34" charset="0"/>
                <a:sym typeface="Arial"/>
              </a:rPr>
              <a:t> desk.</a:t>
            </a:r>
            <a:endParaRPr sz="5400" b="0" i="0" u="none" strike="noStrike" cap="none" dirty="0">
              <a:solidFill>
                <a:srgbClr val="FF0000"/>
              </a:solidFill>
              <a:latin typeface="Arial Black" panose="020B0A04020102020204" pitchFamily="34" charset="0"/>
              <a:sym typeface="Arial"/>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FF0000"/>
              </a:solidFill>
              <a:latin typeface="Arial Black" panose="020B0A04020102020204" pitchFamily="34" charset="0"/>
              <a:sym typeface="Arial"/>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FF0000"/>
              </a:solidFill>
              <a:latin typeface="Arial Black" panose="020B0A04020102020204" pitchFamily="34" charset="0"/>
              <a:sym typeface="Arial"/>
            </a:endParaRPr>
          </a:p>
        </p:txBody>
      </p:sp>
      <p:pic>
        <p:nvPicPr>
          <p:cNvPr id="304" name="Shape 304" descr="C:\Users\nridge\Pictures\desk.jpg"/>
          <p:cNvPicPr preferRelativeResize="0"/>
          <p:nvPr/>
        </p:nvPicPr>
        <p:blipFill rotWithShape="1">
          <a:blip r:embed="rId4">
            <a:alphaModFix/>
          </a:blip>
          <a:srcRect/>
          <a:stretch/>
        </p:blipFill>
        <p:spPr>
          <a:xfrm>
            <a:off x="6766775" y="5013176"/>
            <a:ext cx="1637372" cy="156618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dirty="0" err="1">
                <a:solidFill>
                  <a:srgbClr val="008040"/>
                </a:solidFill>
                <a:latin typeface="Kristen ITC" panose="03050502040202030202" pitchFamily="66" charset="0"/>
              </a:rPr>
              <a:t>Lockdown</a:t>
            </a:r>
            <a:endParaRPr sz="9600" b="0" i="0" u="none" strike="noStrike" cap="none" dirty="0">
              <a:solidFill>
                <a:srgbClr val="008040"/>
              </a:solidFill>
              <a:latin typeface="Kristen ITC" panose="03050502040202030202" pitchFamily="66" charset="0"/>
              <a:sym typeface="Calibri"/>
            </a:endParaRPr>
          </a:p>
        </p:txBody>
      </p:sp>
      <p:sp>
        <p:nvSpPr>
          <p:cNvPr id="311" name="Shape 311"/>
          <p:cNvSpPr txBox="1">
            <a:spLocks noGrp="1"/>
          </p:cNvSpPr>
          <p:nvPr>
            <p:ph type="body" idx="1"/>
          </p:nvPr>
        </p:nvSpPr>
        <p:spPr>
          <a:xfrm>
            <a:off x="179512" y="1700808"/>
            <a:ext cx="8640960" cy="4669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6600"/>
              <a:buFont typeface="Arial"/>
              <a:buNone/>
            </a:pPr>
            <a:r>
              <a:rPr lang="fr-CA" sz="6600" b="0" i="0" u="none" strike="noStrike" cap="none" dirty="0" err="1">
                <a:solidFill>
                  <a:srgbClr val="8000FF"/>
                </a:solidFill>
                <a:latin typeface="Arial Black" panose="020B0A04020102020204" pitchFamily="34" charset="0"/>
                <a:sym typeface="Calibri"/>
              </a:rPr>
              <a:t>Remember</a:t>
            </a:r>
            <a:r>
              <a:rPr lang="fr-CA" sz="6600" b="0" i="0" u="none" strike="noStrike" cap="none" dirty="0">
                <a:solidFill>
                  <a:srgbClr val="8000FF"/>
                </a:solidFill>
                <a:latin typeface="Arial Black" panose="020B0A04020102020204" pitchFamily="34" charset="0"/>
                <a:sym typeface="Calibri"/>
              </a:rPr>
              <a:t>!</a:t>
            </a:r>
            <a:endParaRPr dirty="0">
              <a:latin typeface="Arial Black" panose="020B0A04020102020204" pitchFamily="34" charset="0"/>
            </a:endParaRPr>
          </a:p>
          <a:p>
            <a:pPr marL="0" marR="0" lvl="0" indent="0" algn="ctr" rtl="0">
              <a:spcBef>
                <a:spcPts val="1320"/>
              </a:spcBef>
              <a:spcAft>
                <a:spcPts val="0"/>
              </a:spcAft>
              <a:buClr>
                <a:srgbClr val="E36C09"/>
              </a:buClr>
              <a:buSzPts val="6600"/>
              <a:buFont typeface="Arial"/>
              <a:buNone/>
            </a:pPr>
            <a:r>
              <a:rPr lang="fr-CA" sz="5400" b="0" i="0" u="none" strike="noStrike" cap="none" dirty="0" smtClean="0">
                <a:solidFill>
                  <a:srgbClr val="FF0000"/>
                </a:solidFill>
                <a:latin typeface="Arial Black" panose="020B0A04020102020204" pitchFamily="34" charset="0"/>
                <a:sym typeface="Calibri"/>
              </a:rPr>
              <a:t>Directions </a:t>
            </a:r>
            <a:r>
              <a:rPr lang="fr-CA" sz="5400" b="0" i="0" u="none" strike="noStrike" cap="none" dirty="0" err="1">
                <a:solidFill>
                  <a:srgbClr val="FF0000"/>
                </a:solidFill>
                <a:latin typeface="Arial Black" panose="020B0A04020102020204" pitchFamily="34" charset="0"/>
                <a:sym typeface="Calibri"/>
              </a:rPr>
              <a:t>may</a:t>
            </a:r>
            <a:r>
              <a:rPr lang="fr-CA" sz="5400" b="0" i="0" u="none" strike="noStrike" cap="none" dirty="0">
                <a:solidFill>
                  <a:srgbClr val="FF0000"/>
                </a:solidFill>
                <a:latin typeface="Arial Black" panose="020B0A04020102020204" pitchFamily="34" charset="0"/>
                <a:sym typeface="Calibri"/>
              </a:rPr>
              <a:t> change.  Be sure to </a:t>
            </a:r>
            <a:r>
              <a:rPr lang="fr-CA" sz="5400" b="0" i="0" u="none" strike="noStrike" cap="none" dirty="0" err="1">
                <a:solidFill>
                  <a:srgbClr val="FF0000"/>
                </a:solidFill>
                <a:latin typeface="Arial Black" panose="020B0A04020102020204" pitchFamily="34" charset="0"/>
                <a:sym typeface="Calibri"/>
              </a:rPr>
              <a:t>listen</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err="1">
                <a:solidFill>
                  <a:srgbClr val="FF0000"/>
                </a:solidFill>
                <a:latin typeface="Arial Black" panose="020B0A04020102020204" pitchFamily="34" charset="0"/>
                <a:sym typeface="Calibri"/>
              </a:rPr>
              <a:t>carefully</a:t>
            </a:r>
            <a:r>
              <a:rPr lang="fr-CA" sz="5400" b="0" i="0" u="none" strike="noStrike" cap="none" dirty="0">
                <a:solidFill>
                  <a:srgbClr val="FF0000"/>
                </a:solidFill>
                <a:latin typeface="Arial Black" panose="020B0A04020102020204" pitchFamily="34" charset="0"/>
                <a:sym typeface="Calibri"/>
              </a:rPr>
              <a:t> to the </a:t>
            </a:r>
            <a:r>
              <a:rPr lang="fr-CA" sz="5400" b="0" i="0" u="none" strike="noStrike" cap="none" dirty="0" err="1">
                <a:solidFill>
                  <a:srgbClr val="FF0000"/>
                </a:solidFill>
                <a:latin typeface="Arial Black" panose="020B0A04020102020204" pitchFamily="34" charset="0"/>
                <a:sym typeface="Calibri"/>
              </a:rPr>
              <a:t>teacher</a:t>
            </a:r>
            <a:r>
              <a:rPr lang="fr-CA" sz="5400" b="0" i="0" u="none" strike="noStrike" cap="none" dirty="0">
                <a:solidFill>
                  <a:srgbClr val="FF0000"/>
                </a:solidFill>
                <a:latin typeface="Arial Black" panose="020B0A04020102020204" pitchFamily="34" charset="0"/>
                <a:sym typeface="Calibri"/>
              </a:rPr>
              <a:t>. </a:t>
            </a:r>
            <a:endParaRPr sz="5400" b="0" i="0" u="none" strike="noStrike" cap="none" dirty="0">
              <a:solidFill>
                <a:srgbClr val="FF0000"/>
              </a:solidFill>
              <a:latin typeface="Arial Black" panose="020B0A04020102020204" pitchFamily="34" charset="0"/>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79512" y="188640"/>
            <a:ext cx="871296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500" dirty="0" err="1">
                <a:solidFill>
                  <a:srgbClr val="FF0000"/>
                </a:solidFill>
                <a:latin typeface="Kristen ITC" panose="03050502040202030202" pitchFamily="66" charset="0"/>
              </a:rPr>
              <a:t>Inform</a:t>
            </a:r>
            <a:endParaRPr sz="7500" dirty="0">
              <a:solidFill>
                <a:srgbClr val="FF0000"/>
              </a:solidFill>
              <a:latin typeface="Kristen ITC" panose="03050502040202030202" pitchFamily="66" charset="0"/>
            </a:endParaRPr>
          </a:p>
        </p:txBody>
      </p:sp>
      <p:sp>
        <p:nvSpPr>
          <p:cNvPr id="318" name="Shape 318"/>
          <p:cNvSpPr txBox="1">
            <a:spLocks noGrp="1"/>
          </p:cNvSpPr>
          <p:nvPr>
            <p:ph type="body" idx="1"/>
          </p:nvPr>
        </p:nvSpPr>
        <p:spPr>
          <a:xfrm>
            <a:off x="179512" y="1772816"/>
            <a:ext cx="8712968"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6000"/>
              <a:buFont typeface="Arial"/>
              <a:buNone/>
            </a:pPr>
            <a:r>
              <a:rPr lang="fr-CA" sz="6000" b="0" i="0" u="none" strike="noStrike" cap="none" dirty="0">
                <a:solidFill>
                  <a:srgbClr val="008040"/>
                </a:solidFill>
                <a:latin typeface="Arial Black" panose="020B0A04020102020204" pitchFamily="34" charset="0"/>
                <a:sym typeface="Calibri"/>
              </a:rPr>
              <a:t>Sharing information             </a:t>
            </a:r>
            <a:r>
              <a:rPr lang="fr-CA" sz="6000" b="0" i="0" u="none" strike="noStrike" cap="none" dirty="0" err="1">
                <a:solidFill>
                  <a:srgbClr val="008040"/>
                </a:solidFill>
                <a:latin typeface="Arial Black" panose="020B0A04020102020204" pitchFamily="34" charset="0"/>
                <a:sym typeface="Calibri"/>
              </a:rPr>
              <a:t>is</a:t>
            </a:r>
            <a:r>
              <a:rPr lang="fr-CA" sz="6000" b="0" i="0" u="none" strike="noStrike" cap="none" dirty="0">
                <a:solidFill>
                  <a:srgbClr val="008040"/>
                </a:solidFill>
                <a:latin typeface="Arial Black" panose="020B0A04020102020204" pitchFamily="34" charset="0"/>
                <a:sym typeface="Calibri"/>
              </a:rPr>
              <a:t> important.                                      It </a:t>
            </a:r>
            <a:r>
              <a:rPr lang="fr-CA" sz="6000" b="0" i="0" u="none" strike="noStrike" cap="none" dirty="0" err="1">
                <a:solidFill>
                  <a:srgbClr val="008040"/>
                </a:solidFill>
                <a:latin typeface="Arial Black" panose="020B0A04020102020204" pitchFamily="34" charset="0"/>
                <a:sym typeface="Calibri"/>
              </a:rPr>
              <a:t>helps</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everyone</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make</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better</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decisions</a:t>
            </a:r>
            <a:r>
              <a:rPr lang="fr-CA" sz="6000" b="0" i="0" u="none" strike="noStrike" cap="none" dirty="0">
                <a:solidFill>
                  <a:srgbClr val="008040"/>
                </a:solidFill>
                <a:latin typeface="Arial Black" panose="020B0A04020102020204" pitchFamily="34" charset="0"/>
                <a:sym typeface="Calibri"/>
              </a:rPr>
              <a:t>.</a:t>
            </a:r>
            <a:endParaRPr dirty="0">
              <a:latin typeface="Arial Black" panose="020B0A04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000" dirty="0" err="1">
                <a:solidFill>
                  <a:srgbClr val="FF0000"/>
                </a:solidFill>
                <a:latin typeface="Kristen ITC" panose="03050502040202030202" pitchFamily="66" charset="0"/>
              </a:rPr>
              <a:t>Inform</a:t>
            </a:r>
            <a:endParaRPr sz="7000" b="0" i="0" u="none" strike="noStrike" cap="none" dirty="0">
              <a:solidFill>
                <a:srgbClr val="FF0000"/>
              </a:solidFill>
              <a:latin typeface="Kristen ITC" panose="03050502040202030202" pitchFamily="66" charset="0"/>
              <a:sym typeface="Calibri"/>
            </a:endParaRPr>
          </a:p>
        </p:txBody>
      </p:sp>
      <p:sp>
        <p:nvSpPr>
          <p:cNvPr id="325" name="Shape 325"/>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p:txBody>
      </p:sp>
      <p:sp>
        <p:nvSpPr>
          <p:cNvPr id="326" name="Shape 326"/>
          <p:cNvSpPr/>
          <p:nvPr/>
        </p:nvSpPr>
        <p:spPr>
          <a:xfrm>
            <a:off x="369876" y="2007569"/>
            <a:ext cx="8424936"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4800"/>
              <a:buFont typeface="Arial"/>
              <a:buNone/>
            </a:pPr>
            <a:r>
              <a:rPr lang="fr-CA" sz="4800" b="0" i="0" u="none" strike="noStrike" cap="none" dirty="0" smtClean="0">
                <a:solidFill>
                  <a:srgbClr val="00B050"/>
                </a:solidFill>
                <a:latin typeface="Arial Black" panose="020B0A04020102020204" pitchFamily="34" charset="0"/>
                <a:sym typeface="Arial"/>
              </a:rPr>
              <a:t>Information </a:t>
            </a:r>
            <a:r>
              <a:rPr lang="fr-CA" sz="4800" b="0" i="0" u="none" strike="noStrike" cap="none" dirty="0" err="1">
                <a:solidFill>
                  <a:srgbClr val="00B050"/>
                </a:solidFill>
                <a:latin typeface="Arial Black" panose="020B0A04020102020204" pitchFamily="34" charset="0"/>
                <a:sym typeface="Arial"/>
              </a:rPr>
              <a:t>can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shared</a:t>
            </a:r>
            <a:r>
              <a:rPr lang="fr-CA" sz="4800" b="0" i="0" u="none" strike="noStrike" cap="none" dirty="0">
                <a:solidFill>
                  <a:srgbClr val="00B050"/>
                </a:solidFill>
                <a:latin typeface="Arial Black" panose="020B0A04020102020204" pitchFamily="34" charset="0"/>
                <a:sym typeface="Arial"/>
              </a:rPr>
              <a:t> in </a:t>
            </a:r>
            <a:r>
              <a:rPr lang="fr-CA" sz="4800" b="0" i="0" u="none" strike="noStrike" cap="none" dirty="0" err="1">
                <a:solidFill>
                  <a:srgbClr val="00B050"/>
                </a:solidFill>
                <a:latin typeface="Arial Black" panose="020B0A04020102020204" pitchFamily="34" charset="0"/>
                <a:sym typeface="Arial"/>
              </a:rPr>
              <a:t>many</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ways</a:t>
            </a:r>
            <a:r>
              <a:rPr lang="fr-CA" sz="4800" b="0" i="0" u="none" strike="noStrike" cap="none" dirty="0">
                <a:solidFill>
                  <a:srgbClr val="00B050"/>
                </a:solidFill>
                <a:latin typeface="Arial Black" panose="020B0A04020102020204" pitchFamily="34" charset="0"/>
                <a:sym typeface="Arial"/>
              </a:rPr>
              <a:t>:</a:t>
            </a:r>
            <a:endParaRPr dirty="0">
              <a:solidFill>
                <a:srgbClr val="00B050"/>
              </a:solidFill>
              <a:latin typeface="Arial Black" panose="020B0A04020102020204" pitchFamily="34" charset="0"/>
            </a:endParaRPr>
          </a:p>
          <a:p>
            <a:pPr marL="0" marR="0" lvl="0" indent="0" algn="ctr" rtl="0">
              <a:spcBef>
                <a:spcPts val="0"/>
              </a:spcBef>
              <a:spcAft>
                <a:spcPts val="0"/>
              </a:spcAft>
              <a:buClr>
                <a:schemeClr val="dk1"/>
              </a:buClr>
              <a:buSzPts val="6000"/>
              <a:buFont typeface="Arial"/>
              <a:buNone/>
            </a:pPr>
            <a:endParaRPr sz="60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None/>
            </a:pPr>
            <a:r>
              <a:rPr lang="fr-CA" sz="4800" b="0" i="0" u="none" strike="noStrike" cap="none" dirty="0">
                <a:solidFill>
                  <a:srgbClr val="00B050"/>
                </a:solidFill>
                <a:latin typeface="Arial Black" panose="020B0A04020102020204" pitchFamily="34" charset="0"/>
                <a:sym typeface="Arial"/>
              </a:rPr>
              <a:t>An </a:t>
            </a:r>
            <a:r>
              <a:rPr lang="fr-CA" sz="4800" b="0" i="0" u="none" strike="noStrike" cap="none" dirty="0" err="1">
                <a:solidFill>
                  <a:srgbClr val="00B050"/>
                </a:solidFill>
                <a:latin typeface="Arial Black" panose="020B0A04020102020204" pitchFamily="34" charset="0"/>
                <a:sym typeface="Arial"/>
              </a:rPr>
              <a:t>announcement</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might</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made on the Intercom.</a:t>
            </a:r>
            <a:endParaRPr sz="6000" b="0" i="0" u="none" strike="noStrike" cap="none" dirty="0">
              <a:solidFill>
                <a:srgbClr val="00B050"/>
              </a:solidFill>
              <a:latin typeface="Arial Black" panose="020B0A04020102020204" pitchFamily="34" charset="0"/>
              <a:sym typeface="Arial"/>
            </a:endParaRPr>
          </a:p>
        </p:txBody>
      </p:sp>
      <p:pic>
        <p:nvPicPr>
          <p:cNvPr id="327" name="Shape 327" descr="C:\Users\nridge\Pictures\pa.jpg"/>
          <p:cNvPicPr preferRelativeResize="0"/>
          <p:nvPr/>
        </p:nvPicPr>
        <p:blipFill rotWithShape="1">
          <a:blip r:embed="rId4">
            <a:alphaModFix/>
          </a:blip>
          <a:srcRect/>
          <a:stretch/>
        </p:blipFill>
        <p:spPr>
          <a:xfrm>
            <a:off x="6542005" y="116632"/>
            <a:ext cx="2458629" cy="18838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95536" y="32792"/>
            <a:ext cx="8229600" cy="13430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200" b="0" i="0" u="none" strike="noStrike" cap="none" dirty="0" err="1" smtClean="0">
                <a:solidFill>
                  <a:srgbClr val="FF0000"/>
                </a:solidFill>
                <a:latin typeface="Kristen ITC" panose="03050502040202030202" pitchFamily="66" charset="0"/>
                <a:sym typeface="Calibri"/>
              </a:rPr>
              <a:t>ALiCE</a:t>
            </a:r>
            <a:endParaRPr dirty="0">
              <a:latin typeface="Kristen ITC" panose="03050502040202030202" pitchFamily="66" charset="0"/>
            </a:endParaRPr>
          </a:p>
        </p:txBody>
      </p:sp>
      <p:sp>
        <p:nvSpPr>
          <p:cNvPr id="107" name="Shape 107"/>
          <p:cNvSpPr txBox="1">
            <a:spLocks noGrp="1"/>
          </p:cNvSpPr>
          <p:nvPr>
            <p:ph type="body" idx="1"/>
          </p:nvPr>
        </p:nvSpPr>
        <p:spPr>
          <a:xfrm>
            <a:off x="488781" y="2168626"/>
            <a:ext cx="8424936" cy="266777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FF"/>
              </a:buClr>
              <a:buSzPts val="4400"/>
              <a:buFont typeface="Arial"/>
              <a:buNone/>
            </a:pPr>
            <a:r>
              <a:rPr lang="fr-CA" sz="4000" b="0" i="0" u="none" strike="noStrike" cap="none" dirty="0">
                <a:solidFill>
                  <a:srgbClr val="0000FF"/>
                </a:solidFill>
                <a:latin typeface="Arial Black" panose="020B0A04020102020204" pitchFamily="34" charset="0"/>
                <a:sym typeface="Calibri"/>
              </a:rPr>
              <a:t>The </a:t>
            </a:r>
            <a:r>
              <a:rPr lang="fr-CA" sz="4000" b="0" i="0" u="none" strike="noStrike" cap="none" dirty="0" err="1">
                <a:solidFill>
                  <a:srgbClr val="0000FF"/>
                </a:solidFill>
                <a:latin typeface="Arial Black" panose="020B0A04020102020204" pitchFamily="34" charset="0"/>
                <a:sym typeface="Calibri"/>
              </a:rPr>
              <a:t>adults</a:t>
            </a:r>
            <a:r>
              <a:rPr lang="fr-CA" sz="4000" b="0" i="0" u="none" strike="noStrike" cap="none" dirty="0">
                <a:solidFill>
                  <a:srgbClr val="0000FF"/>
                </a:solidFill>
                <a:latin typeface="Arial Black" panose="020B0A04020102020204" pitchFamily="34" charset="0"/>
                <a:sym typeface="Calibri"/>
              </a:rPr>
              <a:t> in </a:t>
            </a:r>
            <a:r>
              <a:rPr lang="fr-CA" sz="4000" b="0" i="0" u="none" strike="noStrike" cap="none" dirty="0" err="1">
                <a:solidFill>
                  <a:srgbClr val="0000FF"/>
                </a:solidFill>
                <a:latin typeface="Arial Black" panose="020B0A04020102020204" pitchFamily="34" charset="0"/>
                <a:sym typeface="Calibri"/>
              </a:rPr>
              <a:t>your</a:t>
            </a:r>
            <a:r>
              <a:rPr lang="fr-CA" sz="4000" b="0" i="0" u="none" strike="noStrike" cap="none" dirty="0">
                <a:solidFill>
                  <a:srgbClr val="0000FF"/>
                </a:solidFill>
                <a:latin typeface="Arial Black" panose="020B0A04020102020204" pitchFamily="34" charset="0"/>
                <a:sym typeface="Calibri"/>
              </a:rPr>
              <a:t> building care about </a:t>
            </a:r>
            <a:r>
              <a:rPr lang="fr-CA" sz="4000" b="0" i="0" u="none" strike="noStrike" cap="none" dirty="0" err="1">
                <a:solidFill>
                  <a:srgbClr val="0000FF"/>
                </a:solidFill>
                <a:latin typeface="Arial Black" panose="020B0A04020102020204" pitchFamily="34" charset="0"/>
                <a:sym typeface="Calibri"/>
              </a:rPr>
              <a:t>you</a:t>
            </a:r>
            <a:r>
              <a:rPr lang="fr-CA" sz="4000" b="0" i="0" u="none" strike="noStrike" cap="none" dirty="0">
                <a:solidFill>
                  <a:srgbClr val="0000FF"/>
                </a:solidFill>
                <a:latin typeface="Arial Black" panose="020B0A04020102020204" pitchFamily="34" charset="0"/>
                <a:sym typeface="Calibri"/>
              </a:rPr>
              <a:t> and </a:t>
            </a:r>
            <a:r>
              <a:rPr lang="fr-CA" sz="4000" b="0" i="0" u="none" strike="noStrike" cap="none" dirty="0" err="1">
                <a:solidFill>
                  <a:srgbClr val="0000FF"/>
                </a:solidFill>
                <a:latin typeface="Arial Black" panose="020B0A04020102020204" pitchFamily="34" charset="0"/>
                <a:sym typeface="Calibri"/>
              </a:rPr>
              <a:t>your</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smtClean="0">
                <a:solidFill>
                  <a:srgbClr val="0000FF"/>
                </a:solidFill>
                <a:latin typeface="Arial Black" panose="020B0A04020102020204" pitchFamily="34" charset="0"/>
                <a:sym typeface="Calibri"/>
              </a:rPr>
              <a:t>safety</a:t>
            </a:r>
            <a:r>
              <a:rPr lang="fr-CA" sz="4000" b="0" i="0" u="none" strike="noStrike" cap="none" dirty="0" smtClean="0">
                <a:solidFill>
                  <a:srgbClr val="0000FF"/>
                </a:solidFill>
                <a:latin typeface="Arial Black" panose="020B0A04020102020204" pitchFamily="34" charset="0"/>
                <a:sym typeface="Calibri"/>
              </a:rPr>
              <a:t>. </a:t>
            </a:r>
            <a:r>
              <a:rPr lang="fr-CA" sz="4000" b="0" i="0" u="none" strike="noStrike" cap="none" dirty="0" err="1" smtClean="0">
                <a:solidFill>
                  <a:srgbClr val="0000FF"/>
                </a:solidFill>
                <a:latin typeface="Arial Black" panose="020B0A04020102020204" pitchFamily="34" charset="0"/>
                <a:sym typeface="Calibri"/>
              </a:rPr>
              <a:t>With</a:t>
            </a:r>
            <a:r>
              <a:rPr lang="fr-CA" sz="4000" b="0" i="0" u="none" strike="noStrike" cap="none" dirty="0" smtClean="0">
                <a:solidFill>
                  <a:srgbClr val="0000FF"/>
                </a:solidFill>
                <a:latin typeface="Arial Black" panose="020B0A04020102020204" pitchFamily="34" charset="0"/>
                <a:sym typeface="Calibri"/>
              </a:rPr>
              <a:t> </a:t>
            </a:r>
            <a:r>
              <a:rPr lang="fr-CA" sz="4000" b="0" i="0" u="none" strike="noStrike" cap="none" dirty="0">
                <a:solidFill>
                  <a:srgbClr val="0000FF"/>
                </a:solidFill>
                <a:latin typeface="Arial Black" panose="020B0A04020102020204" pitchFamily="34" charset="0"/>
                <a:sym typeface="Calibri"/>
              </a:rPr>
              <a:t>the help of </a:t>
            </a:r>
            <a:r>
              <a:rPr lang="fr-CA" sz="4000" b="0" i="0" u="none" strike="noStrike" cap="none" dirty="0" err="1">
                <a:solidFill>
                  <a:srgbClr val="0000FF"/>
                </a:solidFill>
                <a:latin typeface="Arial Black" panose="020B0A04020102020204" pitchFamily="34" charset="0"/>
                <a:sym typeface="Calibri"/>
              </a:rPr>
              <a:t>ALiCE</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we</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smtClean="0">
                <a:solidFill>
                  <a:srgbClr val="0000FF"/>
                </a:solidFill>
                <a:latin typeface="Arial Black" panose="020B0A04020102020204" pitchFamily="34" charset="0"/>
                <a:sym typeface="Calibri"/>
              </a:rPr>
              <a:t>can</a:t>
            </a:r>
            <a:r>
              <a:rPr lang="fr-CA" sz="4000" dirty="0">
                <a:solidFill>
                  <a:srgbClr val="0000FF"/>
                </a:solidFill>
                <a:latin typeface="Arial Black" panose="020B0A04020102020204" pitchFamily="34" charset="0"/>
              </a:rPr>
              <a:t> </a:t>
            </a:r>
            <a:r>
              <a:rPr lang="fr-CA" sz="4000" b="0" i="0" u="none" strike="noStrike" cap="none" dirty="0" err="1" smtClean="0">
                <a:solidFill>
                  <a:srgbClr val="0000FF"/>
                </a:solidFill>
                <a:latin typeface="Arial Black" panose="020B0A04020102020204" pitchFamily="34" charset="0"/>
                <a:sym typeface="Calibri"/>
              </a:rPr>
              <a:t>keep</a:t>
            </a:r>
            <a:r>
              <a:rPr lang="fr-CA" sz="4000" b="0" i="0" u="none" strike="noStrike" cap="none" dirty="0" smtClean="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you</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safe</a:t>
            </a:r>
            <a:r>
              <a:rPr lang="fr-CA" sz="4000" b="0" i="0" u="none" strike="noStrike" cap="none" dirty="0">
                <a:solidFill>
                  <a:srgbClr val="0000FF"/>
                </a:solidFill>
                <a:latin typeface="Arial Black" panose="020B0A04020102020204" pitchFamily="34" charset="0"/>
                <a:sym typeface="Calibri"/>
              </a:rPr>
              <a:t>. </a:t>
            </a:r>
            <a:endParaRPr sz="4000" dirty="0">
              <a:latin typeface="Arial Black" panose="020B0A04020102020204" pitchFamily="34" charset="0"/>
            </a:endParaRPr>
          </a:p>
        </p:txBody>
      </p:sp>
      <p:pic>
        <p:nvPicPr>
          <p:cNvPr id="108" name="Shape 108" descr="C:\Users\nridge\Pictures\alice book.jpg"/>
          <p:cNvPicPr preferRelativeResize="0"/>
          <p:nvPr/>
        </p:nvPicPr>
        <p:blipFill rotWithShape="1">
          <a:blip r:embed="rId4">
            <a:alphaModFix/>
          </a:blip>
          <a:srcRect/>
          <a:stretch/>
        </p:blipFill>
        <p:spPr>
          <a:xfrm>
            <a:off x="837612" y="4548077"/>
            <a:ext cx="1944216" cy="19442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200" dirty="0" err="1">
                <a:solidFill>
                  <a:srgbClr val="FF0000"/>
                </a:solidFill>
                <a:latin typeface="Kristen ITC" panose="03050502040202030202" pitchFamily="66" charset="0"/>
              </a:rPr>
              <a:t>Inform</a:t>
            </a:r>
            <a:endParaRPr sz="7000" b="0" i="0" u="none" strike="noStrike" cap="none" dirty="0">
              <a:solidFill>
                <a:srgbClr val="FF0000"/>
              </a:solidFill>
              <a:latin typeface="Kristen ITC" panose="03050502040202030202" pitchFamily="66" charset="0"/>
              <a:sym typeface="Calibri"/>
            </a:endParaRPr>
          </a:p>
        </p:txBody>
      </p:sp>
      <p:sp>
        <p:nvSpPr>
          <p:cNvPr id="334" name="Shape 334"/>
          <p:cNvSpPr/>
          <p:nvPr/>
        </p:nvSpPr>
        <p:spPr>
          <a:xfrm>
            <a:off x="308737" y="1268760"/>
            <a:ext cx="8424936" cy="45243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800"/>
              <a:buFont typeface="Arial"/>
              <a:buNone/>
            </a:pPr>
            <a:endParaRPr sz="48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rgbClr val="8000FF"/>
              </a:buClr>
              <a:buSzPts val="4800"/>
              <a:buFont typeface="Arial"/>
              <a:buNone/>
            </a:pPr>
            <a:r>
              <a:rPr lang="fr-CA" sz="4800" b="0" i="0" u="none" strike="noStrike" cap="none" dirty="0">
                <a:solidFill>
                  <a:srgbClr val="00B050"/>
                </a:solidFill>
                <a:latin typeface="Arial Black" panose="020B0A04020102020204" pitchFamily="34" charset="0"/>
                <a:sym typeface="Arial"/>
              </a:rPr>
              <a:t>Information </a:t>
            </a:r>
            <a:r>
              <a:rPr lang="fr-CA" sz="4800" b="0" i="0" u="none" strike="noStrike" cap="none" dirty="0" err="1">
                <a:solidFill>
                  <a:srgbClr val="00B050"/>
                </a:solidFill>
                <a:latin typeface="Arial Black" panose="020B0A04020102020204" pitchFamily="34" charset="0"/>
                <a:sym typeface="Arial"/>
              </a:rPr>
              <a:t>can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shared</a:t>
            </a:r>
            <a:r>
              <a:rPr lang="fr-CA" sz="4800" b="0" i="0" u="none" strike="noStrike" cap="none" dirty="0">
                <a:solidFill>
                  <a:srgbClr val="00B050"/>
                </a:solidFill>
                <a:latin typeface="Arial Black" panose="020B0A04020102020204" pitchFamily="34" charset="0"/>
                <a:sym typeface="Arial"/>
              </a:rPr>
              <a:t> in </a:t>
            </a:r>
            <a:r>
              <a:rPr lang="fr-CA" sz="4800" b="0" i="0" u="none" strike="noStrike" cap="none" dirty="0" err="1">
                <a:solidFill>
                  <a:srgbClr val="00B050"/>
                </a:solidFill>
                <a:latin typeface="Arial Black" panose="020B0A04020102020204" pitchFamily="34" charset="0"/>
                <a:sym typeface="Arial"/>
              </a:rPr>
              <a:t>many</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ways</a:t>
            </a:r>
            <a:r>
              <a:rPr lang="fr-CA" sz="4800" b="0" i="0" u="none" strike="noStrike" cap="none" dirty="0">
                <a:solidFill>
                  <a:srgbClr val="00B050"/>
                </a:solidFill>
                <a:latin typeface="Arial Black" panose="020B0A04020102020204" pitchFamily="34" charset="0"/>
                <a:sym typeface="Arial"/>
              </a:rPr>
              <a:t>:</a:t>
            </a:r>
            <a:endParaRPr dirty="0">
              <a:solidFill>
                <a:srgbClr val="00B050"/>
              </a:solidFill>
              <a:latin typeface="Arial Black" panose="020B0A04020102020204" pitchFamily="34" charset="0"/>
            </a:endParaRPr>
          </a:p>
          <a:p>
            <a:pPr marL="0" marR="0" lvl="0" indent="0" algn="ctr" rtl="0">
              <a:spcBef>
                <a:spcPts val="0"/>
              </a:spcBef>
              <a:spcAft>
                <a:spcPts val="0"/>
              </a:spcAft>
              <a:buClr>
                <a:schemeClr val="dk1"/>
              </a:buClr>
              <a:buSzPts val="4800"/>
              <a:buFont typeface="Arial"/>
              <a:buNone/>
            </a:pPr>
            <a:endParaRPr sz="4800" b="0" i="0" u="none" strike="noStrike" cap="none" dirty="0">
              <a:solidFill>
                <a:srgbClr val="00B050"/>
              </a:solidFill>
              <a:latin typeface="Arial Black" panose="020B0A04020102020204" pitchFamily="34" charset="0"/>
              <a:sym typeface="Arial"/>
            </a:endParaRPr>
          </a:p>
          <a:p>
            <a:pPr marL="0" marR="0" lvl="0" indent="0" algn="ctr" rtl="0">
              <a:spcBef>
                <a:spcPts val="0"/>
              </a:spcBef>
              <a:spcAft>
                <a:spcPts val="0"/>
              </a:spcAft>
              <a:buNone/>
            </a:pPr>
            <a:r>
              <a:rPr lang="fr-CA" sz="4800" b="0" i="0" u="none" strike="noStrike" cap="none" dirty="0" err="1">
                <a:solidFill>
                  <a:srgbClr val="00B050"/>
                </a:solidFill>
                <a:latin typeface="Arial Black" panose="020B0A04020102020204" pitchFamily="34" charset="0"/>
                <a:sym typeface="Arial"/>
              </a:rPr>
              <a:t>Your</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teacher</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might</a:t>
            </a:r>
            <a:r>
              <a:rPr lang="fr-CA" sz="4800" b="0" i="0" u="none" strike="noStrike" cap="none" dirty="0">
                <a:solidFill>
                  <a:srgbClr val="00B050"/>
                </a:solidFill>
                <a:latin typeface="Arial Black" panose="020B0A04020102020204" pitchFamily="34" charset="0"/>
                <a:sym typeface="Arial"/>
              </a:rPr>
              <a:t> tell </a:t>
            </a:r>
            <a:r>
              <a:rPr lang="fr-CA" sz="4800" b="0" i="0" u="none" strike="noStrike" cap="none" dirty="0" err="1">
                <a:solidFill>
                  <a:srgbClr val="00B050"/>
                </a:solidFill>
                <a:latin typeface="Arial Black" panose="020B0A04020102020204" pitchFamily="34" charset="0"/>
                <a:sym typeface="Arial"/>
              </a:rPr>
              <a:t>you</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some</a:t>
            </a:r>
            <a:r>
              <a:rPr lang="fr-CA" sz="4800" b="0" i="0" u="none" strike="noStrike" cap="none" dirty="0">
                <a:solidFill>
                  <a:srgbClr val="00B050"/>
                </a:solidFill>
                <a:latin typeface="Arial Black" panose="020B0A04020102020204" pitchFamily="34" charset="0"/>
                <a:sym typeface="Arial"/>
              </a:rPr>
              <a:t> information in the room.</a:t>
            </a:r>
            <a:endParaRPr sz="6000" b="0" i="0" u="none" strike="noStrike" cap="none" dirty="0">
              <a:solidFill>
                <a:srgbClr val="00B050"/>
              </a:solidFill>
              <a:latin typeface="Arial Black" panose="020B0A04020102020204" pitchFamily="34"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0" y="476672"/>
            <a:ext cx="889248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000" dirty="0" err="1">
                <a:solidFill>
                  <a:srgbClr val="FF0000"/>
                </a:solidFill>
                <a:latin typeface="Kristen ITC" panose="03050502040202030202" pitchFamily="66" charset="0"/>
              </a:rPr>
              <a:t>Inform</a:t>
            </a:r>
            <a:endParaRPr sz="8000" b="0" i="0" u="none" strike="noStrike" cap="none" dirty="0">
              <a:solidFill>
                <a:srgbClr val="FF0000"/>
              </a:solidFill>
              <a:latin typeface="Kristen ITC" panose="03050502040202030202" pitchFamily="66" charset="0"/>
              <a:sym typeface="Calibri"/>
            </a:endParaRPr>
          </a:p>
        </p:txBody>
      </p:sp>
      <p:sp>
        <p:nvSpPr>
          <p:cNvPr id="341" name="Shape 341"/>
          <p:cNvSpPr/>
          <p:nvPr/>
        </p:nvSpPr>
        <p:spPr>
          <a:xfrm>
            <a:off x="297884" y="1700808"/>
            <a:ext cx="8424936"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800"/>
              <a:buFont typeface="Arial"/>
              <a:buNone/>
            </a:pPr>
            <a:endParaRPr sz="48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rgbClr val="8000FF"/>
              </a:buClr>
              <a:buSzPts val="4800"/>
              <a:buFont typeface="Arial"/>
              <a:buNone/>
            </a:pPr>
            <a:r>
              <a:rPr lang="fr-CA" sz="4800" b="0" i="0" u="none" strike="noStrike" cap="none" dirty="0">
                <a:solidFill>
                  <a:srgbClr val="00B050"/>
                </a:solidFill>
                <a:latin typeface="Arial Black" panose="020B0A04020102020204" pitchFamily="34" charset="0"/>
                <a:sym typeface="Arial"/>
              </a:rPr>
              <a:t>Information </a:t>
            </a:r>
            <a:r>
              <a:rPr lang="fr-CA" sz="4800" b="0" i="0" u="none" strike="noStrike" cap="none" dirty="0" err="1">
                <a:solidFill>
                  <a:srgbClr val="00B050"/>
                </a:solidFill>
                <a:latin typeface="Arial Black" panose="020B0A04020102020204" pitchFamily="34" charset="0"/>
                <a:sym typeface="Arial"/>
              </a:rPr>
              <a:t>can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shared</a:t>
            </a:r>
            <a:r>
              <a:rPr lang="fr-CA" sz="4800" b="0" i="0" u="none" strike="noStrike" cap="none" dirty="0">
                <a:solidFill>
                  <a:srgbClr val="00B050"/>
                </a:solidFill>
                <a:latin typeface="Arial Black" panose="020B0A04020102020204" pitchFamily="34" charset="0"/>
                <a:sym typeface="Arial"/>
              </a:rPr>
              <a:t> in </a:t>
            </a:r>
            <a:r>
              <a:rPr lang="fr-CA" sz="4800" b="0" i="0" u="none" strike="noStrike" cap="none" dirty="0" err="1">
                <a:solidFill>
                  <a:srgbClr val="00B050"/>
                </a:solidFill>
                <a:latin typeface="Arial Black" panose="020B0A04020102020204" pitchFamily="34" charset="0"/>
                <a:sym typeface="Arial"/>
              </a:rPr>
              <a:t>many</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ways</a:t>
            </a:r>
            <a:r>
              <a:rPr lang="fr-CA" sz="4800" b="0" i="0" u="none" strike="noStrike" cap="none" dirty="0">
                <a:solidFill>
                  <a:srgbClr val="00B050"/>
                </a:solidFill>
                <a:latin typeface="Arial Black" panose="020B0A04020102020204" pitchFamily="34" charset="0"/>
                <a:sym typeface="Arial"/>
              </a:rPr>
              <a:t>:</a:t>
            </a:r>
            <a:endParaRPr dirty="0">
              <a:solidFill>
                <a:srgbClr val="00B050"/>
              </a:solidFill>
              <a:latin typeface="Arial Black" panose="020B0A04020102020204" pitchFamily="34" charset="0"/>
            </a:endParaRPr>
          </a:p>
          <a:p>
            <a:pPr marL="0" marR="0" lvl="0" indent="0" algn="ctr" rtl="0">
              <a:spcBef>
                <a:spcPts val="0"/>
              </a:spcBef>
              <a:spcAft>
                <a:spcPts val="0"/>
              </a:spcAft>
              <a:buClr>
                <a:schemeClr val="dk1"/>
              </a:buClr>
              <a:buSzPts val="4800"/>
              <a:buFont typeface="Arial"/>
              <a:buNone/>
            </a:pPr>
            <a:endParaRPr sz="48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None/>
            </a:pPr>
            <a:r>
              <a:rPr lang="fr-CA" sz="4400" b="0" i="0" u="none" strike="noStrike" cap="none" dirty="0">
                <a:solidFill>
                  <a:srgbClr val="00B050"/>
                </a:solidFill>
                <a:latin typeface="Arial Black" panose="020B0A04020102020204" pitchFamily="34" charset="0"/>
                <a:sym typeface="Arial"/>
              </a:rPr>
              <a:t>A phone call </a:t>
            </a:r>
            <a:r>
              <a:rPr lang="fr-CA" sz="4400" b="0" i="0" u="none" strike="noStrike" cap="none" dirty="0" err="1">
                <a:solidFill>
                  <a:srgbClr val="00B050"/>
                </a:solidFill>
                <a:latin typeface="Arial Black" panose="020B0A04020102020204" pitchFamily="34" charset="0"/>
                <a:sym typeface="Arial"/>
              </a:rPr>
              <a:t>might</a:t>
            </a:r>
            <a:r>
              <a:rPr lang="fr-CA" sz="4400" b="0" i="0" u="none" strike="noStrike" cap="none" dirty="0">
                <a:solidFill>
                  <a:srgbClr val="00B050"/>
                </a:solidFill>
                <a:latin typeface="Arial Black" panose="020B0A04020102020204" pitchFamily="34" charset="0"/>
                <a:sym typeface="Arial"/>
              </a:rPr>
              <a:t> </a:t>
            </a:r>
            <a:r>
              <a:rPr lang="fr-CA" sz="4400" b="0" i="0" u="none" strike="noStrike" cap="none" dirty="0" err="1">
                <a:solidFill>
                  <a:srgbClr val="00B050"/>
                </a:solidFill>
                <a:latin typeface="Arial Black" panose="020B0A04020102020204" pitchFamily="34" charset="0"/>
                <a:sym typeface="Arial"/>
              </a:rPr>
              <a:t>be</a:t>
            </a:r>
            <a:r>
              <a:rPr lang="fr-CA" sz="4400" b="0" i="0" u="none" strike="noStrike" cap="none" dirty="0">
                <a:solidFill>
                  <a:srgbClr val="00B050"/>
                </a:solidFill>
                <a:latin typeface="Arial Black" panose="020B0A04020102020204" pitchFamily="34" charset="0"/>
                <a:sym typeface="Arial"/>
              </a:rPr>
              <a:t> made.</a:t>
            </a:r>
            <a:r>
              <a:rPr lang="fr-CA" sz="4400" b="0" i="0" u="none" strike="noStrike" cap="none" dirty="0">
                <a:solidFill>
                  <a:srgbClr val="E36C09"/>
                </a:solidFill>
                <a:latin typeface="Arial Black" panose="020B0A04020102020204" pitchFamily="34" charset="0"/>
                <a:sym typeface="Arial"/>
              </a:rPr>
              <a:t> </a:t>
            </a:r>
            <a:endParaRPr sz="4400" b="0" i="0" u="none" strike="noStrike" cap="none" dirty="0">
              <a:solidFill>
                <a:srgbClr val="FF0000"/>
              </a:solidFill>
              <a:latin typeface="Arial Black" panose="020B0A04020102020204" pitchFamily="34" charset="0"/>
              <a:sym typeface="Arial"/>
            </a:endParaRPr>
          </a:p>
        </p:txBody>
      </p:sp>
      <p:pic>
        <p:nvPicPr>
          <p:cNvPr id="342" name="Shape 342" descr="C:\Users\nridge\Pictures\phone.jpg"/>
          <p:cNvPicPr preferRelativeResize="0"/>
          <p:nvPr/>
        </p:nvPicPr>
        <p:blipFill rotWithShape="1">
          <a:blip r:embed="rId4">
            <a:alphaModFix/>
          </a:blip>
          <a:srcRect/>
          <a:stretch/>
        </p:blipFill>
        <p:spPr>
          <a:xfrm>
            <a:off x="7049148" y="476672"/>
            <a:ext cx="1440160" cy="13232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67544" y="116632"/>
            <a:ext cx="8229600" cy="151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000" b="0" i="0" u="none" strike="noStrike" cap="none" dirty="0" err="1">
                <a:solidFill>
                  <a:srgbClr val="FF0000"/>
                </a:solidFill>
                <a:latin typeface="Kristen ITC" panose="03050502040202030202" pitchFamily="66" charset="0"/>
                <a:sym typeface="Calibri"/>
              </a:rPr>
              <a:t>Info</a:t>
            </a:r>
            <a:r>
              <a:rPr lang="fr-CA" sz="7000" dirty="0" err="1">
                <a:solidFill>
                  <a:srgbClr val="FF0000"/>
                </a:solidFill>
                <a:latin typeface="Kristen ITC" panose="03050502040202030202" pitchFamily="66" charset="0"/>
              </a:rPr>
              <a:t>rm</a:t>
            </a:r>
            <a:endParaRPr sz="7000" b="0" i="0" u="none" strike="noStrike" cap="none" dirty="0">
              <a:solidFill>
                <a:srgbClr val="FF0000"/>
              </a:solidFill>
              <a:latin typeface="Kristen ITC" panose="03050502040202030202" pitchFamily="66" charset="0"/>
              <a:sym typeface="Calibri"/>
            </a:endParaRPr>
          </a:p>
        </p:txBody>
      </p:sp>
      <p:sp>
        <p:nvSpPr>
          <p:cNvPr id="349" name="Shape 349"/>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350" name="Shape 350"/>
          <p:cNvSpPr/>
          <p:nvPr/>
        </p:nvSpPr>
        <p:spPr>
          <a:xfrm>
            <a:off x="251520" y="1052736"/>
            <a:ext cx="8424936" cy="5262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800"/>
              <a:buFont typeface="Arial"/>
              <a:buNone/>
            </a:pPr>
            <a:endParaRPr sz="4800" b="0" i="0" u="none" strike="noStrike" cap="none" dirty="0">
              <a:solidFill>
                <a:srgbClr val="8000FF"/>
              </a:solidFill>
              <a:latin typeface="Arial Black" panose="020B0A04020102020204" pitchFamily="34" charset="0"/>
              <a:sym typeface="Arial"/>
            </a:endParaRPr>
          </a:p>
          <a:p>
            <a:pPr marL="0" marR="0" lvl="0" indent="0" algn="ctr" rtl="0">
              <a:spcBef>
                <a:spcPts val="0"/>
              </a:spcBef>
              <a:spcAft>
                <a:spcPts val="0"/>
              </a:spcAft>
              <a:buClr>
                <a:srgbClr val="8000FF"/>
              </a:buClr>
              <a:buSzPts val="4800"/>
              <a:buFont typeface="Arial"/>
              <a:buNone/>
            </a:pPr>
            <a:r>
              <a:rPr lang="fr-CA" sz="4800" b="0" i="0" u="none" strike="noStrike" cap="none" dirty="0">
                <a:solidFill>
                  <a:srgbClr val="00B050"/>
                </a:solidFill>
                <a:latin typeface="Arial Black" panose="020B0A04020102020204" pitchFamily="34" charset="0"/>
                <a:sym typeface="Arial"/>
              </a:rPr>
              <a:t>Information </a:t>
            </a:r>
            <a:r>
              <a:rPr lang="fr-CA" sz="4800" b="0" i="0" u="none" strike="noStrike" cap="none" dirty="0" err="1">
                <a:solidFill>
                  <a:srgbClr val="00B050"/>
                </a:solidFill>
                <a:latin typeface="Arial Black" panose="020B0A04020102020204" pitchFamily="34" charset="0"/>
                <a:sym typeface="Arial"/>
              </a:rPr>
              <a:t>can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shared</a:t>
            </a:r>
            <a:r>
              <a:rPr lang="fr-CA" sz="4800" b="0" i="0" u="none" strike="noStrike" cap="none" dirty="0">
                <a:solidFill>
                  <a:srgbClr val="00B050"/>
                </a:solidFill>
                <a:latin typeface="Arial Black" panose="020B0A04020102020204" pitchFamily="34" charset="0"/>
                <a:sym typeface="Arial"/>
              </a:rPr>
              <a:t> in </a:t>
            </a:r>
            <a:r>
              <a:rPr lang="fr-CA" sz="4800" b="0" i="0" u="none" strike="noStrike" cap="none" dirty="0" err="1">
                <a:solidFill>
                  <a:srgbClr val="00B050"/>
                </a:solidFill>
                <a:latin typeface="Arial Black" panose="020B0A04020102020204" pitchFamily="34" charset="0"/>
                <a:sym typeface="Arial"/>
              </a:rPr>
              <a:t>many</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ways</a:t>
            </a:r>
            <a:r>
              <a:rPr lang="fr-CA" sz="4800" b="0" i="0" u="none" strike="noStrike" cap="none" dirty="0">
                <a:solidFill>
                  <a:srgbClr val="00B050"/>
                </a:solidFill>
                <a:latin typeface="Arial Black" panose="020B0A04020102020204" pitchFamily="34" charset="0"/>
                <a:sym typeface="Arial"/>
              </a:rPr>
              <a:t>:</a:t>
            </a:r>
            <a:endParaRPr dirty="0">
              <a:solidFill>
                <a:srgbClr val="00B050"/>
              </a:solidFill>
              <a:latin typeface="Arial Black" panose="020B0A04020102020204" pitchFamily="34" charset="0"/>
            </a:endParaRPr>
          </a:p>
          <a:p>
            <a:pPr marL="0" marR="0" lvl="0" indent="0" algn="ctr" rtl="0">
              <a:spcBef>
                <a:spcPts val="0"/>
              </a:spcBef>
              <a:spcAft>
                <a:spcPts val="0"/>
              </a:spcAft>
              <a:buClr>
                <a:schemeClr val="dk1"/>
              </a:buClr>
              <a:buSzPts val="4800"/>
              <a:buFont typeface="Arial"/>
              <a:buNone/>
            </a:pPr>
            <a:endParaRPr sz="4800" b="0" i="0" u="none" strike="noStrike" cap="none" dirty="0">
              <a:solidFill>
                <a:srgbClr val="00B050"/>
              </a:solidFill>
              <a:latin typeface="Arial Black" panose="020B0A04020102020204" pitchFamily="34" charset="0"/>
              <a:sym typeface="Arial"/>
            </a:endParaRPr>
          </a:p>
          <a:p>
            <a:pPr marL="0" marR="0" lvl="0" indent="0" algn="ctr" rtl="0">
              <a:spcBef>
                <a:spcPts val="0"/>
              </a:spcBef>
              <a:spcAft>
                <a:spcPts val="0"/>
              </a:spcAft>
              <a:buNone/>
            </a:pPr>
            <a:r>
              <a:rPr lang="fr-CA" sz="4800" b="0" i="0" u="none" strike="noStrike" cap="none" dirty="0">
                <a:solidFill>
                  <a:srgbClr val="00B050"/>
                </a:solidFill>
                <a:latin typeface="Arial Black" panose="020B0A04020102020204" pitchFamily="34" charset="0"/>
                <a:sym typeface="Arial"/>
              </a:rPr>
              <a:t>Information </a:t>
            </a:r>
            <a:r>
              <a:rPr lang="fr-CA" sz="4800" b="0" i="0" u="none" strike="noStrike" cap="none" dirty="0" err="1">
                <a:solidFill>
                  <a:srgbClr val="00B050"/>
                </a:solidFill>
                <a:latin typeface="Arial Black" panose="020B0A04020102020204" pitchFamily="34" charset="0"/>
                <a:sym typeface="Arial"/>
              </a:rPr>
              <a:t>can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even</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be</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shared</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through</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our</a:t>
            </a:r>
            <a:r>
              <a:rPr lang="fr-CA" sz="4800" b="0" i="0" u="none" strike="noStrike" cap="none" dirty="0">
                <a:solidFill>
                  <a:srgbClr val="00B050"/>
                </a:solidFill>
                <a:latin typeface="Arial Black" panose="020B0A04020102020204" pitchFamily="34" charset="0"/>
                <a:sym typeface="Arial"/>
              </a:rPr>
              <a:t> </a:t>
            </a:r>
            <a:r>
              <a:rPr lang="fr-CA" sz="4800" b="0" i="0" u="none" strike="noStrike" cap="none" dirty="0" err="1">
                <a:solidFill>
                  <a:srgbClr val="00B050"/>
                </a:solidFill>
                <a:latin typeface="Arial Black" panose="020B0A04020102020204" pitchFamily="34" charset="0"/>
                <a:sym typeface="Arial"/>
              </a:rPr>
              <a:t>senses</a:t>
            </a:r>
            <a:r>
              <a:rPr lang="fr-CA" sz="4800" b="0" i="0" u="none" strike="noStrike" cap="none" dirty="0">
                <a:solidFill>
                  <a:srgbClr val="00B050"/>
                </a:solidFill>
                <a:latin typeface="Arial Black" panose="020B0A04020102020204" pitchFamily="34" charset="0"/>
                <a:sym typeface="Arial"/>
              </a:rPr>
              <a:t> of </a:t>
            </a:r>
            <a:r>
              <a:rPr lang="fr-CA" sz="4800" b="0" i="0" u="none" strike="noStrike" cap="none" dirty="0" err="1">
                <a:solidFill>
                  <a:srgbClr val="00B050"/>
                </a:solidFill>
                <a:latin typeface="Arial Black" panose="020B0A04020102020204" pitchFamily="34" charset="0"/>
                <a:sym typeface="Arial"/>
              </a:rPr>
              <a:t>hearing</a:t>
            </a:r>
            <a:r>
              <a:rPr lang="fr-CA" sz="4800" b="0" i="0" u="none" strike="noStrike" cap="none" dirty="0">
                <a:solidFill>
                  <a:srgbClr val="00B050"/>
                </a:solidFill>
                <a:latin typeface="Arial Black" panose="020B0A04020102020204" pitchFamily="34" charset="0"/>
                <a:sym typeface="Arial"/>
              </a:rPr>
              <a:t> and </a:t>
            </a:r>
            <a:r>
              <a:rPr lang="fr-CA" sz="4800" b="0" i="0" u="none" strike="noStrike" cap="none" dirty="0" err="1">
                <a:solidFill>
                  <a:srgbClr val="00B050"/>
                </a:solidFill>
                <a:latin typeface="Arial Black" panose="020B0A04020102020204" pitchFamily="34" charset="0"/>
                <a:sym typeface="Arial"/>
              </a:rPr>
              <a:t>smelling</a:t>
            </a:r>
            <a:r>
              <a:rPr lang="fr-CA" sz="4800" b="0" i="0" u="none" strike="noStrike" cap="none" dirty="0">
                <a:solidFill>
                  <a:srgbClr val="00B050"/>
                </a:solidFill>
                <a:latin typeface="Arial Black" panose="020B0A04020102020204" pitchFamily="34" charset="0"/>
                <a:sym typeface="Arial"/>
              </a:rPr>
              <a:t>.</a:t>
            </a:r>
            <a:endParaRPr sz="6000" b="0" i="0" u="none" strike="noStrike" cap="none" dirty="0">
              <a:solidFill>
                <a:srgbClr val="00B050"/>
              </a:solidFill>
              <a:latin typeface="Arial Black" panose="020B0A04020102020204" pitchFamily="34" charset="0"/>
              <a:sym typeface="Arial"/>
            </a:endParaRPr>
          </a:p>
        </p:txBody>
      </p:sp>
      <p:pic>
        <p:nvPicPr>
          <p:cNvPr id="351" name="Shape 351" descr="C:\Users\nridge\Pictures\hearing.png"/>
          <p:cNvPicPr preferRelativeResize="0"/>
          <p:nvPr/>
        </p:nvPicPr>
        <p:blipFill rotWithShape="1">
          <a:blip r:embed="rId4">
            <a:alphaModFix/>
          </a:blip>
          <a:srcRect/>
          <a:stretch/>
        </p:blipFill>
        <p:spPr>
          <a:xfrm>
            <a:off x="7184464" y="349988"/>
            <a:ext cx="1512680" cy="14793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000" b="0" i="0" u="none" strike="noStrike" cap="none" dirty="0" err="1">
                <a:solidFill>
                  <a:srgbClr val="FF0000"/>
                </a:solidFill>
                <a:latin typeface="Kristen ITC" panose="03050502040202030202" pitchFamily="66" charset="0"/>
                <a:sym typeface="Calibri"/>
              </a:rPr>
              <a:t>Inform</a:t>
            </a:r>
            <a:endParaRPr sz="7000" b="0" i="0" u="none" strike="noStrike" cap="none" dirty="0">
              <a:solidFill>
                <a:srgbClr val="FF0000"/>
              </a:solidFill>
              <a:latin typeface="Kristen ITC" panose="03050502040202030202" pitchFamily="66" charset="0"/>
              <a:sym typeface="Calibri"/>
            </a:endParaRPr>
          </a:p>
        </p:txBody>
      </p:sp>
      <p:sp>
        <p:nvSpPr>
          <p:cNvPr id="358" name="Shape 358"/>
          <p:cNvSpPr/>
          <p:nvPr/>
        </p:nvSpPr>
        <p:spPr>
          <a:xfrm>
            <a:off x="467544" y="1465171"/>
            <a:ext cx="8424900" cy="4182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CA" sz="4400" b="0" i="0" u="none" strike="noStrike" cap="none" dirty="0" err="1" smtClean="0">
                <a:solidFill>
                  <a:srgbClr val="00B050"/>
                </a:solidFill>
                <a:latin typeface="Arial Black" panose="020B0A04020102020204" pitchFamily="34" charset="0"/>
                <a:sym typeface="Arial"/>
              </a:rPr>
              <a:t>Whatever</a:t>
            </a:r>
            <a:r>
              <a:rPr lang="fr-CA" sz="4400" b="0" i="0" u="none" strike="noStrike" cap="none" dirty="0" smtClean="0">
                <a:solidFill>
                  <a:srgbClr val="00B050"/>
                </a:solidFill>
                <a:latin typeface="Arial Black" panose="020B0A04020102020204" pitchFamily="34" charset="0"/>
                <a:sym typeface="Arial"/>
              </a:rPr>
              <a:t> </a:t>
            </a:r>
            <a:r>
              <a:rPr lang="fr-CA" sz="4400" b="0" i="0" u="none" strike="noStrike" cap="none" dirty="0">
                <a:solidFill>
                  <a:srgbClr val="00B050"/>
                </a:solidFill>
                <a:latin typeface="Arial Black" panose="020B0A04020102020204" pitchFamily="34" charset="0"/>
                <a:sym typeface="Arial"/>
              </a:rPr>
              <a:t>the situation, </a:t>
            </a:r>
            <a:r>
              <a:rPr lang="fr-CA" sz="4400" b="0" i="0" u="none" strike="noStrike" cap="none" dirty="0" err="1">
                <a:solidFill>
                  <a:srgbClr val="00B050"/>
                </a:solidFill>
                <a:latin typeface="Arial Black" panose="020B0A04020102020204" pitchFamily="34" charset="0"/>
                <a:sym typeface="Arial"/>
              </a:rPr>
              <a:t>be</a:t>
            </a:r>
            <a:r>
              <a:rPr lang="fr-CA" sz="4400" b="0" i="0" u="none" strike="noStrike" cap="none" dirty="0">
                <a:solidFill>
                  <a:srgbClr val="00B050"/>
                </a:solidFill>
                <a:latin typeface="Arial Black" panose="020B0A04020102020204" pitchFamily="34" charset="0"/>
                <a:sym typeface="Arial"/>
              </a:rPr>
              <a:t> sure to </a:t>
            </a:r>
            <a:r>
              <a:rPr lang="fr-CA" sz="4400" b="0" i="0" u="none" strike="noStrike" cap="none" dirty="0" err="1">
                <a:solidFill>
                  <a:srgbClr val="00B050"/>
                </a:solidFill>
                <a:latin typeface="Arial Black" panose="020B0A04020102020204" pitchFamily="34" charset="0"/>
                <a:sym typeface="Arial"/>
              </a:rPr>
              <a:t>keep</a:t>
            </a:r>
            <a:r>
              <a:rPr lang="fr-CA" sz="4400" b="0" i="0" u="none" strike="noStrike" cap="none" dirty="0">
                <a:solidFill>
                  <a:srgbClr val="00B050"/>
                </a:solidFill>
                <a:latin typeface="Arial Black" panose="020B0A04020102020204" pitchFamily="34" charset="0"/>
                <a:sym typeface="Arial"/>
              </a:rPr>
              <a:t> </a:t>
            </a:r>
            <a:r>
              <a:rPr lang="fr-CA" sz="4400" b="0" i="0" u="none" strike="noStrike" cap="none" dirty="0" err="1">
                <a:solidFill>
                  <a:srgbClr val="00B050"/>
                </a:solidFill>
                <a:latin typeface="Arial Black" panose="020B0A04020102020204" pitchFamily="34" charset="0"/>
                <a:sym typeface="Arial"/>
              </a:rPr>
              <a:t>listening</a:t>
            </a:r>
            <a:r>
              <a:rPr lang="fr-CA" sz="4400" b="0" i="0" u="none" strike="noStrike" cap="none" dirty="0">
                <a:solidFill>
                  <a:srgbClr val="00B050"/>
                </a:solidFill>
                <a:latin typeface="Arial Black" panose="020B0A04020102020204" pitchFamily="34" charset="0"/>
                <a:sym typeface="Arial"/>
              </a:rPr>
              <a:t> for     </a:t>
            </a:r>
            <a:r>
              <a:rPr lang="fr-CA" sz="4400" b="0" i="0" u="sng" strike="noStrike" cap="none" dirty="0">
                <a:solidFill>
                  <a:srgbClr val="00B050"/>
                </a:solidFill>
                <a:latin typeface="Arial Black" panose="020B0A04020102020204" pitchFamily="34" charset="0"/>
                <a:sym typeface="Arial"/>
              </a:rPr>
              <a:t>new</a:t>
            </a:r>
            <a:r>
              <a:rPr lang="fr-CA" sz="4400" b="0" i="0" u="none" strike="noStrike" cap="none" dirty="0">
                <a:solidFill>
                  <a:srgbClr val="00B050"/>
                </a:solidFill>
                <a:latin typeface="Arial Black" panose="020B0A04020102020204" pitchFamily="34" charset="0"/>
                <a:sym typeface="Arial"/>
              </a:rPr>
              <a:t> or </a:t>
            </a:r>
            <a:r>
              <a:rPr lang="fr-CA" sz="4400" b="0" i="0" u="sng" strike="noStrike" cap="none" dirty="0" err="1">
                <a:solidFill>
                  <a:srgbClr val="00B050"/>
                </a:solidFill>
                <a:latin typeface="Arial Black" panose="020B0A04020102020204" pitchFamily="34" charset="0"/>
                <a:sym typeface="Arial"/>
              </a:rPr>
              <a:t>changing</a:t>
            </a:r>
            <a:r>
              <a:rPr lang="fr-CA" sz="4400" b="0" i="0" u="none" strike="noStrike" cap="none" dirty="0">
                <a:solidFill>
                  <a:srgbClr val="00B050"/>
                </a:solidFill>
                <a:latin typeface="Arial Black" panose="020B0A04020102020204" pitchFamily="34" charset="0"/>
                <a:sym typeface="Arial"/>
              </a:rPr>
              <a:t> directions</a:t>
            </a:r>
            <a:r>
              <a:rPr lang="fr-CA" sz="4400" b="0" i="0" u="none" strike="noStrike" cap="none" dirty="0" smtClean="0">
                <a:solidFill>
                  <a:srgbClr val="00B050"/>
                </a:solidFill>
                <a:latin typeface="Arial Black" panose="020B0A04020102020204" pitchFamily="34" charset="0"/>
                <a:sym typeface="Arial"/>
              </a:rPr>
              <a:t>.</a:t>
            </a:r>
            <a:r>
              <a:rPr lang="fr-CA" sz="1800" b="0" i="0" u="none" strike="noStrike" cap="none" dirty="0" smtClean="0">
                <a:solidFill>
                  <a:srgbClr val="00B050"/>
                </a:solidFill>
                <a:latin typeface="Arial Black" panose="020B0A04020102020204" pitchFamily="34" charset="0"/>
                <a:sym typeface="Arial"/>
              </a:rPr>
              <a:t>  </a:t>
            </a:r>
          </a:p>
          <a:p>
            <a:pPr marL="0" marR="0" lvl="0" indent="0" algn="ctr" rtl="0">
              <a:spcBef>
                <a:spcPts val="0"/>
              </a:spcBef>
              <a:spcAft>
                <a:spcPts val="0"/>
              </a:spcAft>
              <a:buNone/>
            </a:pPr>
            <a:r>
              <a:rPr lang="fr-CA" sz="4400" b="0" i="0" u="none" strike="noStrike" cap="none" dirty="0" smtClean="0">
                <a:solidFill>
                  <a:srgbClr val="00B050"/>
                </a:solidFill>
                <a:latin typeface="Arial Black" panose="020B0A04020102020204" pitchFamily="34" charset="0"/>
                <a:sym typeface="Arial"/>
              </a:rPr>
              <a:t>  </a:t>
            </a:r>
            <a:endParaRPr lang="fr-CA" sz="1200" b="0" i="0" u="none" strike="noStrike" cap="none" dirty="0" smtClean="0">
              <a:solidFill>
                <a:srgbClr val="00B050"/>
              </a:solidFill>
              <a:latin typeface="Arial Black" panose="020B0A04020102020204" pitchFamily="34" charset="0"/>
              <a:sym typeface="Arial"/>
            </a:endParaRPr>
          </a:p>
          <a:p>
            <a:pPr marL="0" marR="0" lvl="0" indent="0" algn="ctr" rtl="0">
              <a:spcBef>
                <a:spcPts val="0"/>
              </a:spcBef>
              <a:spcAft>
                <a:spcPts val="0"/>
              </a:spcAft>
              <a:buNone/>
            </a:pPr>
            <a:r>
              <a:rPr lang="fr-CA" sz="4400" b="0" i="0" u="none" strike="noStrike" cap="none" dirty="0" err="1" smtClean="0">
                <a:solidFill>
                  <a:srgbClr val="00B050"/>
                </a:solidFill>
                <a:latin typeface="Arial Black" panose="020B0A04020102020204" pitchFamily="34" charset="0"/>
                <a:sym typeface="Arial"/>
              </a:rPr>
              <a:t>Having</a:t>
            </a:r>
            <a:r>
              <a:rPr lang="fr-CA" sz="4400" b="0" i="0" u="none" strike="noStrike" cap="none" dirty="0" smtClean="0">
                <a:solidFill>
                  <a:srgbClr val="00B050"/>
                </a:solidFill>
                <a:latin typeface="Arial Black" panose="020B0A04020102020204" pitchFamily="34" charset="0"/>
                <a:sym typeface="Arial"/>
              </a:rPr>
              <a:t> </a:t>
            </a:r>
            <a:r>
              <a:rPr lang="fr-CA" sz="4400" b="0" i="0" u="none" strike="noStrike" cap="none" dirty="0">
                <a:solidFill>
                  <a:srgbClr val="00B050"/>
                </a:solidFill>
                <a:latin typeface="Arial Black" panose="020B0A04020102020204" pitchFamily="34" charset="0"/>
                <a:sym typeface="Arial"/>
              </a:rPr>
              <a:t>all the information </a:t>
            </a:r>
            <a:r>
              <a:rPr lang="fr-CA" sz="4400" b="0" i="0" u="none" strike="noStrike" cap="none" dirty="0" err="1">
                <a:solidFill>
                  <a:srgbClr val="00B050"/>
                </a:solidFill>
                <a:latin typeface="Arial Black" panose="020B0A04020102020204" pitchFamily="34" charset="0"/>
                <a:sym typeface="Arial"/>
              </a:rPr>
              <a:t>is</a:t>
            </a:r>
            <a:r>
              <a:rPr lang="fr-CA" sz="4400" b="0" i="0" u="none" strike="noStrike" cap="none" dirty="0">
                <a:solidFill>
                  <a:srgbClr val="00B050"/>
                </a:solidFill>
                <a:latin typeface="Arial Black" panose="020B0A04020102020204" pitchFamily="34" charset="0"/>
                <a:sym typeface="Arial"/>
              </a:rPr>
              <a:t> important for </a:t>
            </a:r>
            <a:r>
              <a:rPr lang="fr-CA" sz="4400" b="0" i="0" u="none" strike="noStrike" cap="none" dirty="0" err="1">
                <a:solidFill>
                  <a:srgbClr val="00B050"/>
                </a:solidFill>
                <a:latin typeface="Arial Black" panose="020B0A04020102020204" pitchFamily="34" charset="0"/>
                <a:sym typeface="Arial"/>
              </a:rPr>
              <a:t>your</a:t>
            </a:r>
            <a:r>
              <a:rPr lang="fr-CA" sz="4400" b="0" i="0" u="none" strike="noStrike" cap="none" dirty="0">
                <a:solidFill>
                  <a:srgbClr val="00B050"/>
                </a:solidFill>
                <a:latin typeface="Arial Black" panose="020B0A04020102020204" pitchFamily="34" charset="0"/>
                <a:sym typeface="Arial"/>
              </a:rPr>
              <a:t> </a:t>
            </a:r>
            <a:r>
              <a:rPr lang="fr-CA" sz="4400" b="0" i="0" u="none" strike="noStrike" cap="none" dirty="0" err="1">
                <a:solidFill>
                  <a:srgbClr val="00B050"/>
                </a:solidFill>
                <a:latin typeface="Arial Black" panose="020B0A04020102020204" pitchFamily="34" charset="0"/>
                <a:sym typeface="Arial"/>
              </a:rPr>
              <a:t>safety</a:t>
            </a:r>
            <a:r>
              <a:rPr lang="fr-CA" sz="4400" b="0" i="0" u="none" strike="noStrike" cap="none" dirty="0">
                <a:solidFill>
                  <a:srgbClr val="00B050"/>
                </a:solidFill>
                <a:latin typeface="Arial Black" panose="020B0A04020102020204" pitchFamily="34" charset="0"/>
                <a:sym typeface="Arial"/>
              </a:rPr>
              <a:t>.  </a:t>
            </a:r>
            <a:endParaRPr sz="4400" b="0" i="0" u="none" strike="noStrike" cap="none" dirty="0">
              <a:solidFill>
                <a:srgbClr val="00B050"/>
              </a:solidFill>
              <a:latin typeface="Arial Black" panose="020B0A0402010202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467544" y="116632"/>
            <a:ext cx="8229600" cy="151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7000" dirty="0" err="1">
                <a:solidFill>
                  <a:srgbClr val="00B050"/>
                </a:solidFill>
                <a:latin typeface="Kristen ITC" panose="03050502040202030202" pitchFamily="66" charset="0"/>
              </a:rPr>
              <a:t>Counter</a:t>
            </a:r>
            <a:endParaRPr sz="7000" b="0" i="0" u="none" strike="noStrike" cap="none" dirty="0">
              <a:solidFill>
                <a:srgbClr val="00B050"/>
              </a:solidFill>
              <a:latin typeface="Kristen ITC" panose="03050502040202030202" pitchFamily="66" charset="0"/>
              <a:sym typeface="Calibri"/>
            </a:endParaRPr>
          </a:p>
        </p:txBody>
      </p:sp>
      <p:sp>
        <p:nvSpPr>
          <p:cNvPr id="365" name="Shape 365"/>
          <p:cNvSpPr/>
          <p:nvPr/>
        </p:nvSpPr>
        <p:spPr>
          <a:xfrm>
            <a:off x="323525" y="1628802"/>
            <a:ext cx="8424900" cy="4182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solidFill>
                <a:srgbClr val="8000FF"/>
              </a:solidFill>
              <a:latin typeface="Arial Black" panose="020B0A04020102020204" pitchFamily="34" charset="0"/>
            </a:endParaRPr>
          </a:p>
          <a:p>
            <a:pPr marL="0" marR="0" lvl="0" indent="0" algn="ctr" rtl="0">
              <a:spcBef>
                <a:spcPts val="0"/>
              </a:spcBef>
              <a:spcAft>
                <a:spcPts val="0"/>
              </a:spcAft>
              <a:buNone/>
            </a:pPr>
            <a:r>
              <a:rPr lang="fr-CA" sz="4800" u="sng" dirty="0">
                <a:solidFill>
                  <a:srgbClr val="FF0000"/>
                </a:solidFill>
                <a:latin typeface="Arial Black" panose="020B0A04020102020204" pitchFamily="34" charset="0"/>
              </a:rPr>
              <a:t>This </a:t>
            </a:r>
            <a:r>
              <a:rPr lang="fr-CA" sz="4800" u="sng" dirty="0" err="1">
                <a:solidFill>
                  <a:srgbClr val="FF0000"/>
                </a:solidFill>
                <a:latin typeface="Arial Black" panose="020B0A04020102020204" pitchFamily="34" charset="0"/>
              </a:rPr>
              <a:t>is</a:t>
            </a:r>
            <a:r>
              <a:rPr lang="fr-CA" sz="4800" u="sng" dirty="0">
                <a:solidFill>
                  <a:srgbClr val="FF0000"/>
                </a:solidFill>
                <a:latin typeface="Arial Black" panose="020B0A04020102020204" pitchFamily="34" charset="0"/>
              </a:rPr>
              <a:t> for </a:t>
            </a:r>
            <a:r>
              <a:rPr lang="fr-CA" sz="4800" u="sng" dirty="0" err="1">
                <a:solidFill>
                  <a:srgbClr val="FF0000"/>
                </a:solidFill>
                <a:latin typeface="Arial Black" panose="020B0A04020102020204" pitchFamily="34" charset="0"/>
              </a:rPr>
              <a:t>teachers</a:t>
            </a:r>
            <a:r>
              <a:rPr lang="fr-CA" sz="4800" u="sng" dirty="0">
                <a:solidFill>
                  <a:srgbClr val="FF0000"/>
                </a:solidFill>
                <a:latin typeface="Arial Black" panose="020B0A04020102020204" pitchFamily="34" charset="0"/>
              </a:rPr>
              <a:t> and   </a:t>
            </a:r>
            <a:r>
              <a:rPr lang="fr-CA" sz="4800" u="sng" dirty="0" err="1">
                <a:solidFill>
                  <a:srgbClr val="FF0000"/>
                </a:solidFill>
                <a:latin typeface="Arial Black" panose="020B0A04020102020204" pitchFamily="34" charset="0"/>
              </a:rPr>
              <a:t>adults</a:t>
            </a:r>
            <a:r>
              <a:rPr lang="fr-CA" sz="4800" u="sng" dirty="0">
                <a:solidFill>
                  <a:srgbClr val="FF0000"/>
                </a:solidFill>
                <a:latin typeface="Arial Black" panose="020B0A04020102020204" pitchFamily="34" charset="0"/>
              </a:rPr>
              <a:t> </a:t>
            </a:r>
            <a:r>
              <a:rPr lang="fr-CA" sz="4800" u="sng" dirty="0" err="1">
                <a:solidFill>
                  <a:srgbClr val="FF0000"/>
                </a:solidFill>
                <a:latin typeface="Arial Black" panose="020B0A04020102020204" pitchFamily="34" charset="0"/>
              </a:rPr>
              <a:t>only</a:t>
            </a:r>
            <a:r>
              <a:rPr lang="fr-CA" sz="4800" u="sng" dirty="0">
                <a:solidFill>
                  <a:srgbClr val="FF0000"/>
                </a:solidFill>
                <a:latin typeface="Arial Black" panose="020B0A04020102020204" pitchFamily="34" charset="0"/>
              </a:rPr>
              <a:t>. </a:t>
            </a:r>
            <a:r>
              <a:rPr lang="fr-CA" sz="4800" u="sng" dirty="0">
                <a:solidFill>
                  <a:srgbClr val="8000FF"/>
                </a:solidFill>
                <a:latin typeface="Arial Black" panose="020B0A04020102020204" pitchFamily="34" charset="0"/>
              </a:rPr>
              <a:t> </a:t>
            </a:r>
            <a:endParaRPr sz="4800" u="sng" dirty="0">
              <a:solidFill>
                <a:srgbClr val="8000FF"/>
              </a:solidFill>
              <a:latin typeface="Arial Black" panose="020B0A04020102020204" pitchFamily="34" charset="0"/>
            </a:endParaRPr>
          </a:p>
          <a:p>
            <a:pPr marL="0" marR="0" lvl="0" indent="0" algn="ctr" rtl="0">
              <a:spcBef>
                <a:spcPts val="0"/>
              </a:spcBef>
              <a:spcAft>
                <a:spcPts val="0"/>
              </a:spcAft>
              <a:buNone/>
            </a:pPr>
            <a:r>
              <a:rPr lang="fr-CA" sz="4400" dirty="0" err="1">
                <a:solidFill>
                  <a:srgbClr val="8000FF"/>
                </a:solidFill>
                <a:latin typeface="Arial Black" panose="020B0A04020102020204" pitchFamily="34" charset="0"/>
              </a:rPr>
              <a:t>They</a:t>
            </a:r>
            <a:r>
              <a:rPr lang="fr-CA" sz="4400" dirty="0">
                <a:solidFill>
                  <a:srgbClr val="8000FF"/>
                </a:solidFill>
                <a:latin typeface="Arial Black" panose="020B0A04020102020204" pitchFamily="34" charset="0"/>
              </a:rPr>
              <a:t> are </a:t>
            </a:r>
            <a:r>
              <a:rPr lang="fr-CA" sz="4400" dirty="0" err="1">
                <a:solidFill>
                  <a:srgbClr val="8000FF"/>
                </a:solidFill>
                <a:latin typeface="Arial Black" panose="020B0A04020102020204" pitchFamily="34" charset="0"/>
              </a:rPr>
              <a:t>taught</a:t>
            </a:r>
            <a:r>
              <a:rPr lang="fr-CA" sz="4400" dirty="0">
                <a:solidFill>
                  <a:srgbClr val="8000FF"/>
                </a:solidFill>
                <a:latin typeface="Arial Black" panose="020B0A04020102020204" pitchFamily="34" charset="0"/>
              </a:rPr>
              <a:t> how to </a:t>
            </a:r>
            <a:r>
              <a:rPr lang="fr-CA" sz="4400" dirty="0" err="1">
                <a:solidFill>
                  <a:srgbClr val="8000FF"/>
                </a:solidFill>
                <a:latin typeface="Arial Black" panose="020B0A04020102020204" pitchFamily="34" charset="0"/>
              </a:rPr>
              <a:t>protect</a:t>
            </a:r>
            <a:r>
              <a:rPr lang="fr-CA" sz="4400" dirty="0">
                <a:solidFill>
                  <a:srgbClr val="8000FF"/>
                </a:solidFill>
                <a:latin typeface="Arial Black" panose="020B0A04020102020204" pitchFamily="34" charset="0"/>
              </a:rPr>
              <a:t> </a:t>
            </a:r>
            <a:r>
              <a:rPr lang="fr-CA" sz="4400" dirty="0" err="1">
                <a:solidFill>
                  <a:srgbClr val="8000FF"/>
                </a:solidFill>
                <a:latin typeface="Arial Black" panose="020B0A04020102020204" pitchFamily="34" charset="0"/>
              </a:rPr>
              <a:t>students</a:t>
            </a:r>
            <a:r>
              <a:rPr lang="fr-CA" sz="4400" dirty="0">
                <a:solidFill>
                  <a:srgbClr val="8000FF"/>
                </a:solidFill>
                <a:latin typeface="Arial Black" panose="020B0A04020102020204" pitchFamily="34" charset="0"/>
              </a:rPr>
              <a:t>.</a:t>
            </a:r>
            <a:endParaRPr sz="4400" dirty="0">
              <a:solidFill>
                <a:srgbClr val="8000FF"/>
              </a:solidFill>
              <a:latin typeface="Arial Black" panose="020B0A04020102020204" pitchFamily="34" charset="0"/>
            </a:endParaRPr>
          </a:p>
          <a:p>
            <a:pPr marL="0" marR="0" lvl="0" indent="0" algn="ctr" rtl="0">
              <a:spcBef>
                <a:spcPts val="0"/>
              </a:spcBef>
              <a:spcAft>
                <a:spcPts val="0"/>
              </a:spcAft>
              <a:buNone/>
            </a:pPr>
            <a:r>
              <a:rPr lang="fr-CA" sz="4400" dirty="0" err="1">
                <a:solidFill>
                  <a:srgbClr val="8000FF"/>
                </a:solidFill>
                <a:latin typeface="Arial Black" panose="020B0A04020102020204" pitchFamily="34" charset="0"/>
              </a:rPr>
              <a:t>Your</a:t>
            </a:r>
            <a:r>
              <a:rPr lang="fr-CA" sz="4400" dirty="0">
                <a:solidFill>
                  <a:srgbClr val="8000FF"/>
                </a:solidFill>
                <a:latin typeface="Arial Black" panose="020B0A04020102020204" pitchFamily="34" charset="0"/>
              </a:rPr>
              <a:t> job </a:t>
            </a:r>
            <a:r>
              <a:rPr lang="fr-CA" sz="4400" dirty="0" err="1">
                <a:solidFill>
                  <a:srgbClr val="8000FF"/>
                </a:solidFill>
                <a:latin typeface="Arial Black" panose="020B0A04020102020204" pitchFamily="34" charset="0"/>
              </a:rPr>
              <a:t>is</a:t>
            </a:r>
            <a:r>
              <a:rPr lang="fr-CA" sz="4400" dirty="0">
                <a:solidFill>
                  <a:srgbClr val="8000FF"/>
                </a:solidFill>
                <a:latin typeface="Arial Black" panose="020B0A04020102020204" pitchFamily="34" charset="0"/>
              </a:rPr>
              <a:t> to </a:t>
            </a:r>
            <a:r>
              <a:rPr lang="fr-CA" sz="4400" dirty="0" err="1">
                <a:solidFill>
                  <a:srgbClr val="8000FF"/>
                </a:solidFill>
                <a:latin typeface="Arial Black" panose="020B0A04020102020204" pitchFamily="34" charset="0"/>
              </a:rPr>
              <a:t>allow</a:t>
            </a:r>
            <a:r>
              <a:rPr lang="fr-CA" sz="4400" dirty="0">
                <a:solidFill>
                  <a:srgbClr val="8000FF"/>
                </a:solidFill>
                <a:latin typeface="Arial Black" panose="020B0A04020102020204" pitchFamily="34" charset="0"/>
              </a:rPr>
              <a:t> the </a:t>
            </a:r>
            <a:r>
              <a:rPr lang="fr-CA" sz="4400" dirty="0" err="1">
                <a:solidFill>
                  <a:srgbClr val="8000FF"/>
                </a:solidFill>
                <a:latin typeface="Arial Black" panose="020B0A04020102020204" pitchFamily="34" charset="0"/>
              </a:rPr>
              <a:t>adults</a:t>
            </a:r>
            <a:r>
              <a:rPr lang="fr-CA" sz="4400" dirty="0">
                <a:solidFill>
                  <a:srgbClr val="8000FF"/>
                </a:solidFill>
                <a:latin typeface="Arial Black" panose="020B0A04020102020204" pitchFamily="34" charset="0"/>
              </a:rPr>
              <a:t> to do </a:t>
            </a:r>
            <a:r>
              <a:rPr lang="fr-CA" sz="4400" dirty="0" err="1">
                <a:solidFill>
                  <a:srgbClr val="8000FF"/>
                </a:solidFill>
                <a:latin typeface="Arial Black" panose="020B0A04020102020204" pitchFamily="34" charset="0"/>
              </a:rPr>
              <a:t>what</a:t>
            </a:r>
            <a:r>
              <a:rPr lang="fr-CA" sz="4400" dirty="0">
                <a:solidFill>
                  <a:srgbClr val="8000FF"/>
                </a:solidFill>
                <a:latin typeface="Arial Black" panose="020B0A04020102020204" pitchFamily="34" charset="0"/>
              </a:rPr>
              <a:t> </a:t>
            </a:r>
            <a:r>
              <a:rPr lang="fr-CA" sz="4400" dirty="0" err="1">
                <a:solidFill>
                  <a:srgbClr val="8000FF"/>
                </a:solidFill>
                <a:latin typeface="Arial Black" panose="020B0A04020102020204" pitchFamily="34" charset="0"/>
              </a:rPr>
              <a:t>they</a:t>
            </a:r>
            <a:r>
              <a:rPr lang="fr-CA" sz="4400" dirty="0">
                <a:solidFill>
                  <a:srgbClr val="8000FF"/>
                </a:solidFill>
                <a:latin typeface="Arial Black" panose="020B0A04020102020204" pitchFamily="34" charset="0"/>
              </a:rPr>
              <a:t> </a:t>
            </a:r>
            <a:r>
              <a:rPr lang="fr-CA" sz="4400" dirty="0" err="1">
                <a:solidFill>
                  <a:srgbClr val="8000FF"/>
                </a:solidFill>
                <a:latin typeface="Arial Black" panose="020B0A04020102020204" pitchFamily="34" charset="0"/>
              </a:rPr>
              <a:t>need</a:t>
            </a:r>
            <a:r>
              <a:rPr lang="fr-CA" sz="4400" dirty="0">
                <a:solidFill>
                  <a:srgbClr val="8000FF"/>
                </a:solidFill>
                <a:latin typeface="Arial Black" panose="020B0A04020102020204" pitchFamily="34" charset="0"/>
              </a:rPr>
              <a:t> to do.</a:t>
            </a:r>
            <a:endParaRPr sz="4400" dirty="0">
              <a:solidFill>
                <a:srgbClr val="8000FF"/>
              </a:solidFill>
              <a:latin typeface="Arial Black" panose="020B0A040201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Calibri"/>
                <a:ea typeface="Calibri"/>
                <a:cs typeface="Calibri"/>
                <a:sym typeface="Calibri"/>
              </a:rPr>
              <a:t> </a:t>
            </a:r>
            <a:endParaRPr sz="8800" b="0" i="0" u="none" strike="noStrike" cap="none" dirty="0">
              <a:solidFill>
                <a:srgbClr val="FF6600"/>
              </a:solidFill>
              <a:latin typeface="Calibri"/>
              <a:ea typeface="Calibri"/>
              <a:cs typeface="Calibri"/>
              <a:sym typeface="Calibri"/>
            </a:endParaRPr>
          </a:p>
        </p:txBody>
      </p:sp>
      <p:sp>
        <p:nvSpPr>
          <p:cNvPr id="372" name="Shape 372"/>
          <p:cNvSpPr txBox="1">
            <a:spLocks noGrp="1"/>
          </p:cNvSpPr>
          <p:nvPr>
            <p:ph type="body" idx="1"/>
          </p:nvPr>
        </p:nvSpPr>
        <p:spPr>
          <a:xfrm>
            <a:off x="210009" y="1754807"/>
            <a:ext cx="8712968"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6000"/>
              <a:buFont typeface="Arial"/>
              <a:buNone/>
            </a:pPr>
            <a:r>
              <a:rPr lang="fr-CA" sz="5400" b="0" i="0" u="none" strike="noStrike" cap="none" dirty="0" err="1">
                <a:solidFill>
                  <a:srgbClr val="008040"/>
                </a:solidFill>
                <a:latin typeface="Arial Black" panose="020B0A04020102020204" pitchFamily="34" charset="0"/>
                <a:sym typeface="Calibri"/>
              </a:rPr>
              <a:t>Evacuate</a:t>
            </a:r>
            <a:r>
              <a:rPr lang="fr-CA" sz="5400" b="0" i="0" u="none" strike="noStrike" cap="none" dirty="0">
                <a:solidFill>
                  <a:srgbClr val="008040"/>
                </a:solidFill>
                <a:latin typeface="Arial Black" panose="020B0A04020102020204" pitchFamily="34" charset="0"/>
                <a:sym typeface="Calibri"/>
              </a:rPr>
              <a:t> </a:t>
            </a:r>
            <a:r>
              <a:rPr lang="fr-CA" sz="5400" b="0" i="0" u="none" strike="noStrike" cap="none" dirty="0" err="1">
                <a:solidFill>
                  <a:srgbClr val="008040"/>
                </a:solidFill>
                <a:latin typeface="Arial Black" panose="020B0A04020102020204" pitchFamily="34" charset="0"/>
                <a:sym typeface="Calibri"/>
              </a:rPr>
              <a:t>means</a:t>
            </a:r>
            <a:r>
              <a:rPr lang="fr-CA" sz="5400" b="0" i="0" u="none" strike="noStrike" cap="none" dirty="0">
                <a:solidFill>
                  <a:srgbClr val="008040"/>
                </a:solidFill>
                <a:latin typeface="Arial Black" panose="020B0A04020102020204" pitchFamily="34" charset="0"/>
                <a:sym typeface="Calibri"/>
              </a:rPr>
              <a:t> to </a:t>
            </a:r>
            <a:r>
              <a:rPr lang="fr-CA" sz="5400" b="0" i="0" u="none" strike="noStrike" cap="none" dirty="0" err="1">
                <a:solidFill>
                  <a:srgbClr val="008040"/>
                </a:solidFill>
                <a:latin typeface="Arial Black" panose="020B0A04020102020204" pitchFamily="34" charset="0"/>
                <a:sym typeface="Calibri"/>
              </a:rPr>
              <a:t>leave</a:t>
            </a:r>
            <a:r>
              <a:rPr lang="fr-CA" sz="5400" b="0" i="0" u="none" strike="noStrike" cap="none" dirty="0">
                <a:solidFill>
                  <a:srgbClr val="008040"/>
                </a:solidFill>
                <a:latin typeface="Arial Black" panose="020B0A04020102020204" pitchFamily="34" charset="0"/>
                <a:sym typeface="Calibri"/>
              </a:rPr>
              <a:t> the area </a:t>
            </a:r>
            <a:r>
              <a:rPr lang="fr-CA" sz="5400" b="0" i="0" u="none" strike="noStrike" cap="none" dirty="0" err="1">
                <a:solidFill>
                  <a:srgbClr val="008040"/>
                </a:solidFill>
                <a:latin typeface="Arial Black" panose="020B0A04020102020204" pitchFamily="34" charset="0"/>
                <a:sym typeface="Calibri"/>
              </a:rPr>
              <a:t>immediately</a:t>
            </a:r>
            <a:r>
              <a:rPr lang="fr-CA" sz="5400" b="0" i="0" u="none" strike="noStrike" cap="none" dirty="0">
                <a:solidFill>
                  <a:srgbClr val="008040"/>
                </a:solidFill>
                <a:latin typeface="Arial Black" panose="020B0A04020102020204" pitchFamily="34" charset="0"/>
                <a:sym typeface="Calibri"/>
              </a:rPr>
              <a:t>.</a:t>
            </a:r>
            <a:endParaRPr sz="5400" dirty="0">
              <a:latin typeface="Arial Black" panose="020B0A04020102020204" pitchFamily="34" charset="0"/>
            </a:endParaRPr>
          </a:p>
        </p:txBody>
      </p:sp>
      <p:pic>
        <p:nvPicPr>
          <p:cNvPr id="373" name="Shape 373" descr="C:\Users\nridge\Pictures\exit.png"/>
          <p:cNvPicPr preferRelativeResize="0"/>
          <p:nvPr/>
        </p:nvPicPr>
        <p:blipFill rotWithShape="1">
          <a:blip r:embed="rId4">
            <a:alphaModFix/>
          </a:blip>
          <a:srcRect/>
          <a:stretch/>
        </p:blipFill>
        <p:spPr>
          <a:xfrm>
            <a:off x="3266229" y="4535122"/>
            <a:ext cx="3080878" cy="209787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4000" b="0" i="0" u="none" strike="noStrike" cap="none" dirty="0">
                <a:solidFill>
                  <a:srgbClr val="FF6600"/>
                </a:solidFill>
                <a:latin typeface="Kristen ITC" panose="03050502040202030202" pitchFamily="66" charset="0"/>
                <a:sym typeface="Calibri"/>
              </a:rPr>
              <a:t> </a:t>
            </a: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Kristen ITC" panose="03050502040202030202" pitchFamily="66" charset="0"/>
                <a:sym typeface="Calibri"/>
              </a:rPr>
              <a:t> </a:t>
            </a:r>
            <a:endParaRPr dirty="0">
              <a:latin typeface="Kristen ITC" panose="03050502040202030202" pitchFamily="66" charset="0"/>
            </a:endParaRPr>
          </a:p>
        </p:txBody>
      </p:sp>
      <p:sp>
        <p:nvSpPr>
          <p:cNvPr id="380" name="Shape 380"/>
          <p:cNvSpPr txBox="1">
            <a:spLocks noGrp="1"/>
          </p:cNvSpPr>
          <p:nvPr>
            <p:ph type="body" idx="1"/>
          </p:nvPr>
        </p:nvSpPr>
        <p:spPr>
          <a:xfrm>
            <a:off x="308909" y="1331639"/>
            <a:ext cx="5760640" cy="43472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8040"/>
              </a:buClr>
              <a:buSzPts val="5000"/>
              <a:buFont typeface="Arial"/>
              <a:buNone/>
            </a:pPr>
            <a:r>
              <a:rPr lang="fr-CA" sz="4400" b="0" i="0" u="none" strike="noStrike" cap="none" dirty="0" err="1">
                <a:solidFill>
                  <a:srgbClr val="008040"/>
                </a:solidFill>
                <a:latin typeface="Arial Black" panose="020B0A04020102020204" pitchFamily="34" charset="0"/>
                <a:sym typeface="Calibri"/>
              </a:rPr>
              <a:t>Remember</a:t>
            </a:r>
            <a:r>
              <a:rPr lang="fr-CA" sz="4400" b="0" i="0" u="none" strike="noStrike" cap="none" dirty="0">
                <a:solidFill>
                  <a:srgbClr val="008040"/>
                </a:solidFill>
                <a:latin typeface="Arial Black" panose="020B0A04020102020204" pitchFamily="34" charset="0"/>
                <a:sym typeface="Calibri"/>
              </a:rPr>
              <a:t> to look for </a:t>
            </a:r>
            <a:r>
              <a:rPr lang="fr-CA" sz="4400" b="0" i="0" u="none" strike="noStrike" cap="none" dirty="0" err="1">
                <a:solidFill>
                  <a:srgbClr val="008040"/>
                </a:solidFill>
                <a:latin typeface="Arial Black" panose="020B0A04020102020204" pitchFamily="34" charset="0"/>
                <a:sym typeface="Calibri"/>
              </a:rPr>
              <a:t>these</a:t>
            </a:r>
            <a:r>
              <a:rPr lang="fr-CA" sz="4400" b="0" i="0" u="none" strike="noStrike" cap="none" dirty="0">
                <a:solidFill>
                  <a:srgbClr val="008040"/>
                </a:solidFill>
                <a:latin typeface="Arial Black" panose="020B0A04020102020204" pitchFamily="34" charset="0"/>
                <a:sym typeface="Calibri"/>
              </a:rPr>
              <a:t> </a:t>
            </a:r>
            <a:r>
              <a:rPr lang="fr-CA" sz="4400" b="0" i="0" u="none" strike="noStrike" cap="none" dirty="0" err="1">
                <a:solidFill>
                  <a:srgbClr val="008040"/>
                </a:solidFill>
                <a:latin typeface="Arial Black" panose="020B0A04020102020204" pitchFamily="34" charset="0"/>
                <a:sym typeface="Calibri"/>
              </a:rPr>
              <a:t>signs</a:t>
            </a:r>
            <a:r>
              <a:rPr lang="fr-CA" sz="4400" b="0" i="0" u="none" strike="noStrike" cap="none" dirty="0">
                <a:solidFill>
                  <a:srgbClr val="008040"/>
                </a:solidFill>
                <a:latin typeface="Arial Black" panose="020B0A04020102020204" pitchFamily="34" charset="0"/>
                <a:sym typeface="Calibri"/>
              </a:rPr>
              <a:t> in all buildings. </a:t>
            </a:r>
            <a:r>
              <a:rPr lang="fr-CA" sz="4400" b="0" i="0" u="none" strike="noStrike" cap="none" dirty="0" err="1">
                <a:solidFill>
                  <a:srgbClr val="008040"/>
                </a:solidFill>
                <a:latin typeface="Arial Black" panose="020B0A04020102020204" pitchFamily="34" charset="0"/>
                <a:sym typeface="Calibri"/>
              </a:rPr>
              <a:t>They</a:t>
            </a:r>
            <a:r>
              <a:rPr lang="fr-CA" sz="4400" b="0" i="0" u="none" strike="noStrike" cap="none" dirty="0">
                <a:solidFill>
                  <a:srgbClr val="008040"/>
                </a:solidFill>
                <a:latin typeface="Arial Black" panose="020B0A04020102020204" pitchFamily="34" charset="0"/>
                <a:sym typeface="Calibri"/>
              </a:rPr>
              <a:t> show us all the </a:t>
            </a:r>
            <a:r>
              <a:rPr lang="fr-CA" sz="4400" b="0" i="0" u="none" strike="noStrike" cap="none" dirty="0" err="1">
                <a:solidFill>
                  <a:srgbClr val="008040"/>
                </a:solidFill>
                <a:latin typeface="Arial Black" panose="020B0A04020102020204" pitchFamily="34" charset="0"/>
                <a:sym typeface="Calibri"/>
              </a:rPr>
              <a:t>ways</a:t>
            </a:r>
            <a:r>
              <a:rPr lang="fr-CA" sz="4400" b="0" i="0" u="none" strike="noStrike" cap="none" dirty="0">
                <a:solidFill>
                  <a:srgbClr val="008040"/>
                </a:solidFill>
                <a:latin typeface="Arial Black" panose="020B0A04020102020204" pitchFamily="34" charset="0"/>
                <a:sym typeface="Calibri"/>
              </a:rPr>
              <a:t> to </a:t>
            </a:r>
            <a:r>
              <a:rPr lang="fr-CA" sz="4400" b="0" i="0" u="none" strike="noStrike" cap="none" dirty="0" err="1">
                <a:solidFill>
                  <a:srgbClr val="008040"/>
                </a:solidFill>
                <a:latin typeface="Arial Black" panose="020B0A04020102020204" pitchFamily="34" charset="0"/>
                <a:sym typeface="Calibri"/>
              </a:rPr>
              <a:t>get</a:t>
            </a:r>
            <a:r>
              <a:rPr lang="fr-CA" sz="4400" b="0" i="0" u="none" strike="noStrike" cap="none" dirty="0">
                <a:solidFill>
                  <a:srgbClr val="008040"/>
                </a:solidFill>
                <a:latin typeface="Arial Black" panose="020B0A04020102020204" pitchFamily="34" charset="0"/>
                <a:sym typeface="Calibri"/>
              </a:rPr>
              <a:t> out.  </a:t>
            </a:r>
            <a:endParaRPr sz="4400" dirty="0">
              <a:latin typeface="Arial Black" panose="020B0A04020102020204" pitchFamily="34" charset="0"/>
            </a:endParaRPr>
          </a:p>
        </p:txBody>
      </p:sp>
      <p:pic>
        <p:nvPicPr>
          <p:cNvPr id="381" name="Shape 381" descr="C:\Users\nridge\Pictures\exit.png"/>
          <p:cNvPicPr preferRelativeResize="0"/>
          <p:nvPr/>
        </p:nvPicPr>
        <p:blipFill rotWithShape="1">
          <a:blip r:embed="rId4">
            <a:alphaModFix/>
          </a:blip>
          <a:srcRect/>
          <a:stretch/>
        </p:blipFill>
        <p:spPr>
          <a:xfrm>
            <a:off x="6156176" y="2204864"/>
            <a:ext cx="2808312" cy="19274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388" name="Shape 388"/>
          <p:cNvSpPr/>
          <p:nvPr/>
        </p:nvSpPr>
        <p:spPr>
          <a:xfrm>
            <a:off x="765925" y="1772823"/>
            <a:ext cx="7632900" cy="334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6600"/>
              <a:buFont typeface="Arial"/>
              <a:buNone/>
            </a:pPr>
            <a:r>
              <a:rPr lang="fr-CA" sz="4800" b="0" i="0" u="none" strike="noStrike" cap="none" dirty="0">
                <a:solidFill>
                  <a:srgbClr val="008040"/>
                </a:solidFill>
                <a:latin typeface="Arial Black" panose="020B0A04020102020204" pitchFamily="34" charset="0"/>
                <a:sym typeface="Arial"/>
              </a:rPr>
              <a:t>There </a:t>
            </a:r>
            <a:r>
              <a:rPr lang="fr-CA" sz="4800" b="0" i="0" u="none" strike="noStrike" cap="none" dirty="0" err="1">
                <a:solidFill>
                  <a:srgbClr val="008040"/>
                </a:solidFill>
                <a:latin typeface="Arial Black" panose="020B0A04020102020204" pitchFamily="34" charset="0"/>
                <a:sym typeface="Arial"/>
              </a:rPr>
              <a:t>may</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be</a:t>
            </a:r>
            <a:r>
              <a:rPr lang="fr-CA" sz="4800" b="0" i="0" u="none" strike="noStrike" cap="none" dirty="0">
                <a:solidFill>
                  <a:srgbClr val="008040"/>
                </a:solidFill>
                <a:latin typeface="Arial Black" panose="020B0A04020102020204" pitchFamily="34" charset="0"/>
                <a:sym typeface="Arial"/>
              </a:rPr>
              <a:t> a time at </a:t>
            </a:r>
            <a:r>
              <a:rPr lang="fr-CA" sz="4800" b="0" i="0" u="none" strike="noStrike" cap="none" dirty="0" err="1">
                <a:solidFill>
                  <a:srgbClr val="008040"/>
                </a:solidFill>
                <a:latin typeface="Arial Black" panose="020B0A04020102020204" pitchFamily="34" charset="0"/>
                <a:sym typeface="Arial"/>
              </a:rPr>
              <a:t>school</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when</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you</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will</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need</a:t>
            </a:r>
            <a:r>
              <a:rPr lang="fr-CA" sz="4800" b="0" i="0" u="none" strike="noStrike" cap="none" dirty="0">
                <a:solidFill>
                  <a:srgbClr val="008040"/>
                </a:solidFill>
                <a:latin typeface="Arial Black" panose="020B0A04020102020204" pitchFamily="34" charset="0"/>
                <a:sym typeface="Arial"/>
              </a:rPr>
              <a:t> to </a:t>
            </a:r>
            <a:r>
              <a:rPr lang="fr-CA" sz="4800" b="0" i="0" u="none" strike="noStrike" cap="none" dirty="0" err="1">
                <a:solidFill>
                  <a:srgbClr val="008040"/>
                </a:solidFill>
                <a:latin typeface="Arial Black" panose="020B0A04020102020204" pitchFamily="34" charset="0"/>
                <a:sym typeface="Arial"/>
              </a:rPr>
              <a:t>evacuate</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with</a:t>
            </a:r>
            <a:r>
              <a:rPr lang="fr-CA" sz="4800" b="0" i="0" u="none" strike="noStrike" cap="none" dirty="0">
                <a:solidFill>
                  <a:srgbClr val="008040"/>
                </a:solidFill>
                <a:latin typeface="Arial Black" panose="020B0A04020102020204" pitchFamily="34" charset="0"/>
                <a:sym typeface="Arial"/>
              </a:rPr>
              <a:t> or </a:t>
            </a:r>
            <a:r>
              <a:rPr lang="fr-CA" sz="4800" b="0" i="0" u="none" strike="noStrike" cap="none" dirty="0" err="1">
                <a:solidFill>
                  <a:srgbClr val="008040"/>
                </a:solidFill>
                <a:latin typeface="Arial Black" panose="020B0A04020102020204" pitchFamily="34" charset="0"/>
                <a:sym typeface="Arial"/>
              </a:rPr>
              <a:t>without</a:t>
            </a:r>
            <a:r>
              <a:rPr lang="fr-CA" sz="4800" b="0" i="0" u="none" strike="noStrike" cap="none" dirty="0">
                <a:solidFill>
                  <a:srgbClr val="008040"/>
                </a:solidFill>
                <a:latin typeface="Arial Black" panose="020B0A04020102020204" pitchFamily="34" charset="0"/>
                <a:sym typeface="Arial"/>
              </a:rPr>
              <a:t> </a:t>
            </a:r>
            <a:r>
              <a:rPr lang="fr-CA" sz="4800" b="0" i="0" u="none" strike="noStrike" cap="none" dirty="0" err="1">
                <a:solidFill>
                  <a:srgbClr val="008040"/>
                </a:solidFill>
                <a:latin typeface="Arial Black" panose="020B0A04020102020204" pitchFamily="34" charset="0"/>
                <a:sym typeface="Arial"/>
              </a:rPr>
              <a:t>you</a:t>
            </a:r>
            <a:r>
              <a:rPr lang="fr-CA" sz="4800" dirty="0" err="1">
                <a:solidFill>
                  <a:srgbClr val="008040"/>
                </a:solidFill>
                <a:latin typeface="Arial Black" panose="020B0A04020102020204" pitchFamily="34" charset="0"/>
              </a:rPr>
              <a:t>r</a:t>
            </a:r>
            <a:r>
              <a:rPr lang="fr-CA" sz="4800" dirty="0">
                <a:solidFill>
                  <a:srgbClr val="008040"/>
                </a:solidFill>
                <a:latin typeface="Arial Black" panose="020B0A04020102020204" pitchFamily="34" charset="0"/>
              </a:rPr>
              <a:t> </a:t>
            </a:r>
            <a:r>
              <a:rPr lang="fr-CA" sz="4800" dirty="0" err="1">
                <a:solidFill>
                  <a:srgbClr val="008040"/>
                </a:solidFill>
                <a:latin typeface="Arial Black" panose="020B0A04020102020204" pitchFamily="34" charset="0"/>
              </a:rPr>
              <a:t>teacher</a:t>
            </a:r>
            <a:r>
              <a:rPr lang="fr-CA" sz="4800" b="0" i="0" u="none" strike="noStrike" cap="none" dirty="0">
                <a:solidFill>
                  <a:srgbClr val="008040"/>
                </a:solidFill>
                <a:latin typeface="Arial Black" panose="020B0A04020102020204" pitchFamily="34" charset="0"/>
                <a:sym typeface="Arial"/>
              </a:rPr>
              <a:t>.</a:t>
            </a:r>
            <a:r>
              <a:rPr lang="fr-CA" sz="6600" b="0" i="0" u="none" strike="noStrike" cap="none" dirty="0">
                <a:solidFill>
                  <a:srgbClr val="008040"/>
                </a:solidFill>
                <a:latin typeface="Arial Black" panose="020B0A04020102020204" pitchFamily="34" charset="0"/>
                <a:sym typeface="Arial"/>
              </a:rPr>
              <a:t> </a:t>
            </a:r>
            <a:endParaRPr sz="6600" b="0" i="0" u="none" strike="noStrike" cap="none" dirty="0">
              <a:solidFill>
                <a:srgbClr val="008040"/>
              </a:solidFill>
              <a:latin typeface="Arial Black" panose="020B0A04020102020204" pitchFamily="34" charset="0"/>
              <a:sym typeface="Arial"/>
            </a:endParaRPr>
          </a:p>
        </p:txBody>
      </p:sp>
      <p:pic>
        <p:nvPicPr>
          <p:cNvPr id="389" name="Shape 389"/>
          <p:cNvPicPr preferRelativeResize="0"/>
          <p:nvPr/>
        </p:nvPicPr>
        <p:blipFill rotWithShape="1">
          <a:blip r:embed="rId4">
            <a:alphaModFix/>
          </a:blip>
          <a:srcRect/>
          <a:stretch/>
        </p:blipFill>
        <p:spPr>
          <a:xfrm>
            <a:off x="179512" y="5051855"/>
            <a:ext cx="2414492" cy="131759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374848"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396" name="Shape 396"/>
          <p:cNvSpPr/>
          <p:nvPr/>
        </p:nvSpPr>
        <p:spPr>
          <a:xfrm>
            <a:off x="539552" y="1628800"/>
            <a:ext cx="8064896" cy="39395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5000" b="0" i="0" u="none" strike="noStrike" cap="none" dirty="0">
                <a:solidFill>
                  <a:srgbClr val="008040"/>
                </a:solidFill>
                <a:latin typeface="Arial Black" panose="020B0A04020102020204" pitchFamily="34" charset="0"/>
                <a:sym typeface="Arial"/>
              </a:rPr>
              <a:t>One </a:t>
            </a:r>
            <a:r>
              <a:rPr lang="fr-CA" sz="5000" b="0" i="0" u="none" strike="noStrike" cap="none" dirty="0" err="1">
                <a:solidFill>
                  <a:srgbClr val="008040"/>
                </a:solidFill>
                <a:latin typeface="Arial Black" panose="020B0A04020102020204" pitchFamily="34" charset="0"/>
                <a:sym typeface="Arial"/>
              </a:rPr>
              <a:t>way</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we</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evacuate</a:t>
            </a:r>
            <a:r>
              <a:rPr lang="fr-CA" sz="5000" b="0" i="0" u="none" strike="noStrike" cap="none" dirty="0">
                <a:solidFill>
                  <a:srgbClr val="008040"/>
                </a:solidFill>
                <a:latin typeface="Arial Black" panose="020B0A04020102020204" pitchFamily="34" charset="0"/>
                <a:sym typeface="Arial"/>
              </a:rPr>
              <a:t> the building </a:t>
            </a:r>
            <a:r>
              <a:rPr lang="fr-CA" sz="5000" b="0" i="0" u="none" strike="noStrike" cap="none" dirty="0" err="1">
                <a:solidFill>
                  <a:srgbClr val="008040"/>
                </a:solidFill>
                <a:latin typeface="Arial Black" panose="020B0A04020102020204" pitchFamily="34" charset="0"/>
                <a:sym typeface="Arial"/>
              </a:rPr>
              <a:t>is</a:t>
            </a:r>
            <a:r>
              <a:rPr lang="fr-CA" sz="5000" b="0" i="0" u="none" strike="noStrike" cap="none" dirty="0">
                <a:solidFill>
                  <a:srgbClr val="008040"/>
                </a:solidFill>
                <a:latin typeface="Arial Black" panose="020B0A04020102020204" pitchFamily="34" charset="0"/>
                <a:sym typeface="Arial"/>
              </a:rPr>
              <a:t> to </a:t>
            </a:r>
            <a:r>
              <a:rPr lang="fr-CA" sz="5000" b="0" i="0" u="none" strike="noStrike" cap="none" dirty="0" err="1">
                <a:solidFill>
                  <a:srgbClr val="008040"/>
                </a:solidFill>
                <a:latin typeface="Arial Black" panose="020B0A04020102020204" pitchFamily="34" charset="0"/>
                <a:sym typeface="Arial"/>
              </a:rPr>
              <a:t>leave</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when</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there</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is</a:t>
            </a:r>
            <a:r>
              <a:rPr lang="fr-CA" sz="5000" b="0" i="0" u="none" strike="noStrike" cap="none" dirty="0">
                <a:solidFill>
                  <a:srgbClr val="008040"/>
                </a:solidFill>
                <a:latin typeface="Arial Black" panose="020B0A04020102020204" pitchFamily="34" charset="0"/>
                <a:sym typeface="Arial"/>
              </a:rPr>
              <a:t> a </a:t>
            </a:r>
            <a:r>
              <a:rPr lang="fr-CA" sz="5000" b="0" i="0" u="none" strike="noStrike" cap="none" dirty="0" err="1">
                <a:solidFill>
                  <a:srgbClr val="008040"/>
                </a:solidFill>
                <a:latin typeface="Arial Black" panose="020B0A04020102020204" pitchFamily="34" charset="0"/>
                <a:sym typeface="Arial"/>
              </a:rPr>
              <a:t>fire</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smtClean="0">
                <a:solidFill>
                  <a:srgbClr val="008040"/>
                </a:solidFill>
                <a:latin typeface="Arial Black" panose="020B0A04020102020204" pitchFamily="34" charset="0"/>
                <a:sym typeface="Arial"/>
              </a:rPr>
              <a:t>drill.  </a:t>
            </a:r>
            <a:r>
              <a:rPr lang="fr-CA" sz="5000" b="0" i="0" u="none" strike="noStrike" cap="none" dirty="0" err="1" smtClean="0">
                <a:solidFill>
                  <a:srgbClr val="008040"/>
                </a:solidFill>
                <a:latin typeface="Arial Black" panose="020B0A04020102020204" pitchFamily="34" charset="0"/>
                <a:sym typeface="Arial"/>
              </a:rPr>
              <a:t>Leaving</a:t>
            </a:r>
            <a:r>
              <a:rPr lang="fr-CA" sz="5000" b="0" i="0" u="none" strike="noStrike" cap="none" dirty="0" smtClean="0">
                <a:solidFill>
                  <a:srgbClr val="008040"/>
                </a:solidFill>
                <a:latin typeface="Arial Black" panose="020B0A04020102020204" pitchFamily="34" charset="0"/>
                <a:sym typeface="Arial"/>
              </a:rPr>
              <a:t> </a:t>
            </a:r>
            <a:r>
              <a:rPr lang="fr-CA" sz="5000" b="0" i="0" u="none" strike="noStrike" cap="none" dirty="0">
                <a:solidFill>
                  <a:srgbClr val="008040"/>
                </a:solidFill>
                <a:latin typeface="Arial Black" panose="020B0A04020102020204" pitchFamily="34" charset="0"/>
                <a:sym typeface="Arial"/>
              </a:rPr>
              <a:t>the building </a:t>
            </a:r>
            <a:r>
              <a:rPr lang="fr-CA" sz="5000" b="0" i="0" u="none" strike="noStrike" cap="none" dirty="0" err="1" smtClean="0">
                <a:solidFill>
                  <a:srgbClr val="008040"/>
                </a:solidFill>
                <a:latin typeface="Arial Black" panose="020B0A04020102020204" pitchFamily="34" charset="0"/>
                <a:sym typeface="Arial"/>
              </a:rPr>
              <a:t>keeps</a:t>
            </a:r>
            <a:endParaRPr lang="fr-CA" sz="5000" b="0" i="0" u="none" strike="noStrike" cap="none" dirty="0" smtClean="0">
              <a:solidFill>
                <a:srgbClr val="008040"/>
              </a:solidFill>
              <a:latin typeface="Arial Black" panose="020B0A04020102020204" pitchFamily="34" charset="0"/>
              <a:sym typeface="Arial"/>
            </a:endParaRPr>
          </a:p>
          <a:p>
            <a:pPr marL="0" marR="0" lvl="0" indent="0" algn="ctr" rtl="0">
              <a:spcBef>
                <a:spcPts val="0"/>
              </a:spcBef>
              <a:spcAft>
                <a:spcPts val="0"/>
              </a:spcAft>
              <a:buClr>
                <a:srgbClr val="008040"/>
              </a:buClr>
              <a:buSzPts val="5000"/>
              <a:buFont typeface="Arial"/>
              <a:buNone/>
            </a:pPr>
            <a:r>
              <a:rPr lang="fr-CA" sz="5000" b="0" i="0" u="none" strike="noStrike" cap="none" dirty="0" smtClean="0">
                <a:solidFill>
                  <a:srgbClr val="008040"/>
                </a:solidFill>
                <a:latin typeface="Arial Black" panose="020B0A04020102020204" pitchFamily="34" charset="0"/>
                <a:sym typeface="Arial"/>
              </a:rPr>
              <a:t> </a:t>
            </a:r>
            <a:r>
              <a:rPr lang="fr-CA" sz="5000" b="0" i="0" u="none" strike="noStrike" cap="none" dirty="0">
                <a:solidFill>
                  <a:srgbClr val="008040"/>
                </a:solidFill>
                <a:latin typeface="Arial Black" panose="020B0A04020102020204" pitchFamily="34" charset="0"/>
                <a:sym typeface="Arial"/>
              </a:rPr>
              <a:t>us </a:t>
            </a:r>
            <a:r>
              <a:rPr lang="fr-CA" sz="5000" b="0" i="0" u="none" strike="noStrike" cap="none" dirty="0" err="1">
                <a:solidFill>
                  <a:srgbClr val="008040"/>
                </a:solidFill>
                <a:latin typeface="Arial Black" panose="020B0A04020102020204" pitchFamily="34" charset="0"/>
                <a:sym typeface="Arial"/>
              </a:rPr>
              <a:t>safe</a:t>
            </a:r>
            <a:r>
              <a:rPr lang="fr-CA" sz="5000" b="0" i="0" u="none" strike="noStrike" cap="none" dirty="0">
                <a:solidFill>
                  <a:srgbClr val="008040"/>
                </a:solidFill>
                <a:latin typeface="Arial Black" panose="020B0A04020102020204" pitchFamily="34" charset="0"/>
                <a:sym typeface="Arial"/>
              </a:rPr>
              <a:t>.  </a:t>
            </a:r>
            <a:endParaRPr sz="5000" b="0" i="0" u="none" strike="noStrike" cap="none" dirty="0">
              <a:solidFill>
                <a:srgbClr val="008040"/>
              </a:solidFill>
              <a:latin typeface="Arial Black" panose="020B0A04020102020204" pitchFamily="34" charset="0"/>
              <a:sym typeface="Arial"/>
            </a:endParaRPr>
          </a:p>
        </p:txBody>
      </p:sp>
      <p:pic>
        <p:nvPicPr>
          <p:cNvPr id="397" name="Shape 397" descr="C:\Users\nridge\Pictures\fire drill.png"/>
          <p:cNvPicPr preferRelativeResize="0"/>
          <p:nvPr/>
        </p:nvPicPr>
        <p:blipFill rotWithShape="1">
          <a:blip r:embed="rId4">
            <a:alphaModFix/>
          </a:blip>
          <a:srcRect/>
          <a:stretch/>
        </p:blipFill>
        <p:spPr>
          <a:xfrm>
            <a:off x="7180973" y="4924490"/>
            <a:ext cx="1800200" cy="174493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Calibri"/>
                <a:ea typeface="Calibri"/>
                <a:cs typeface="Calibri"/>
                <a:sym typeface="Calibri"/>
              </a:rPr>
              <a:t> </a:t>
            </a:r>
            <a:endParaRPr dirty="0"/>
          </a:p>
        </p:txBody>
      </p:sp>
      <p:sp>
        <p:nvSpPr>
          <p:cNvPr id="404" name="Shape 404"/>
          <p:cNvSpPr txBox="1">
            <a:spLocks noGrp="1"/>
          </p:cNvSpPr>
          <p:nvPr>
            <p:ph type="body" idx="1"/>
          </p:nvPr>
        </p:nvSpPr>
        <p:spPr>
          <a:xfrm>
            <a:off x="190529" y="1593029"/>
            <a:ext cx="8712968"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6000"/>
              <a:buFont typeface="Arial"/>
              <a:buNone/>
            </a:pPr>
            <a:r>
              <a:rPr lang="fr-CA" sz="6000" b="0" i="0" u="none" strike="noStrike" cap="none" dirty="0" err="1">
                <a:solidFill>
                  <a:srgbClr val="008040"/>
                </a:solidFill>
                <a:latin typeface="Arial Black" panose="020B0A04020102020204" pitchFamily="34" charset="0"/>
                <a:sym typeface="Calibri"/>
              </a:rPr>
              <a:t>Evacuating</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can</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also</a:t>
            </a:r>
            <a:r>
              <a:rPr lang="fr-CA" sz="6000" b="0" i="0" u="none" strike="noStrike" cap="none" dirty="0">
                <a:solidFill>
                  <a:srgbClr val="008040"/>
                </a:solidFill>
                <a:latin typeface="Arial Black" panose="020B0A04020102020204" pitchFamily="34" charset="0"/>
                <a:sym typeface="Calibri"/>
              </a:rPr>
              <a:t> look </a:t>
            </a:r>
            <a:r>
              <a:rPr lang="fr-CA" sz="6000" b="0" i="0" u="none" strike="noStrike" cap="none" dirty="0" err="1">
                <a:solidFill>
                  <a:srgbClr val="008040"/>
                </a:solidFill>
                <a:latin typeface="Arial Black" panose="020B0A04020102020204" pitchFamily="34" charset="0"/>
                <a:sym typeface="Calibri"/>
              </a:rPr>
              <a:t>very</a:t>
            </a:r>
            <a:r>
              <a:rPr lang="fr-CA" sz="6000" b="0" i="0" u="none" strike="noStrike" cap="none" dirty="0">
                <a:solidFill>
                  <a:srgbClr val="008040"/>
                </a:solidFill>
                <a:latin typeface="Arial Black" panose="020B0A04020102020204" pitchFamily="34" charset="0"/>
                <a:sym typeface="Calibri"/>
              </a:rPr>
              <a:t> </a:t>
            </a:r>
            <a:r>
              <a:rPr lang="fr-CA" sz="6000" b="0" i="0" u="none" strike="noStrike" cap="none" dirty="0" err="1">
                <a:solidFill>
                  <a:srgbClr val="008040"/>
                </a:solidFill>
                <a:latin typeface="Arial Black" panose="020B0A04020102020204" pitchFamily="34" charset="0"/>
                <a:sym typeface="Calibri"/>
              </a:rPr>
              <a:t>different</a:t>
            </a:r>
            <a:r>
              <a:rPr lang="fr-CA" sz="6000" b="0" i="0" u="none" strike="noStrike" cap="none" dirty="0">
                <a:solidFill>
                  <a:srgbClr val="008040"/>
                </a:solidFill>
                <a:latin typeface="Arial Black" panose="020B0A04020102020204" pitchFamily="34" charset="0"/>
                <a:sym typeface="Calibri"/>
              </a:rPr>
              <a:t> for </a:t>
            </a:r>
            <a:r>
              <a:rPr lang="fr-CA" sz="6000" b="0" i="0" u="none" strike="noStrike" cap="none" dirty="0" err="1">
                <a:solidFill>
                  <a:srgbClr val="008040"/>
                </a:solidFill>
                <a:latin typeface="Arial Black" panose="020B0A04020102020204" pitchFamily="34" charset="0"/>
                <a:sym typeface="Calibri"/>
              </a:rPr>
              <a:t>other</a:t>
            </a:r>
            <a:r>
              <a:rPr lang="fr-CA" sz="6000" b="0" i="0" u="none" strike="noStrike" cap="none" dirty="0">
                <a:solidFill>
                  <a:srgbClr val="008040"/>
                </a:solidFill>
                <a:latin typeface="Arial Black" panose="020B0A04020102020204" pitchFamily="34" charset="0"/>
                <a:sym typeface="Calibri"/>
              </a:rPr>
              <a:t> types of emergencies. </a:t>
            </a:r>
            <a:endParaRPr dirty="0">
              <a:latin typeface="Arial Black" panose="020B0A04020102020204" pitchFamily="34" charset="0"/>
            </a:endParaRPr>
          </a:p>
        </p:txBody>
      </p:sp>
      <p:pic>
        <p:nvPicPr>
          <p:cNvPr id="405" name="Shape 405"/>
          <p:cNvPicPr preferRelativeResize="0"/>
          <p:nvPr/>
        </p:nvPicPr>
        <p:blipFill rotWithShape="1">
          <a:blip r:embed="rId4">
            <a:alphaModFix/>
          </a:blip>
          <a:srcRect/>
          <a:stretch/>
        </p:blipFill>
        <p:spPr>
          <a:xfrm>
            <a:off x="6300192" y="5157192"/>
            <a:ext cx="1837298" cy="12594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95536" y="116632"/>
            <a:ext cx="8229600" cy="1631082"/>
          </a:xfrm>
          <a:prstGeom prst="rect">
            <a:avLst/>
          </a:prstGeom>
          <a:noFill/>
          <a:ln>
            <a:noFill/>
          </a:ln>
        </p:spPr>
        <p:txBody>
          <a:bodyPr spcFirstLastPara="1" wrap="square" lIns="91425" tIns="45700" rIns="91425" bIns="45700" anchor="ctr" anchorCtr="0">
            <a:noAutofit/>
          </a:bodyPr>
          <a:lstStyle/>
          <a:p>
            <a:pPr lvl="0"/>
            <a:r>
              <a:rPr lang="fr-CA" sz="8800" dirty="0" err="1">
                <a:solidFill>
                  <a:srgbClr val="FF0000"/>
                </a:solidFill>
                <a:latin typeface="Kristen ITC" panose="03050502040202030202" pitchFamily="66" charset="0"/>
              </a:rPr>
              <a:t>ALiCE</a:t>
            </a:r>
            <a:endParaRPr sz="8800" b="0" i="0" u="none" strike="noStrike" cap="none" dirty="0">
              <a:solidFill>
                <a:srgbClr val="0000FF"/>
              </a:solidFill>
              <a:latin typeface="Kristen ITC" panose="03050502040202030202" pitchFamily="66" charset="0"/>
              <a:sym typeface="Calibri"/>
            </a:endParaRPr>
          </a:p>
        </p:txBody>
      </p:sp>
      <p:sp>
        <p:nvSpPr>
          <p:cNvPr id="115" name="Shape 115"/>
          <p:cNvSpPr txBox="1">
            <a:spLocks noGrp="1"/>
          </p:cNvSpPr>
          <p:nvPr>
            <p:ph type="body" idx="1"/>
          </p:nvPr>
        </p:nvSpPr>
        <p:spPr>
          <a:xfrm>
            <a:off x="395536" y="2211018"/>
            <a:ext cx="8229600" cy="324203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FF"/>
              </a:buClr>
              <a:buSzPts val="4400"/>
              <a:buFont typeface="Arial"/>
              <a:buNone/>
            </a:pPr>
            <a:r>
              <a:rPr lang="fr-CA" sz="4000" dirty="0">
                <a:solidFill>
                  <a:srgbClr val="0000FF"/>
                </a:solidFill>
                <a:latin typeface="Arial Black" panose="020B0A04020102020204" pitchFamily="34" charset="0"/>
              </a:rPr>
              <a:t>You have all </a:t>
            </a:r>
            <a:r>
              <a:rPr lang="fr-CA" sz="4000" dirty="0" err="1">
                <a:solidFill>
                  <a:srgbClr val="0000FF"/>
                </a:solidFill>
                <a:latin typeface="Arial Black" panose="020B0A04020102020204" pitchFamily="34" charset="0"/>
              </a:rPr>
              <a:t>recently</a:t>
            </a:r>
            <a:r>
              <a:rPr lang="fr-CA" sz="4000" dirty="0">
                <a:solidFill>
                  <a:srgbClr val="0000FF"/>
                </a:solidFill>
                <a:latin typeface="Arial Black" panose="020B0A04020102020204" pitchFamily="34" charset="0"/>
              </a:rPr>
              <a:t> </a:t>
            </a:r>
            <a:r>
              <a:rPr lang="fr-CA" sz="4000" dirty="0" err="1">
                <a:solidFill>
                  <a:srgbClr val="0000FF"/>
                </a:solidFill>
                <a:latin typeface="Arial Black" panose="020B0A04020102020204" pitchFamily="34" charset="0"/>
              </a:rPr>
              <a:t>heard</a:t>
            </a:r>
            <a:r>
              <a:rPr lang="fr-CA" sz="4000" dirty="0">
                <a:solidFill>
                  <a:srgbClr val="0000FF"/>
                </a:solidFill>
                <a:latin typeface="Arial Black" panose="020B0A04020102020204" pitchFamily="34" charset="0"/>
              </a:rPr>
              <a:t> the book “</a:t>
            </a:r>
            <a:r>
              <a:rPr lang="fr-CA" sz="4000" dirty="0" err="1">
                <a:solidFill>
                  <a:srgbClr val="0000FF"/>
                </a:solidFill>
                <a:latin typeface="Arial Black" panose="020B0A04020102020204" pitchFamily="34" charset="0"/>
              </a:rPr>
              <a:t>I’m</a:t>
            </a:r>
            <a:r>
              <a:rPr lang="fr-CA" sz="4000" dirty="0">
                <a:solidFill>
                  <a:srgbClr val="0000FF"/>
                </a:solidFill>
                <a:latin typeface="Arial Black" panose="020B0A04020102020204" pitchFamily="34" charset="0"/>
              </a:rPr>
              <a:t> Not </a:t>
            </a:r>
            <a:r>
              <a:rPr lang="fr-CA" sz="4000" dirty="0" err="1">
                <a:solidFill>
                  <a:srgbClr val="0000FF"/>
                </a:solidFill>
                <a:latin typeface="Arial Black" panose="020B0A04020102020204" pitchFamily="34" charset="0"/>
              </a:rPr>
              <a:t>Scared</a:t>
            </a:r>
            <a:r>
              <a:rPr lang="fr-CA" sz="4000" dirty="0">
                <a:solidFill>
                  <a:srgbClr val="0000FF"/>
                </a:solidFill>
                <a:latin typeface="Arial Black" panose="020B0A04020102020204" pitchFamily="34" charset="0"/>
              </a:rPr>
              <a:t>...</a:t>
            </a:r>
            <a:r>
              <a:rPr lang="fr-CA" sz="4000" dirty="0" err="1">
                <a:solidFill>
                  <a:srgbClr val="0000FF"/>
                </a:solidFill>
                <a:latin typeface="Arial Black" panose="020B0A04020102020204" pitchFamily="34" charset="0"/>
              </a:rPr>
              <a:t>I’m</a:t>
            </a:r>
            <a:r>
              <a:rPr lang="fr-CA" sz="4000" dirty="0">
                <a:solidFill>
                  <a:srgbClr val="0000FF"/>
                </a:solidFill>
                <a:latin typeface="Arial Black" panose="020B0A04020102020204" pitchFamily="34" charset="0"/>
              </a:rPr>
              <a:t> </a:t>
            </a:r>
            <a:r>
              <a:rPr lang="fr-CA" sz="4000" dirty="0" err="1">
                <a:solidFill>
                  <a:srgbClr val="0000FF"/>
                </a:solidFill>
                <a:latin typeface="Arial Black" panose="020B0A04020102020204" pitchFamily="34" charset="0"/>
              </a:rPr>
              <a:t>Prepared</a:t>
            </a:r>
            <a:r>
              <a:rPr lang="fr-CA" sz="4000" dirty="0">
                <a:solidFill>
                  <a:srgbClr val="0000FF"/>
                </a:solidFill>
                <a:latin typeface="Arial Black" panose="020B0A04020102020204" pitchFamily="34" charset="0"/>
              </a:rPr>
              <a:t>”.  In </a:t>
            </a:r>
            <a:r>
              <a:rPr lang="fr-CA" sz="4000" dirty="0" err="1">
                <a:solidFill>
                  <a:srgbClr val="0000FF"/>
                </a:solidFill>
                <a:latin typeface="Arial Black" panose="020B0A04020102020204" pitchFamily="34" charset="0"/>
              </a:rPr>
              <a:t>that</a:t>
            </a:r>
            <a:r>
              <a:rPr lang="fr-CA" sz="4000" dirty="0">
                <a:solidFill>
                  <a:srgbClr val="0000FF"/>
                </a:solidFill>
                <a:latin typeface="Arial Black" panose="020B0A04020102020204" pitchFamily="34" charset="0"/>
              </a:rPr>
              <a:t> book, the</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teacher</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helps</a:t>
            </a:r>
            <a:r>
              <a:rPr lang="fr-CA" sz="4000" b="0" i="0" u="none" strike="noStrike" cap="none" dirty="0">
                <a:solidFill>
                  <a:srgbClr val="0000FF"/>
                </a:solidFill>
                <a:latin typeface="Arial Black" panose="020B0A04020102020204" pitchFamily="34" charset="0"/>
                <a:sym typeface="Calibri"/>
              </a:rPr>
              <a:t> to </a:t>
            </a:r>
            <a:r>
              <a:rPr lang="fr-CA" sz="4000" b="0" i="0" u="none" strike="noStrike" cap="none" dirty="0" err="1">
                <a:solidFill>
                  <a:srgbClr val="0000FF"/>
                </a:solidFill>
                <a:latin typeface="Arial Black" panose="020B0A04020102020204" pitchFamily="34" charset="0"/>
                <a:sym typeface="Calibri"/>
              </a:rPr>
              <a:t>keep</a:t>
            </a:r>
            <a:r>
              <a:rPr lang="fr-CA" sz="4000" b="0" i="0" u="none" strike="noStrike" cap="none" dirty="0">
                <a:solidFill>
                  <a:srgbClr val="0000FF"/>
                </a:solidFill>
                <a:latin typeface="Arial Black" panose="020B0A04020102020204" pitchFamily="34" charset="0"/>
                <a:sym typeface="Calibri"/>
              </a:rPr>
              <a:t> </a:t>
            </a:r>
            <a:r>
              <a:rPr lang="fr-CA" sz="4000" b="0" i="0" u="none" strike="noStrike" cap="none" dirty="0" err="1" smtClean="0">
                <a:solidFill>
                  <a:srgbClr val="0000FF"/>
                </a:solidFill>
                <a:latin typeface="Arial Black" panose="020B0A04020102020204" pitchFamily="34" charset="0"/>
                <a:sym typeface="Calibri"/>
              </a:rPr>
              <a:t>her</a:t>
            </a:r>
            <a:r>
              <a:rPr lang="fr-CA" sz="4000" dirty="0">
                <a:solidFill>
                  <a:srgbClr val="0000FF"/>
                </a:solidFill>
                <a:latin typeface="Arial Black" panose="020B0A04020102020204" pitchFamily="34" charset="0"/>
              </a:rPr>
              <a:t> </a:t>
            </a:r>
            <a:r>
              <a:rPr lang="fr-CA" sz="4000" b="0" i="0" u="none" strike="noStrike" cap="none" dirty="0" err="1" smtClean="0">
                <a:solidFill>
                  <a:srgbClr val="0000FF"/>
                </a:solidFill>
                <a:latin typeface="Arial Black" panose="020B0A04020102020204" pitchFamily="34" charset="0"/>
                <a:sym typeface="Calibri"/>
              </a:rPr>
              <a:t>students</a:t>
            </a:r>
            <a:r>
              <a:rPr lang="fr-CA" sz="4000" b="0" i="0" u="none" strike="noStrike" cap="none" dirty="0" smtClean="0">
                <a:solidFill>
                  <a:srgbClr val="0000FF"/>
                </a:solidFill>
                <a:latin typeface="Arial Black" panose="020B0A04020102020204" pitchFamily="34" charset="0"/>
                <a:sym typeface="Calibri"/>
              </a:rPr>
              <a:t> </a:t>
            </a:r>
            <a:r>
              <a:rPr lang="fr-CA" sz="4000" b="0" i="0" u="none" strike="noStrike" cap="none" dirty="0" err="1">
                <a:solidFill>
                  <a:srgbClr val="0000FF"/>
                </a:solidFill>
                <a:latin typeface="Arial Black" panose="020B0A04020102020204" pitchFamily="34" charset="0"/>
                <a:sym typeface="Calibri"/>
              </a:rPr>
              <a:t>safe</a:t>
            </a:r>
            <a:r>
              <a:rPr lang="fr-CA" sz="4000" b="0" i="0" u="none" strike="noStrike" cap="none" dirty="0">
                <a:solidFill>
                  <a:srgbClr val="0000FF"/>
                </a:solidFill>
                <a:latin typeface="Arial Black" panose="020B0A04020102020204" pitchFamily="34" charset="0"/>
                <a:sym typeface="Calibri"/>
              </a:rPr>
              <a:t>.</a:t>
            </a:r>
            <a:endParaRPr sz="4000" b="0" i="0" u="none" strike="noStrike" cap="none" dirty="0">
              <a:solidFill>
                <a:srgbClr val="0000FF"/>
              </a:solidFill>
              <a:latin typeface="Arial Black" panose="020B0A04020102020204" pitchFamily="34" charset="0"/>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Arial Black" panose="020B0A04020102020204" pitchFamily="34" charset="0"/>
              <a:sym typeface="Calibri"/>
            </a:endParaRPr>
          </a:p>
        </p:txBody>
      </p:sp>
      <p:pic>
        <p:nvPicPr>
          <p:cNvPr id="116" name="Shape 116"/>
          <p:cNvPicPr preferRelativeResize="0"/>
          <p:nvPr/>
        </p:nvPicPr>
        <p:blipFill rotWithShape="1">
          <a:blip r:embed="rId4">
            <a:alphaModFix/>
          </a:blip>
          <a:srcRect/>
          <a:stretch/>
        </p:blipFill>
        <p:spPr>
          <a:xfrm>
            <a:off x="7040960" y="5273824"/>
            <a:ext cx="1584176" cy="15841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12" name="Shape 412"/>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413" name="Shape 413"/>
          <p:cNvSpPr/>
          <p:nvPr/>
        </p:nvSpPr>
        <p:spPr>
          <a:xfrm>
            <a:off x="765920" y="1692718"/>
            <a:ext cx="7632848" cy="39395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5000" b="0" i="0" u="none" strike="noStrike" cap="none" dirty="0">
                <a:solidFill>
                  <a:srgbClr val="008040"/>
                </a:solidFill>
                <a:latin typeface="Arial Black" panose="020B0A04020102020204" pitchFamily="34" charset="0"/>
                <a:sym typeface="Arial"/>
              </a:rPr>
              <a:t>You </a:t>
            </a:r>
            <a:r>
              <a:rPr lang="fr-CA" sz="5000" b="0" i="0" u="none" strike="noStrike" cap="none" dirty="0" err="1">
                <a:solidFill>
                  <a:srgbClr val="008040"/>
                </a:solidFill>
                <a:latin typeface="Arial Black" panose="020B0A04020102020204" pitchFamily="34" charset="0"/>
                <a:sym typeface="Arial"/>
              </a:rPr>
              <a:t>may</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need</a:t>
            </a:r>
            <a:r>
              <a:rPr lang="fr-CA" sz="5000" b="0" i="0" u="none" strike="noStrike" cap="none" dirty="0">
                <a:solidFill>
                  <a:srgbClr val="008040"/>
                </a:solidFill>
                <a:latin typeface="Arial Black" panose="020B0A04020102020204" pitchFamily="34" charset="0"/>
                <a:sym typeface="Arial"/>
              </a:rPr>
              <a:t> to </a:t>
            </a:r>
            <a:r>
              <a:rPr lang="fr-CA" sz="5000" b="0" i="0" u="none" strike="noStrike" cap="none" dirty="0" err="1">
                <a:solidFill>
                  <a:srgbClr val="008040"/>
                </a:solidFill>
                <a:latin typeface="Arial Black" panose="020B0A04020102020204" pitchFamily="34" charset="0"/>
                <a:sym typeface="Arial"/>
              </a:rPr>
              <a:t>get</a:t>
            </a:r>
            <a:r>
              <a:rPr lang="fr-CA" sz="5000" b="0" i="0" u="none" strike="noStrike" cap="none" dirty="0">
                <a:solidFill>
                  <a:srgbClr val="008040"/>
                </a:solidFill>
                <a:latin typeface="Arial Black" panose="020B0A04020102020204" pitchFamily="34" charset="0"/>
                <a:sym typeface="Arial"/>
              </a:rPr>
              <a:t> out </a:t>
            </a:r>
            <a:r>
              <a:rPr lang="fr-CA" sz="5000" b="0" i="0" u="none" strike="noStrike" cap="none" dirty="0" err="1">
                <a:solidFill>
                  <a:srgbClr val="008040"/>
                </a:solidFill>
                <a:latin typeface="Arial Black" panose="020B0A04020102020204" pitchFamily="34" charset="0"/>
                <a:sym typeface="Arial"/>
              </a:rPr>
              <a:t>very</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quickly</a:t>
            </a:r>
            <a:r>
              <a:rPr lang="fr-CA" sz="5000" b="0" i="0" u="none" strike="noStrike" cap="none" dirty="0">
                <a:solidFill>
                  <a:srgbClr val="008040"/>
                </a:solidFill>
                <a:latin typeface="Arial Black" panose="020B0A04020102020204" pitchFamily="34" charset="0"/>
                <a:sym typeface="Arial"/>
              </a:rPr>
              <a:t>.  It </a:t>
            </a:r>
            <a:r>
              <a:rPr lang="fr-CA" sz="5000" b="0" i="0" u="none" strike="noStrike" cap="none" dirty="0" err="1">
                <a:solidFill>
                  <a:srgbClr val="008040"/>
                </a:solidFill>
                <a:latin typeface="Arial Black" panose="020B0A04020102020204" pitchFamily="34" charset="0"/>
                <a:sym typeface="Arial"/>
              </a:rPr>
              <a:t>might</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be</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loud</a:t>
            </a:r>
            <a:r>
              <a:rPr lang="fr-CA" sz="5000" b="0" i="0" u="none" strike="noStrike" cap="none" dirty="0">
                <a:solidFill>
                  <a:srgbClr val="008040"/>
                </a:solidFill>
                <a:latin typeface="Arial Black" panose="020B0A04020102020204" pitchFamily="34" charset="0"/>
                <a:sym typeface="Arial"/>
              </a:rPr>
              <a:t>. It </a:t>
            </a:r>
            <a:r>
              <a:rPr lang="fr-CA" sz="5000" b="0" i="0" u="none" strike="noStrike" cap="none" dirty="0" err="1">
                <a:solidFill>
                  <a:srgbClr val="008040"/>
                </a:solidFill>
                <a:latin typeface="Arial Black" panose="020B0A04020102020204" pitchFamily="34" charset="0"/>
                <a:sym typeface="Arial"/>
              </a:rPr>
              <a:t>may</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seem</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confusing</a:t>
            </a:r>
            <a:r>
              <a:rPr lang="fr-CA" sz="5000" b="0" i="0" u="none" strike="noStrike" cap="none" dirty="0">
                <a:solidFill>
                  <a:srgbClr val="008040"/>
                </a:solidFill>
                <a:latin typeface="Arial Black" panose="020B0A04020102020204" pitchFamily="34" charset="0"/>
                <a:sym typeface="Arial"/>
              </a:rPr>
              <a:t>, but </a:t>
            </a:r>
            <a:r>
              <a:rPr lang="fr-CA" sz="5000" b="0" i="0" u="none" strike="noStrike" cap="none" dirty="0" err="1">
                <a:solidFill>
                  <a:srgbClr val="008040"/>
                </a:solidFill>
                <a:latin typeface="Arial Black" panose="020B0A04020102020204" pitchFamily="34" charset="0"/>
                <a:sym typeface="Arial"/>
              </a:rPr>
              <a:t>there</a:t>
            </a:r>
            <a:r>
              <a:rPr lang="fr-CA" sz="5000" b="0" i="0" u="none" strike="noStrike" cap="none" dirty="0">
                <a:solidFill>
                  <a:srgbClr val="008040"/>
                </a:solidFill>
                <a:latin typeface="Arial Black" panose="020B0A04020102020204" pitchFamily="34" charset="0"/>
                <a:sym typeface="Arial"/>
              </a:rPr>
              <a:t> are </a:t>
            </a:r>
            <a:r>
              <a:rPr lang="fr-CA" sz="5000" b="0" i="0" u="none" strike="noStrike" cap="none" dirty="0" err="1">
                <a:solidFill>
                  <a:srgbClr val="008040"/>
                </a:solidFill>
                <a:latin typeface="Arial Black" panose="020B0A04020102020204" pitchFamily="34" charset="0"/>
                <a:sym typeface="Arial"/>
              </a:rPr>
              <a:t>adults</a:t>
            </a:r>
            <a:r>
              <a:rPr lang="fr-CA" sz="5000" b="0" i="0" u="none" strike="noStrike" cap="none" dirty="0">
                <a:solidFill>
                  <a:srgbClr val="008040"/>
                </a:solidFill>
                <a:latin typeface="Arial Black" panose="020B0A04020102020204" pitchFamily="34" charset="0"/>
                <a:sym typeface="Arial"/>
              </a:rPr>
              <a:t> to help guide </a:t>
            </a:r>
            <a:r>
              <a:rPr lang="fr-CA" sz="5000" b="0" i="0" u="none" strike="noStrike" cap="none" dirty="0" err="1">
                <a:solidFill>
                  <a:srgbClr val="008040"/>
                </a:solidFill>
                <a:latin typeface="Arial Black" panose="020B0A04020102020204" pitchFamily="34" charset="0"/>
                <a:sym typeface="Arial"/>
              </a:rPr>
              <a:t>you</a:t>
            </a:r>
            <a:r>
              <a:rPr lang="fr-CA" sz="5000" b="0" i="0" u="none" strike="noStrike" cap="none" dirty="0">
                <a:solidFill>
                  <a:srgbClr val="008040"/>
                </a:solidFill>
                <a:latin typeface="Arial Black" panose="020B0A04020102020204" pitchFamily="34" charset="0"/>
                <a:sym typeface="Arial"/>
              </a:rPr>
              <a:t>.</a:t>
            </a:r>
            <a:endParaRPr sz="5000" b="0" i="0" u="none" strike="noStrike" cap="none" dirty="0">
              <a:solidFill>
                <a:srgbClr val="008040"/>
              </a:solidFill>
              <a:latin typeface="Arial Black" panose="020B0A04020102020204" pitchFamily="34" charset="0"/>
              <a:sym typeface="Arial"/>
            </a:endParaRPr>
          </a:p>
        </p:txBody>
      </p:sp>
      <p:pic>
        <p:nvPicPr>
          <p:cNvPr id="414" name="Shape 414" descr="C:\Users\nridge\Pictures\confusing.jpg"/>
          <p:cNvPicPr preferRelativeResize="0"/>
          <p:nvPr/>
        </p:nvPicPr>
        <p:blipFill rotWithShape="1">
          <a:blip r:embed="rId4">
            <a:alphaModFix/>
          </a:blip>
          <a:srcRect/>
          <a:stretch/>
        </p:blipFill>
        <p:spPr>
          <a:xfrm>
            <a:off x="8209566" y="5266063"/>
            <a:ext cx="934434" cy="14504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21" name="Shape 421"/>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422" name="Shape 422"/>
          <p:cNvSpPr/>
          <p:nvPr/>
        </p:nvSpPr>
        <p:spPr>
          <a:xfrm>
            <a:off x="467544" y="1988840"/>
            <a:ext cx="8208912" cy="31393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6600"/>
              <a:buFont typeface="Arial"/>
              <a:buNone/>
            </a:pPr>
            <a:r>
              <a:rPr lang="fr-CA" sz="6600" b="0" i="0" u="none" strike="noStrike" cap="none" dirty="0">
                <a:solidFill>
                  <a:srgbClr val="008040"/>
                </a:solidFill>
                <a:latin typeface="Arial Black" panose="020B0A04020102020204" pitchFamily="34" charset="0"/>
                <a:sym typeface="Arial"/>
              </a:rPr>
              <a:t>You </a:t>
            </a:r>
            <a:r>
              <a:rPr lang="fr-CA" sz="6600" b="0" i="0" u="none" strike="noStrike" cap="none" dirty="0" err="1">
                <a:solidFill>
                  <a:srgbClr val="008040"/>
                </a:solidFill>
                <a:latin typeface="Arial Black" panose="020B0A04020102020204" pitchFamily="34" charset="0"/>
                <a:sym typeface="Arial"/>
              </a:rPr>
              <a:t>may</a:t>
            </a:r>
            <a:r>
              <a:rPr lang="fr-CA" sz="6600" b="0" i="0" u="none" strike="noStrike" cap="none" dirty="0">
                <a:solidFill>
                  <a:srgbClr val="008040"/>
                </a:solidFill>
                <a:latin typeface="Arial Black" panose="020B0A04020102020204" pitchFamily="34" charset="0"/>
                <a:sym typeface="Arial"/>
              </a:rPr>
              <a:t> </a:t>
            </a:r>
            <a:r>
              <a:rPr lang="fr-CA" sz="6600" b="0" i="0" u="none" strike="noStrike" cap="none" dirty="0" err="1">
                <a:solidFill>
                  <a:srgbClr val="008040"/>
                </a:solidFill>
                <a:latin typeface="Arial Black" panose="020B0A04020102020204" pitchFamily="34" charset="0"/>
                <a:sym typeface="Arial"/>
              </a:rPr>
              <a:t>even</a:t>
            </a:r>
            <a:r>
              <a:rPr lang="fr-CA" sz="6600" b="0" i="0" u="none" strike="noStrike" cap="none" dirty="0">
                <a:solidFill>
                  <a:srgbClr val="008040"/>
                </a:solidFill>
                <a:latin typeface="Arial Black" panose="020B0A04020102020204" pitchFamily="34" charset="0"/>
                <a:sym typeface="Arial"/>
              </a:rPr>
              <a:t>                     have to crawl out                a </a:t>
            </a:r>
            <a:r>
              <a:rPr lang="fr-CA" sz="6600" b="0" i="0" u="none" strike="noStrike" cap="none" dirty="0" err="1">
                <a:solidFill>
                  <a:srgbClr val="008040"/>
                </a:solidFill>
                <a:latin typeface="Arial Black" panose="020B0A04020102020204" pitchFamily="34" charset="0"/>
                <a:sym typeface="Arial"/>
              </a:rPr>
              <a:t>window</a:t>
            </a:r>
            <a:r>
              <a:rPr lang="fr-CA" sz="6600" b="0" i="0" u="none" strike="noStrike" cap="none" dirty="0">
                <a:solidFill>
                  <a:srgbClr val="008040"/>
                </a:solidFill>
                <a:latin typeface="Arial Black" panose="020B0A04020102020204" pitchFamily="34" charset="0"/>
                <a:sym typeface="Arial"/>
              </a:rPr>
              <a:t>.</a:t>
            </a:r>
            <a:endParaRPr sz="6600" b="0" i="0" u="none" strike="noStrike" cap="none" dirty="0">
              <a:solidFill>
                <a:srgbClr val="008040"/>
              </a:solidFill>
              <a:latin typeface="Arial Black" panose="020B0A04020102020204" pitchFamily="34" charset="0"/>
              <a:sym typeface="Arial"/>
            </a:endParaRPr>
          </a:p>
        </p:txBody>
      </p:sp>
      <p:pic>
        <p:nvPicPr>
          <p:cNvPr id="423" name="Shape 423" descr="C:\Users\nridge\Pictures\window.jpg"/>
          <p:cNvPicPr preferRelativeResize="0"/>
          <p:nvPr/>
        </p:nvPicPr>
        <p:blipFill rotWithShape="1">
          <a:blip r:embed="rId4">
            <a:alphaModFix/>
          </a:blip>
          <a:srcRect/>
          <a:stretch/>
        </p:blipFill>
        <p:spPr>
          <a:xfrm>
            <a:off x="6904873" y="4365104"/>
            <a:ext cx="1584176" cy="21149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Kristen ITC" panose="03050502040202030202" pitchFamily="66" charset="0"/>
                <a:sym typeface="Calibri"/>
              </a:rPr>
              <a:t> </a:t>
            </a:r>
            <a:endParaRPr dirty="0">
              <a:latin typeface="Kristen ITC" panose="03050502040202030202" pitchFamily="66" charset="0"/>
            </a:endParaRPr>
          </a:p>
        </p:txBody>
      </p:sp>
      <p:pic>
        <p:nvPicPr>
          <p:cNvPr id="431" name="Shape 431" descr="C:\Users\nridge\Pictures\zig zag.jpg"/>
          <p:cNvPicPr preferRelativeResize="0"/>
          <p:nvPr/>
        </p:nvPicPr>
        <p:blipFill rotWithShape="1">
          <a:blip r:embed="rId4">
            <a:alphaModFix/>
          </a:blip>
          <a:srcRect/>
          <a:stretch/>
        </p:blipFill>
        <p:spPr>
          <a:xfrm>
            <a:off x="2532930" y="3311585"/>
            <a:ext cx="3672408" cy="1716110"/>
          </a:xfrm>
          <a:prstGeom prst="rect">
            <a:avLst/>
          </a:prstGeom>
          <a:noFill/>
          <a:ln>
            <a:noFill/>
          </a:ln>
        </p:spPr>
      </p:pic>
      <p:sp>
        <p:nvSpPr>
          <p:cNvPr id="430" name="Shape 430"/>
          <p:cNvSpPr/>
          <p:nvPr/>
        </p:nvSpPr>
        <p:spPr>
          <a:xfrm>
            <a:off x="323528" y="1509824"/>
            <a:ext cx="8568952" cy="39519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5000" b="0" i="0" u="none" strike="noStrike" cap="none" dirty="0" err="1">
                <a:solidFill>
                  <a:srgbClr val="008040"/>
                </a:solidFill>
                <a:latin typeface="Arial Black" panose="020B0A04020102020204" pitchFamily="34" charset="0"/>
                <a:sym typeface="Arial"/>
              </a:rPr>
              <a:t>Run</a:t>
            </a:r>
            <a:r>
              <a:rPr lang="fr-CA" sz="5000" b="0" i="0" u="none" strike="noStrike" cap="none" dirty="0">
                <a:solidFill>
                  <a:srgbClr val="008040"/>
                </a:solidFill>
                <a:latin typeface="Arial Black" panose="020B0A04020102020204" pitchFamily="34" charset="0"/>
                <a:sym typeface="Arial"/>
              </a:rPr>
              <a:t> in a </a:t>
            </a:r>
            <a:r>
              <a:rPr lang="fr-CA" sz="5000" b="0" i="0" u="none" strike="noStrike" cap="none" dirty="0" err="1">
                <a:solidFill>
                  <a:srgbClr val="008040"/>
                </a:solidFill>
                <a:latin typeface="Arial Black" panose="020B0A04020102020204" pitchFamily="34" charset="0"/>
                <a:sym typeface="Arial"/>
              </a:rPr>
              <a:t>zig-zag</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smtClean="0">
                <a:solidFill>
                  <a:srgbClr val="008040"/>
                </a:solidFill>
                <a:latin typeface="Arial Black" panose="020B0A04020102020204" pitchFamily="34" charset="0"/>
                <a:sym typeface="Arial"/>
              </a:rPr>
              <a:t>formation </a:t>
            </a:r>
            <a:r>
              <a:rPr lang="fr-CA" sz="5000" b="0" i="0" u="none" strike="noStrike" cap="none" dirty="0" err="1" smtClean="0">
                <a:solidFill>
                  <a:srgbClr val="008040"/>
                </a:solidFill>
                <a:latin typeface="Arial Black" panose="020B0A04020102020204" pitchFamily="34" charset="0"/>
                <a:sym typeface="Arial"/>
              </a:rPr>
              <a:t>with</a:t>
            </a:r>
            <a:r>
              <a:rPr lang="fr-CA" sz="5000" b="0" i="0" u="none" strike="noStrike" cap="none" dirty="0" smtClean="0">
                <a:solidFill>
                  <a:srgbClr val="008040"/>
                </a:solidFill>
                <a:latin typeface="Arial Black" panose="020B0A04020102020204" pitchFamily="34" charset="0"/>
                <a:sym typeface="Arial"/>
              </a:rPr>
              <a:t> </a:t>
            </a:r>
            <a:r>
              <a:rPr lang="fr-CA" sz="5000" b="0" i="0" u="none" strike="noStrike" cap="none" dirty="0" err="1" smtClean="0">
                <a:solidFill>
                  <a:srgbClr val="008040"/>
                </a:solidFill>
                <a:latin typeface="Arial Black" panose="020B0A04020102020204" pitchFamily="34" charset="0"/>
                <a:sym typeface="Arial"/>
              </a:rPr>
              <a:t>your</a:t>
            </a:r>
            <a:r>
              <a:rPr lang="fr-CA" sz="5000" b="0" i="0" u="none" strike="noStrike" cap="none" dirty="0" smtClean="0">
                <a:solidFill>
                  <a:srgbClr val="008040"/>
                </a:solidFill>
                <a:latin typeface="Arial Black" panose="020B0A04020102020204" pitchFamily="34" charset="0"/>
                <a:sym typeface="Arial"/>
              </a:rPr>
              <a:t> hands in the air.</a:t>
            </a:r>
          </a:p>
          <a:p>
            <a:pPr marL="0" marR="0" lvl="0" indent="0" algn="ctr" rtl="0">
              <a:spcBef>
                <a:spcPts val="0"/>
              </a:spcBef>
              <a:spcAft>
                <a:spcPts val="0"/>
              </a:spcAft>
              <a:buClr>
                <a:srgbClr val="008040"/>
              </a:buClr>
              <a:buSzPts val="5000"/>
              <a:buFont typeface="Arial"/>
              <a:buNone/>
            </a:pPr>
            <a:endParaRPr lang="fr-CA" sz="5000" dirty="0">
              <a:solidFill>
                <a:srgbClr val="008040"/>
              </a:solidFill>
              <a:latin typeface="Arial Black" panose="020B0A04020102020204" pitchFamily="34" charset="0"/>
            </a:endParaRPr>
          </a:p>
          <a:p>
            <a:pPr marL="0" marR="0" lvl="0" indent="0" algn="ctr" rtl="0">
              <a:spcBef>
                <a:spcPts val="0"/>
              </a:spcBef>
              <a:spcAft>
                <a:spcPts val="0"/>
              </a:spcAft>
              <a:buClr>
                <a:srgbClr val="008040"/>
              </a:buClr>
              <a:buSzPts val="5000"/>
              <a:buFont typeface="Arial"/>
              <a:buNone/>
            </a:pPr>
            <a:r>
              <a:rPr lang="fr-CA" sz="5000" b="0" i="0" u="none" strike="noStrike" cap="none" dirty="0" smtClean="0">
                <a:solidFill>
                  <a:srgbClr val="008040"/>
                </a:solidFill>
                <a:latin typeface="Arial Black" panose="020B0A04020102020204" pitchFamily="34" charset="0"/>
                <a:sym typeface="Arial"/>
              </a:rPr>
              <a:t>Be </a:t>
            </a:r>
            <a:r>
              <a:rPr lang="fr-CA" sz="5000" b="0" i="0" u="none" strike="noStrike" cap="none" dirty="0" err="1" smtClean="0">
                <a:solidFill>
                  <a:srgbClr val="008040"/>
                </a:solidFill>
                <a:latin typeface="Arial Black" panose="020B0A04020102020204" pitchFamily="34" charset="0"/>
                <a:sym typeface="Arial"/>
              </a:rPr>
              <a:t>careful</a:t>
            </a:r>
            <a:r>
              <a:rPr lang="fr-CA" sz="5000" b="0" i="0" u="none" strike="noStrike" cap="none" dirty="0" smtClean="0">
                <a:solidFill>
                  <a:srgbClr val="008040"/>
                </a:solidFill>
                <a:latin typeface="Arial Black" panose="020B0A04020102020204" pitchFamily="34" charset="0"/>
                <a:sym typeface="Arial"/>
              </a:rPr>
              <a:t>, but </a:t>
            </a:r>
            <a:r>
              <a:rPr lang="fr-CA" sz="5000" b="0" i="0" u="none" strike="noStrike" cap="none" dirty="0" err="1" smtClean="0">
                <a:solidFill>
                  <a:srgbClr val="008040"/>
                </a:solidFill>
                <a:latin typeface="Arial Black" panose="020B0A04020102020204" pitchFamily="34" charset="0"/>
                <a:sym typeface="Arial"/>
              </a:rPr>
              <a:t>keep</a:t>
            </a:r>
            <a:r>
              <a:rPr lang="fr-CA" sz="5000" b="0" i="0" u="none" strike="noStrike" cap="none" dirty="0" smtClean="0">
                <a:solidFill>
                  <a:srgbClr val="008040"/>
                </a:solidFill>
                <a:latin typeface="Arial Black" panose="020B0A04020102020204" pitchFamily="34" charset="0"/>
                <a:sym typeface="Arial"/>
              </a:rPr>
              <a:t> </a:t>
            </a:r>
            <a:r>
              <a:rPr lang="fr-CA" sz="5000" b="0" i="0" u="none" strike="noStrike" cap="none" dirty="0" err="1" smtClean="0">
                <a:solidFill>
                  <a:srgbClr val="008040"/>
                </a:solidFill>
                <a:latin typeface="Arial Black" panose="020B0A04020102020204" pitchFamily="34" charset="0"/>
                <a:sym typeface="Arial"/>
              </a:rPr>
              <a:t>moving</a:t>
            </a:r>
            <a:r>
              <a:rPr lang="fr-CA" sz="5000" b="0" i="0" u="none" strike="noStrike" cap="none" dirty="0" smtClean="0">
                <a:solidFill>
                  <a:srgbClr val="008040"/>
                </a:solidFill>
                <a:latin typeface="Arial Black" panose="020B0A04020102020204" pitchFamily="34" charset="0"/>
                <a:sym typeface="Arial"/>
              </a:rPr>
              <a:t>.  </a:t>
            </a:r>
            <a:endParaRPr dirty="0">
              <a:latin typeface="Arial Black" panose="020B0A04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74848" y="188640"/>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38" name="Shape 438"/>
          <p:cNvSpPr/>
          <p:nvPr/>
        </p:nvSpPr>
        <p:spPr>
          <a:xfrm>
            <a:off x="539552" y="1988840"/>
            <a:ext cx="8064896"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400"/>
              <a:buFont typeface="Arial"/>
              <a:buNone/>
            </a:pPr>
            <a:r>
              <a:rPr lang="fr-CA" sz="5400" b="0" i="0" u="none" strike="noStrike" cap="none" dirty="0">
                <a:solidFill>
                  <a:srgbClr val="008040"/>
                </a:solidFill>
                <a:latin typeface="Arial Black" panose="020B0A04020102020204" pitchFamily="34" charset="0"/>
                <a:sym typeface="Arial"/>
              </a:rPr>
              <a:t>It </a:t>
            </a:r>
            <a:r>
              <a:rPr lang="fr-CA" sz="5400" b="0" i="0" u="none" strike="noStrike" cap="none" dirty="0" err="1">
                <a:solidFill>
                  <a:srgbClr val="008040"/>
                </a:solidFill>
                <a:latin typeface="Arial Black" panose="020B0A04020102020204" pitchFamily="34" charset="0"/>
                <a:sym typeface="Arial"/>
              </a:rPr>
              <a:t>is</a:t>
            </a:r>
            <a:r>
              <a:rPr lang="fr-CA" sz="5400" b="0" i="0" u="none" strike="noStrike" cap="none" dirty="0">
                <a:solidFill>
                  <a:srgbClr val="008040"/>
                </a:solidFill>
                <a:latin typeface="Arial Black" panose="020B0A04020102020204" pitchFamily="34" charset="0"/>
                <a:sym typeface="Arial"/>
              </a:rPr>
              <a:t> important </a:t>
            </a:r>
            <a:r>
              <a:rPr lang="fr-CA" sz="5400" b="0" i="0" u="none" strike="noStrike" cap="none" dirty="0" err="1">
                <a:solidFill>
                  <a:srgbClr val="008040"/>
                </a:solidFill>
                <a:latin typeface="Arial Black" panose="020B0A04020102020204" pitchFamily="34" charset="0"/>
                <a:sym typeface="Arial"/>
              </a:rPr>
              <a:t>that</a:t>
            </a:r>
            <a:r>
              <a:rPr lang="fr-CA" sz="5400" b="0" i="0" u="none" strike="noStrike" cap="none" dirty="0">
                <a:solidFill>
                  <a:srgbClr val="008040"/>
                </a:solidFill>
                <a:latin typeface="Arial Black" panose="020B0A04020102020204" pitchFamily="34" charset="0"/>
                <a:sym typeface="Arial"/>
              </a:rPr>
              <a:t> </a:t>
            </a:r>
            <a:r>
              <a:rPr lang="fr-CA" sz="5400" b="0" i="0" u="none" strike="noStrike" cap="none" dirty="0" err="1">
                <a:solidFill>
                  <a:srgbClr val="008040"/>
                </a:solidFill>
                <a:latin typeface="Arial Black" panose="020B0A04020102020204" pitchFamily="34" charset="0"/>
                <a:sym typeface="Arial"/>
              </a:rPr>
              <a:t>you</a:t>
            </a:r>
            <a:r>
              <a:rPr lang="fr-CA" sz="5400" b="0" i="0" u="none" strike="noStrike" cap="none" dirty="0">
                <a:solidFill>
                  <a:srgbClr val="008040"/>
                </a:solidFill>
                <a:latin typeface="Arial Black" panose="020B0A04020102020204" pitchFamily="34" charset="0"/>
                <a:sym typeface="Arial"/>
              </a:rPr>
              <a:t> </a:t>
            </a:r>
            <a:r>
              <a:rPr lang="fr-CA" sz="5400" b="0" i="0" u="none" strike="noStrike" cap="none" dirty="0" err="1">
                <a:solidFill>
                  <a:srgbClr val="008040"/>
                </a:solidFill>
                <a:latin typeface="Arial Black" panose="020B0A04020102020204" pitchFamily="34" charset="0"/>
                <a:sym typeface="Arial"/>
              </a:rPr>
              <a:t>get</a:t>
            </a:r>
            <a:r>
              <a:rPr lang="fr-CA" sz="5400" b="0" i="0" u="none" strike="noStrike" cap="none" dirty="0">
                <a:solidFill>
                  <a:srgbClr val="008040"/>
                </a:solidFill>
                <a:latin typeface="Arial Black" panose="020B0A04020102020204" pitchFamily="34" charset="0"/>
                <a:sym typeface="Arial"/>
              </a:rPr>
              <a:t> out of the building </a:t>
            </a:r>
            <a:r>
              <a:rPr lang="fr-CA" sz="5400" b="0" i="0" u="none" strike="noStrike" cap="none" dirty="0" err="1">
                <a:solidFill>
                  <a:srgbClr val="008040"/>
                </a:solidFill>
                <a:latin typeface="Arial Black" panose="020B0A04020102020204" pitchFamily="34" charset="0"/>
                <a:sym typeface="Arial"/>
              </a:rPr>
              <a:t>quickly</a:t>
            </a:r>
            <a:r>
              <a:rPr lang="fr-CA" sz="5400" b="0" i="0" u="none" strike="noStrike" cap="none" dirty="0">
                <a:solidFill>
                  <a:srgbClr val="008040"/>
                </a:solidFill>
                <a:latin typeface="Arial Black" panose="020B0A04020102020204" pitchFamily="34" charset="0"/>
                <a:sym typeface="Arial"/>
              </a:rPr>
              <a:t> and move far </a:t>
            </a:r>
            <a:r>
              <a:rPr lang="fr-CA" sz="5400" b="0" i="0" u="none" strike="noStrike" cap="none" dirty="0" err="1">
                <a:solidFill>
                  <a:srgbClr val="008040"/>
                </a:solidFill>
                <a:latin typeface="Arial Black" panose="020B0A04020102020204" pitchFamily="34" charset="0"/>
                <a:sym typeface="Arial"/>
              </a:rPr>
              <a:t>away</a:t>
            </a:r>
            <a:r>
              <a:rPr lang="fr-CA" sz="5400" b="0" i="0" u="none" strike="noStrike" cap="none" dirty="0">
                <a:solidFill>
                  <a:srgbClr val="008040"/>
                </a:solidFill>
                <a:latin typeface="Arial Black" panose="020B0A04020102020204" pitchFamily="34" charset="0"/>
                <a:sym typeface="Arial"/>
              </a:rPr>
              <a:t> to a </a:t>
            </a:r>
            <a:r>
              <a:rPr lang="fr-CA" sz="5400" b="0" i="0" u="sng" strike="noStrike" cap="none" dirty="0" err="1">
                <a:solidFill>
                  <a:srgbClr val="008040"/>
                </a:solidFill>
                <a:latin typeface="Arial Black" panose="020B0A04020102020204" pitchFamily="34" charset="0"/>
                <a:sym typeface="Arial"/>
              </a:rPr>
              <a:t>safe</a:t>
            </a:r>
            <a:r>
              <a:rPr lang="fr-CA" sz="5400" b="0" i="0" u="sng" strike="noStrike" cap="none" dirty="0">
                <a:solidFill>
                  <a:srgbClr val="008040"/>
                </a:solidFill>
                <a:latin typeface="Arial Black" panose="020B0A04020102020204" pitchFamily="34" charset="0"/>
                <a:sym typeface="Arial"/>
              </a:rPr>
              <a:t> zone</a:t>
            </a:r>
            <a:r>
              <a:rPr lang="fr-CA" sz="5400" b="0" i="0" u="none" strike="noStrike" cap="none" dirty="0">
                <a:solidFill>
                  <a:srgbClr val="008040"/>
                </a:solidFill>
                <a:latin typeface="Arial Black" panose="020B0A04020102020204" pitchFamily="34" charset="0"/>
                <a:sym typeface="Arial"/>
              </a:rPr>
              <a:t>.  </a:t>
            </a:r>
            <a:endParaRPr sz="5400" b="0" i="0" u="none" strike="noStrike" cap="none" dirty="0">
              <a:solidFill>
                <a:srgbClr val="008040"/>
              </a:solidFill>
              <a:latin typeface="Arial Black" panose="020B0A04020102020204" pitchFamily="34" charset="0"/>
              <a:sym typeface="Arial"/>
            </a:endParaRPr>
          </a:p>
        </p:txBody>
      </p:sp>
      <p:pic>
        <p:nvPicPr>
          <p:cNvPr id="439" name="Shape 439" descr="C:\Users\nridge\Pictures\exit.png"/>
          <p:cNvPicPr preferRelativeResize="0"/>
          <p:nvPr/>
        </p:nvPicPr>
        <p:blipFill rotWithShape="1">
          <a:blip r:embed="rId4">
            <a:alphaModFix/>
          </a:blip>
          <a:srcRect/>
          <a:stretch/>
        </p:blipFill>
        <p:spPr>
          <a:xfrm>
            <a:off x="323528" y="5499842"/>
            <a:ext cx="1512168" cy="1037872"/>
          </a:xfrm>
          <a:prstGeom prst="rect">
            <a:avLst/>
          </a:prstGeom>
          <a:noFill/>
          <a:ln>
            <a:noFill/>
          </a:ln>
        </p:spPr>
      </p:pic>
      <p:pic>
        <p:nvPicPr>
          <p:cNvPr id="440" name="Shape 440" descr="C:\Users\nridge\Pictures\hands up.jpg"/>
          <p:cNvPicPr preferRelativeResize="0"/>
          <p:nvPr/>
        </p:nvPicPr>
        <p:blipFill rotWithShape="1">
          <a:blip r:embed="rId5">
            <a:alphaModFix/>
          </a:blip>
          <a:srcRect/>
          <a:stretch/>
        </p:blipFill>
        <p:spPr>
          <a:xfrm>
            <a:off x="7308304" y="260648"/>
            <a:ext cx="1549246" cy="17548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47" name="Shape 447"/>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a:solidFill>
                <a:srgbClr val="0000FF"/>
              </a:solidFill>
              <a:latin typeface="Calibri"/>
              <a:ea typeface="Calibri"/>
              <a:cs typeface="Calibri"/>
              <a:sym typeface="Calibri"/>
            </a:endParaRPr>
          </a:p>
        </p:txBody>
      </p:sp>
      <p:sp>
        <p:nvSpPr>
          <p:cNvPr id="448" name="Shape 448"/>
          <p:cNvSpPr/>
          <p:nvPr/>
        </p:nvSpPr>
        <p:spPr>
          <a:xfrm>
            <a:off x="272235" y="2132856"/>
            <a:ext cx="8478202" cy="24006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5000" b="0" i="0" u="none" strike="noStrike" cap="none" dirty="0">
                <a:solidFill>
                  <a:srgbClr val="008040"/>
                </a:solidFill>
                <a:latin typeface="Arial Black" panose="020B0A04020102020204" pitchFamily="34" charset="0"/>
                <a:sym typeface="Arial"/>
              </a:rPr>
              <a:t>You </a:t>
            </a:r>
            <a:r>
              <a:rPr lang="fr-CA" sz="5000" b="0" i="0" u="none" strike="noStrike" cap="none" dirty="0" err="1">
                <a:solidFill>
                  <a:srgbClr val="008040"/>
                </a:solidFill>
                <a:latin typeface="Arial Black" panose="020B0A04020102020204" pitchFamily="34" charset="0"/>
                <a:sym typeface="Arial"/>
              </a:rPr>
              <a:t>may</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get</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separated</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from</a:t>
            </a:r>
            <a:r>
              <a:rPr lang="fr-CA" sz="5000" b="0" i="0" u="none" strike="noStrike" cap="none" dirty="0">
                <a:solidFill>
                  <a:srgbClr val="008040"/>
                </a:solidFill>
                <a:latin typeface="Arial Black" panose="020B0A04020102020204" pitchFamily="34" charset="0"/>
                <a:sym typeface="Arial"/>
              </a:rPr>
              <a:t> </a:t>
            </a:r>
            <a:r>
              <a:rPr lang="fr-CA" sz="5000" b="0" i="0" u="none" strike="noStrike" cap="none" dirty="0" err="1">
                <a:solidFill>
                  <a:srgbClr val="008040"/>
                </a:solidFill>
                <a:latin typeface="Arial Black" panose="020B0A04020102020204" pitchFamily="34" charset="0"/>
                <a:sym typeface="Arial"/>
              </a:rPr>
              <a:t>your</a:t>
            </a:r>
            <a:r>
              <a:rPr lang="fr-CA" sz="5000" b="0" i="0" u="none" strike="noStrike" cap="none" dirty="0">
                <a:solidFill>
                  <a:srgbClr val="008040"/>
                </a:solidFill>
                <a:latin typeface="Arial Black" panose="020B0A04020102020204" pitchFamily="34" charset="0"/>
                <a:sym typeface="Arial"/>
              </a:rPr>
              <a:t> class. Just </a:t>
            </a:r>
            <a:r>
              <a:rPr lang="fr-CA" sz="5000" b="0" i="0" u="none" strike="noStrike" cap="none" dirty="0" err="1">
                <a:solidFill>
                  <a:srgbClr val="008040"/>
                </a:solidFill>
                <a:latin typeface="Arial Black" panose="020B0A04020102020204" pitchFamily="34" charset="0"/>
                <a:sym typeface="Arial"/>
              </a:rPr>
              <a:t>keep</a:t>
            </a:r>
            <a:r>
              <a:rPr lang="fr-CA" sz="5000" b="0" i="0" u="none" strike="noStrike" cap="none" dirty="0">
                <a:solidFill>
                  <a:srgbClr val="008040"/>
                </a:solidFill>
                <a:latin typeface="Arial Black" panose="020B0A04020102020204" pitchFamily="34" charset="0"/>
                <a:sym typeface="Arial"/>
              </a:rPr>
              <a:t> running to a </a:t>
            </a:r>
            <a:r>
              <a:rPr lang="fr-CA" sz="5000" b="0" i="0" u="sng" strike="noStrike" cap="none" dirty="0" err="1">
                <a:solidFill>
                  <a:srgbClr val="008040"/>
                </a:solidFill>
                <a:latin typeface="Arial Black" panose="020B0A04020102020204" pitchFamily="34" charset="0"/>
                <a:sym typeface="Arial"/>
              </a:rPr>
              <a:t>safe</a:t>
            </a:r>
            <a:r>
              <a:rPr lang="fr-CA" sz="5000" b="0" i="0" u="sng" strike="noStrike" cap="none" dirty="0">
                <a:solidFill>
                  <a:srgbClr val="008040"/>
                </a:solidFill>
                <a:latin typeface="Arial Black" panose="020B0A04020102020204" pitchFamily="34" charset="0"/>
                <a:sym typeface="Arial"/>
              </a:rPr>
              <a:t> zone</a:t>
            </a:r>
            <a:r>
              <a:rPr lang="fr-CA" sz="5000" b="0" i="0" u="none" strike="noStrike" cap="none" dirty="0">
                <a:solidFill>
                  <a:srgbClr val="008040"/>
                </a:solidFill>
                <a:latin typeface="Arial Black" panose="020B0A04020102020204" pitchFamily="34" charset="0"/>
                <a:sym typeface="Arial"/>
              </a:rPr>
              <a:t>.  </a:t>
            </a:r>
            <a:endParaRPr sz="5000" b="0" i="0" u="none" strike="noStrike" cap="none" dirty="0">
              <a:solidFill>
                <a:srgbClr val="008040"/>
              </a:solidFill>
              <a:latin typeface="Arial Black" panose="020B0A04020102020204" pitchFamily="34" charset="0"/>
              <a:sym typeface="Arial"/>
            </a:endParaRPr>
          </a:p>
        </p:txBody>
      </p:sp>
      <p:pic>
        <p:nvPicPr>
          <p:cNvPr id="449" name="Shape 449"/>
          <p:cNvPicPr preferRelativeResize="0"/>
          <p:nvPr/>
        </p:nvPicPr>
        <p:blipFill rotWithShape="1">
          <a:blip r:embed="rId4">
            <a:alphaModFix/>
          </a:blip>
          <a:srcRect/>
          <a:stretch/>
        </p:blipFill>
        <p:spPr>
          <a:xfrm>
            <a:off x="611560" y="4797152"/>
            <a:ext cx="1440160" cy="174474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Calibri"/>
                <a:ea typeface="Calibri"/>
                <a:cs typeface="Calibri"/>
                <a:sym typeface="Calibri"/>
              </a:rPr>
              <a:t> </a:t>
            </a:r>
            <a:endParaRPr dirty="0"/>
          </a:p>
        </p:txBody>
      </p:sp>
      <p:sp>
        <p:nvSpPr>
          <p:cNvPr id="456" name="Shape 456"/>
          <p:cNvSpPr txBox="1">
            <a:spLocks noGrp="1"/>
          </p:cNvSpPr>
          <p:nvPr>
            <p:ph type="body" idx="1"/>
          </p:nvPr>
        </p:nvSpPr>
        <p:spPr>
          <a:xfrm>
            <a:off x="179512" y="1412776"/>
            <a:ext cx="8712968"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3600" b="0" i="0" u="none" strike="noStrike" cap="none" dirty="0">
                <a:solidFill>
                  <a:srgbClr val="008040"/>
                </a:solidFill>
                <a:latin typeface="Arial Black" panose="020B0A04020102020204" pitchFamily="34" charset="0"/>
                <a:sym typeface="Calibri"/>
              </a:rPr>
              <a:t>   A </a:t>
            </a:r>
            <a:r>
              <a:rPr lang="fr-CA" sz="3600" b="0" i="0" u="none" strike="noStrike" cap="none" dirty="0" err="1">
                <a:solidFill>
                  <a:srgbClr val="008040"/>
                </a:solidFill>
                <a:latin typeface="Arial Black" panose="020B0A04020102020204" pitchFamily="34" charset="0"/>
                <a:sym typeface="Calibri"/>
              </a:rPr>
              <a:t>Safe</a:t>
            </a:r>
            <a:r>
              <a:rPr lang="fr-CA" sz="3600" b="0" i="0" u="none" strike="noStrike" cap="none" dirty="0">
                <a:solidFill>
                  <a:srgbClr val="008040"/>
                </a:solidFill>
                <a:latin typeface="Arial Black" panose="020B0A04020102020204" pitchFamily="34" charset="0"/>
                <a:sym typeface="Calibri"/>
              </a:rPr>
              <a:t> Zone </a:t>
            </a:r>
            <a:r>
              <a:rPr lang="fr-CA" sz="3600" b="0" i="0" u="none" strike="noStrike" cap="none" dirty="0" err="1">
                <a:solidFill>
                  <a:srgbClr val="008040"/>
                </a:solidFill>
                <a:latin typeface="Arial Black" panose="020B0A04020102020204" pitchFamily="34" charset="0"/>
                <a:sym typeface="Calibri"/>
              </a:rPr>
              <a:t>is</a:t>
            </a:r>
            <a:r>
              <a:rPr lang="fr-CA" sz="3600" b="0" i="0" u="none" strike="noStrike" cap="none" dirty="0">
                <a:solidFill>
                  <a:srgbClr val="008040"/>
                </a:solidFill>
                <a:latin typeface="Arial Black" panose="020B0A04020102020204" pitchFamily="34" charset="0"/>
                <a:sym typeface="Calibri"/>
              </a:rPr>
              <a:t> an area </a:t>
            </a:r>
            <a:r>
              <a:rPr lang="fr-CA" sz="3600" b="0" i="0" u="none" strike="noStrike" cap="none" dirty="0" err="1">
                <a:solidFill>
                  <a:srgbClr val="008040"/>
                </a:solidFill>
                <a:latin typeface="Arial Black" panose="020B0A04020102020204" pitchFamily="34" charset="0"/>
                <a:sym typeface="Calibri"/>
              </a:rPr>
              <a:t>that</a:t>
            </a:r>
            <a:r>
              <a:rPr lang="fr-CA" sz="3600" b="0" i="0" u="none" strike="noStrike" cap="none" dirty="0">
                <a:solidFill>
                  <a:srgbClr val="008040"/>
                </a:solidFill>
                <a:latin typeface="Arial Black" panose="020B0A04020102020204" pitchFamily="34" charset="0"/>
                <a:sym typeface="Calibri"/>
              </a:rPr>
              <a:t> </a:t>
            </a:r>
            <a:r>
              <a:rPr lang="fr-CA" sz="3600" b="0" i="0" u="none" strike="noStrike" cap="none" dirty="0" err="1">
                <a:solidFill>
                  <a:srgbClr val="008040"/>
                </a:solidFill>
                <a:latin typeface="Arial Black" panose="020B0A04020102020204" pitchFamily="34" charset="0"/>
                <a:sym typeface="Calibri"/>
              </a:rPr>
              <a:t>puts</a:t>
            </a:r>
            <a:r>
              <a:rPr lang="fr-CA" sz="3600" b="0" i="0" u="none" strike="noStrike" cap="none" dirty="0">
                <a:solidFill>
                  <a:srgbClr val="008040"/>
                </a:solidFill>
                <a:latin typeface="Arial Black" panose="020B0A04020102020204" pitchFamily="34" charset="0"/>
                <a:sym typeface="Calibri"/>
              </a:rPr>
              <a:t> </a:t>
            </a:r>
            <a:r>
              <a:rPr lang="fr-CA" sz="3600" b="0" i="0" u="none" strike="noStrike" cap="none" dirty="0" err="1">
                <a:solidFill>
                  <a:srgbClr val="008040"/>
                </a:solidFill>
                <a:latin typeface="Arial Black" panose="020B0A04020102020204" pitchFamily="34" charset="0"/>
                <a:sym typeface="Calibri"/>
              </a:rPr>
              <a:t>you</a:t>
            </a:r>
            <a:r>
              <a:rPr lang="fr-CA" sz="3600" b="0" i="0" u="none" strike="noStrike" cap="none" dirty="0">
                <a:solidFill>
                  <a:srgbClr val="008040"/>
                </a:solidFill>
                <a:latin typeface="Arial Black" panose="020B0A04020102020204" pitchFamily="34" charset="0"/>
                <a:sym typeface="Calibri"/>
              </a:rPr>
              <a:t> far </a:t>
            </a:r>
            <a:r>
              <a:rPr lang="fr-CA" sz="3600" b="0" i="0" u="none" strike="noStrike" cap="none" dirty="0" err="1">
                <a:solidFill>
                  <a:srgbClr val="008040"/>
                </a:solidFill>
                <a:latin typeface="Arial Black" panose="020B0A04020102020204" pitchFamily="34" charset="0"/>
                <a:sym typeface="Calibri"/>
              </a:rPr>
              <a:t>away</a:t>
            </a:r>
            <a:r>
              <a:rPr lang="fr-CA" sz="3600" b="0" i="0" u="none" strike="noStrike" cap="none" dirty="0">
                <a:solidFill>
                  <a:srgbClr val="008040"/>
                </a:solidFill>
                <a:latin typeface="Arial Black" panose="020B0A04020102020204" pitchFamily="34" charset="0"/>
                <a:sym typeface="Calibri"/>
              </a:rPr>
              <a:t> </a:t>
            </a:r>
            <a:r>
              <a:rPr lang="fr-CA" sz="3600" b="0" i="0" u="none" strike="noStrike" cap="none" dirty="0" err="1">
                <a:solidFill>
                  <a:srgbClr val="008040"/>
                </a:solidFill>
                <a:latin typeface="Arial Black" panose="020B0A04020102020204" pitchFamily="34" charset="0"/>
                <a:sym typeface="Calibri"/>
              </a:rPr>
              <a:t>from</a:t>
            </a:r>
            <a:r>
              <a:rPr lang="fr-CA" sz="3600" b="0" i="0" u="none" strike="noStrike" cap="none" dirty="0">
                <a:solidFill>
                  <a:srgbClr val="008040"/>
                </a:solidFill>
                <a:latin typeface="Arial Black" panose="020B0A04020102020204" pitchFamily="34" charset="0"/>
                <a:sym typeface="Calibri"/>
              </a:rPr>
              <a:t> </a:t>
            </a:r>
            <a:r>
              <a:rPr lang="fr-CA" sz="3600" b="0" i="0" u="none" strike="noStrike" cap="none" dirty="0" err="1">
                <a:solidFill>
                  <a:srgbClr val="008040"/>
                </a:solidFill>
                <a:latin typeface="Arial Black" panose="020B0A04020102020204" pitchFamily="34" charset="0"/>
                <a:sym typeface="Calibri"/>
              </a:rPr>
              <a:t>any</a:t>
            </a:r>
            <a:r>
              <a:rPr lang="fr-CA" sz="3600" b="0" i="0" u="none" strike="noStrike" cap="none" dirty="0">
                <a:solidFill>
                  <a:srgbClr val="008040"/>
                </a:solidFill>
                <a:latin typeface="Arial Black" panose="020B0A04020102020204" pitchFamily="34" charset="0"/>
                <a:sym typeface="Calibri"/>
              </a:rPr>
              <a:t> danger. </a:t>
            </a:r>
            <a:endParaRPr lang="fr-CA" sz="3600" b="0" i="0" u="none" strike="noStrike" cap="none" dirty="0" smtClean="0">
              <a:solidFill>
                <a:srgbClr val="008040"/>
              </a:solidFill>
              <a:latin typeface="Arial Black" panose="020B0A04020102020204" pitchFamily="34" charset="0"/>
              <a:sym typeface="Calibri"/>
            </a:endParaRPr>
          </a:p>
          <a:p>
            <a:pPr marL="0" marR="0" lvl="0" indent="0" algn="ctr" rtl="0">
              <a:spcBef>
                <a:spcPts val="0"/>
              </a:spcBef>
              <a:spcAft>
                <a:spcPts val="0"/>
              </a:spcAft>
              <a:buClr>
                <a:srgbClr val="008040"/>
              </a:buClr>
              <a:buSzPts val="5000"/>
              <a:buFont typeface="Arial"/>
              <a:buNone/>
            </a:pPr>
            <a:endParaRPr sz="3600" dirty="0">
              <a:latin typeface="Arial Black" panose="020B0A04020102020204" pitchFamily="34" charset="0"/>
            </a:endParaRPr>
          </a:p>
          <a:p>
            <a:pPr marL="0" marR="0" lvl="0" indent="0" algn="ctr" rtl="0">
              <a:spcBef>
                <a:spcPts val="900"/>
              </a:spcBef>
              <a:spcAft>
                <a:spcPts val="0"/>
              </a:spcAft>
              <a:buClr>
                <a:srgbClr val="FF6600"/>
              </a:buClr>
              <a:buSzPts val="4500"/>
              <a:buFont typeface="Arial"/>
              <a:buNone/>
            </a:pPr>
            <a:r>
              <a:rPr lang="fr-CA" sz="3600" b="0" i="0" u="none" strike="noStrike" cap="none" dirty="0">
                <a:solidFill>
                  <a:srgbClr val="FF6600"/>
                </a:solidFill>
                <a:latin typeface="Arial Black" panose="020B0A04020102020204" pitchFamily="34" charset="0"/>
                <a:sym typeface="Calibri"/>
              </a:rPr>
              <a:t>Our </a:t>
            </a:r>
            <a:r>
              <a:rPr lang="fr-CA" sz="3600" b="0" i="0" u="none" strike="noStrike" cap="none" dirty="0" err="1">
                <a:solidFill>
                  <a:srgbClr val="FF6600"/>
                </a:solidFill>
                <a:latin typeface="Arial Black" panose="020B0A04020102020204" pitchFamily="34" charset="0"/>
                <a:sym typeface="Calibri"/>
              </a:rPr>
              <a:t>Safe</a:t>
            </a:r>
            <a:r>
              <a:rPr lang="fr-CA" sz="3600" b="0" i="0" u="none" strike="noStrike" cap="none" dirty="0">
                <a:solidFill>
                  <a:srgbClr val="FF6600"/>
                </a:solidFill>
                <a:latin typeface="Arial Black" panose="020B0A04020102020204" pitchFamily="34" charset="0"/>
                <a:sym typeface="Calibri"/>
              </a:rPr>
              <a:t> Zones </a:t>
            </a:r>
            <a:r>
              <a:rPr lang="fr-CA" sz="3600" b="0" i="0" u="none" strike="noStrike" cap="none" dirty="0" err="1">
                <a:solidFill>
                  <a:srgbClr val="FF6600"/>
                </a:solidFill>
                <a:latin typeface="Arial Black" panose="020B0A04020102020204" pitchFamily="34" charset="0"/>
                <a:sym typeface="Calibri"/>
              </a:rPr>
              <a:t>might</a:t>
            </a:r>
            <a:r>
              <a:rPr lang="fr-CA" sz="3600" b="0" i="0" u="none" strike="noStrike" cap="none" dirty="0">
                <a:solidFill>
                  <a:srgbClr val="FF6600"/>
                </a:solidFill>
                <a:latin typeface="Arial Black" panose="020B0A04020102020204" pitchFamily="34" charset="0"/>
                <a:sym typeface="Calibri"/>
              </a:rPr>
              <a:t> </a:t>
            </a:r>
            <a:r>
              <a:rPr lang="fr-CA" sz="3600" b="0" i="0" u="none" strike="noStrike" cap="none" dirty="0" err="1">
                <a:solidFill>
                  <a:srgbClr val="FF6600"/>
                </a:solidFill>
                <a:latin typeface="Arial Black" panose="020B0A04020102020204" pitchFamily="34" charset="0"/>
                <a:sym typeface="Calibri"/>
              </a:rPr>
              <a:t>be</a:t>
            </a:r>
            <a:r>
              <a:rPr lang="fr-CA" sz="3600" b="0" i="0" u="none" strike="noStrike" cap="none" dirty="0">
                <a:solidFill>
                  <a:srgbClr val="FF6600"/>
                </a:solidFill>
                <a:latin typeface="Arial Black" panose="020B0A04020102020204" pitchFamily="34" charset="0"/>
                <a:sym typeface="Calibri"/>
              </a:rPr>
              <a:t>: </a:t>
            </a:r>
            <a:endParaRPr sz="3600" dirty="0">
              <a:latin typeface="Arial Black" panose="020B0A04020102020204" pitchFamily="34" charset="0"/>
            </a:endParaRPr>
          </a:p>
          <a:p>
            <a:pPr marL="342900" marR="0" lvl="0" indent="-342900" algn="ctr" rtl="0">
              <a:spcBef>
                <a:spcPts val="900"/>
              </a:spcBef>
              <a:spcAft>
                <a:spcPts val="0"/>
              </a:spcAft>
              <a:buClr>
                <a:srgbClr val="7030A0"/>
              </a:buClr>
              <a:buSzPts val="4500"/>
              <a:buFont typeface="Arial"/>
              <a:buChar char="•"/>
            </a:pPr>
            <a:r>
              <a:rPr lang="en-US" sz="3600" b="0" i="0" u="none" strike="noStrike" cap="none" dirty="0" smtClean="0">
                <a:solidFill>
                  <a:srgbClr val="7030A0"/>
                </a:solidFill>
                <a:latin typeface="Arial Black" panose="020B0A04020102020204" pitchFamily="34" charset="0"/>
                <a:sym typeface="Calibri"/>
              </a:rPr>
              <a:t>The High School/Middle School</a:t>
            </a:r>
            <a:endParaRPr sz="3600" b="0" i="0" u="none" strike="noStrike" cap="none" dirty="0">
              <a:solidFill>
                <a:srgbClr val="7030A0"/>
              </a:solidFill>
              <a:latin typeface="Arial Black" panose="020B0A04020102020204" pitchFamily="34" charset="0"/>
              <a:sym typeface="Calibri"/>
            </a:endParaRPr>
          </a:p>
          <a:p>
            <a:pPr marL="342900" marR="0" lvl="0" indent="-342900" algn="ctr" rtl="0">
              <a:spcBef>
                <a:spcPts val="900"/>
              </a:spcBef>
              <a:spcAft>
                <a:spcPts val="0"/>
              </a:spcAft>
              <a:buClr>
                <a:srgbClr val="7030A0"/>
              </a:buClr>
              <a:buSzPts val="4500"/>
              <a:buFont typeface="Arial"/>
              <a:buChar char="•"/>
            </a:pPr>
            <a:r>
              <a:rPr lang="fr-CA" sz="3600" b="0" i="0" u="none" strike="noStrike" cap="none" dirty="0">
                <a:solidFill>
                  <a:srgbClr val="7030A0"/>
                </a:solidFill>
                <a:latin typeface="Arial Black" panose="020B0A04020102020204" pitchFamily="34" charset="0"/>
                <a:sym typeface="Calibri"/>
              </a:rPr>
              <a:t>A </a:t>
            </a:r>
            <a:r>
              <a:rPr lang="fr-CA" sz="3600" b="0" i="0" u="none" strike="noStrike" cap="none" dirty="0" err="1" smtClean="0">
                <a:solidFill>
                  <a:srgbClr val="7030A0"/>
                </a:solidFill>
                <a:latin typeface="Arial Black" panose="020B0A04020102020204" pitchFamily="34" charset="0"/>
                <a:sym typeface="Calibri"/>
              </a:rPr>
              <a:t>neighborhood</a:t>
            </a:r>
            <a:endParaRPr lang="fr-CA" sz="3600" b="0" i="0" u="none" strike="noStrike" cap="none" dirty="0" smtClean="0">
              <a:solidFill>
                <a:srgbClr val="7030A0"/>
              </a:solidFill>
              <a:latin typeface="Arial Black" panose="020B0A04020102020204" pitchFamily="34" charset="0"/>
              <a:sym typeface="Calibri"/>
            </a:endParaRPr>
          </a:p>
          <a:p>
            <a:pPr marL="342900" marR="0" lvl="0" indent="-342900" algn="ctr" rtl="0">
              <a:spcBef>
                <a:spcPts val="900"/>
              </a:spcBef>
              <a:spcAft>
                <a:spcPts val="0"/>
              </a:spcAft>
              <a:buClr>
                <a:srgbClr val="7030A0"/>
              </a:buClr>
              <a:buSzPts val="4500"/>
              <a:buFont typeface="Arial"/>
              <a:buChar char="•"/>
            </a:pPr>
            <a:r>
              <a:rPr lang="fr-CA" sz="3600" dirty="0" smtClean="0">
                <a:solidFill>
                  <a:srgbClr val="7030A0"/>
                </a:solidFill>
                <a:latin typeface="Arial Black" panose="020B0A04020102020204" pitchFamily="34" charset="0"/>
              </a:rPr>
              <a:t>The </a:t>
            </a:r>
            <a:r>
              <a:rPr lang="fr-CA" sz="3600" dirty="0" err="1" smtClean="0">
                <a:solidFill>
                  <a:srgbClr val="7030A0"/>
                </a:solidFill>
                <a:latin typeface="Arial Black" panose="020B0A04020102020204" pitchFamily="34" charset="0"/>
              </a:rPr>
              <a:t>woods</a:t>
            </a:r>
            <a:endParaRPr sz="3600" b="0" i="0" u="none" strike="noStrike" cap="none" dirty="0">
              <a:solidFill>
                <a:srgbClr val="7030A0"/>
              </a:solidFill>
              <a:latin typeface="Arial Black" panose="020B0A04020102020204" pitchFamily="34" charset="0"/>
              <a:sym typeface="Calibri"/>
            </a:endParaRPr>
          </a:p>
          <a:p>
            <a:pPr marL="0" marR="0" lvl="0" indent="0" algn="ctr" rtl="0">
              <a:spcBef>
                <a:spcPts val="900"/>
              </a:spcBef>
              <a:spcAft>
                <a:spcPts val="0"/>
              </a:spcAft>
              <a:buClr>
                <a:schemeClr val="dk1"/>
              </a:buClr>
              <a:buSzPts val="4500"/>
              <a:buFont typeface="Arial"/>
              <a:buNone/>
            </a:pPr>
            <a:endParaRPr sz="4500" b="0" i="0" u="none" strike="noStrike" cap="none" dirty="0">
              <a:solidFill>
                <a:srgbClr val="FF6600"/>
              </a:solidFill>
              <a:latin typeface="Arial Black" panose="020B0A04020102020204" pitchFamily="34" charset="0"/>
              <a:sym typeface="Calibri"/>
            </a:endParaRPr>
          </a:p>
        </p:txBody>
      </p:sp>
      <p:pic>
        <p:nvPicPr>
          <p:cNvPr id="457" name="Shape 457"/>
          <p:cNvPicPr preferRelativeResize="0"/>
          <p:nvPr/>
        </p:nvPicPr>
        <p:blipFill rotWithShape="1">
          <a:blip r:embed="rId4">
            <a:alphaModFix/>
          </a:blip>
          <a:srcRect/>
          <a:stretch/>
        </p:blipFill>
        <p:spPr>
          <a:xfrm>
            <a:off x="4015680" y="5779292"/>
            <a:ext cx="4876800" cy="9334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67544" y="116632"/>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64" name="Shape 464"/>
          <p:cNvSpPr txBox="1">
            <a:spLocks noGrp="1"/>
          </p:cNvSpPr>
          <p:nvPr>
            <p:ph type="body" idx="1"/>
          </p:nvPr>
        </p:nvSpPr>
        <p:spPr>
          <a:xfrm>
            <a:off x="467544" y="2204864"/>
            <a:ext cx="8229600" cy="45116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sp>
        <p:nvSpPr>
          <p:cNvPr id="465" name="Shape 465"/>
          <p:cNvSpPr/>
          <p:nvPr/>
        </p:nvSpPr>
        <p:spPr>
          <a:xfrm>
            <a:off x="256453" y="2132856"/>
            <a:ext cx="8352928" cy="39857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500"/>
              <a:buFont typeface="Arial"/>
              <a:buNone/>
            </a:pPr>
            <a:endParaRPr sz="4500" b="0" i="0" u="none" strike="noStrike" cap="none" dirty="0">
              <a:solidFill>
                <a:srgbClr val="008040"/>
              </a:solidFill>
              <a:latin typeface="Arial Black" panose="020B0A04020102020204" pitchFamily="34" charset="0"/>
              <a:sym typeface="Arial"/>
            </a:endParaRPr>
          </a:p>
          <a:p>
            <a:pPr marL="0" marR="0" lvl="0" indent="0" algn="ctr" rtl="0">
              <a:spcBef>
                <a:spcPts val="0"/>
              </a:spcBef>
              <a:spcAft>
                <a:spcPts val="0"/>
              </a:spcAft>
              <a:buClr>
                <a:srgbClr val="7030A0"/>
              </a:buClr>
              <a:buSzPts val="3600"/>
              <a:buFont typeface="Arial"/>
              <a:buNone/>
            </a:pPr>
            <a:r>
              <a:rPr lang="fr-CA" sz="3600" b="0" i="0" u="none" strike="noStrike" cap="none" dirty="0" err="1">
                <a:solidFill>
                  <a:srgbClr val="7030A0"/>
                </a:solidFill>
                <a:latin typeface="Arial Black" panose="020B0A04020102020204" pitchFamily="34" charset="0"/>
                <a:sym typeface="Arial"/>
              </a:rPr>
              <a:t>School</a:t>
            </a:r>
            <a:r>
              <a:rPr lang="fr-CA" sz="3600" b="0" i="0" u="none" strike="noStrike" cap="none" dirty="0">
                <a:solidFill>
                  <a:srgbClr val="7030A0"/>
                </a:solidFill>
                <a:latin typeface="Arial Black" panose="020B0A04020102020204" pitchFamily="34" charset="0"/>
                <a:sym typeface="Arial"/>
              </a:rPr>
              <a:t> buses </a:t>
            </a:r>
            <a:r>
              <a:rPr lang="fr-CA" sz="3600" b="0" i="0" u="none" strike="noStrike" cap="none" dirty="0" err="1">
                <a:solidFill>
                  <a:srgbClr val="7030A0"/>
                </a:solidFill>
                <a:latin typeface="Arial Black" panose="020B0A04020102020204" pitchFamily="34" charset="0"/>
                <a:sym typeface="Arial"/>
              </a:rPr>
              <a:t>will</a:t>
            </a:r>
            <a:r>
              <a:rPr lang="fr-CA" sz="3600" b="0" i="0" u="none" strike="noStrike" cap="none" dirty="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pick</a:t>
            </a:r>
            <a:r>
              <a:rPr lang="fr-CA" sz="3600" b="0" i="0" u="none" strike="noStrike" cap="none" dirty="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you</a:t>
            </a:r>
            <a:r>
              <a:rPr lang="fr-CA" sz="3600" b="0" i="0" u="none" strike="noStrike" cap="none" dirty="0">
                <a:solidFill>
                  <a:srgbClr val="7030A0"/>
                </a:solidFill>
                <a:latin typeface="Arial Black" panose="020B0A04020102020204" pitchFamily="34" charset="0"/>
                <a:sym typeface="Arial"/>
              </a:rPr>
              <a:t> up </a:t>
            </a:r>
            <a:r>
              <a:rPr lang="fr-CA" sz="3600" b="0" i="0" u="none" strike="noStrike" cap="none" dirty="0" err="1" smtClean="0">
                <a:solidFill>
                  <a:srgbClr val="7030A0"/>
                </a:solidFill>
                <a:latin typeface="Arial Black" panose="020B0A04020102020204" pitchFamily="34" charset="0"/>
                <a:sym typeface="Arial"/>
              </a:rPr>
              <a:t>from</a:t>
            </a:r>
            <a:r>
              <a:rPr lang="fr-CA" sz="3600" dirty="0">
                <a:solidFill>
                  <a:srgbClr val="7030A0"/>
                </a:solidFill>
                <a:latin typeface="Arial Black" panose="020B0A04020102020204" pitchFamily="34" charset="0"/>
              </a:rPr>
              <a:t> </a:t>
            </a:r>
            <a:r>
              <a:rPr lang="fr-CA" sz="3600" b="0" i="0" u="none" strike="noStrike" cap="none" dirty="0" err="1" smtClean="0">
                <a:solidFill>
                  <a:srgbClr val="7030A0"/>
                </a:solidFill>
                <a:latin typeface="Arial Black" panose="020B0A04020102020204" pitchFamily="34" charset="0"/>
                <a:sym typeface="Arial"/>
              </a:rPr>
              <a:t>your</a:t>
            </a:r>
            <a:r>
              <a:rPr lang="fr-CA" sz="3600" b="0" i="0" u="none" strike="noStrike" cap="none" dirty="0" smtClean="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safe</a:t>
            </a:r>
            <a:r>
              <a:rPr lang="fr-CA" sz="3600" b="0" i="0" u="none" strike="noStrike" cap="none" dirty="0">
                <a:solidFill>
                  <a:srgbClr val="7030A0"/>
                </a:solidFill>
                <a:latin typeface="Arial Black" panose="020B0A04020102020204" pitchFamily="34" charset="0"/>
                <a:sym typeface="Arial"/>
              </a:rPr>
              <a:t> zone and </a:t>
            </a:r>
            <a:r>
              <a:rPr lang="fr-CA" sz="3600" b="0" i="0" u="none" strike="noStrike" cap="none" dirty="0" err="1">
                <a:solidFill>
                  <a:srgbClr val="7030A0"/>
                </a:solidFill>
                <a:latin typeface="Arial Black" panose="020B0A04020102020204" pitchFamily="34" charset="0"/>
                <a:sym typeface="Arial"/>
              </a:rPr>
              <a:t>take</a:t>
            </a:r>
            <a:r>
              <a:rPr lang="fr-CA" sz="3600" b="0" i="0" u="none" strike="noStrike" cap="none" dirty="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you</a:t>
            </a:r>
            <a:r>
              <a:rPr lang="fr-CA" sz="3600" b="0" i="0" u="none" strike="noStrike" cap="none" dirty="0">
                <a:solidFill>
                  <a:srgbClr val="7030A0"/>
                </a:solidFill>
                <a:latin typeface="Arial Black" panose="020B0A04020102020204" pitchFamily="34" charset="0"/>
                <a:sym typeface="Arial"/>
              </a:rPr>
              <a:t> to </a:t>
            </a:r>
            <a:r>
              <a:rPr lang="fr-CA" sz="3600" b="0" i="0" u="none" strike="noStrike" cap="none" dirty="0" err="1">
                <a:solidFill>
                  <a:srgbClr val="7030A0"/>
                </a:solidFill>
                <a:latin typeface="Arial Black" panose="020B0A04020102020204" pitchFamily="34" charset="0"/>
                <a:sym typeface="Arial"/>
              </a:rPr>
              <a:t>meet</a:t>
            </a:r>
            <a:r>
              <a:rPr lang="fr-CA" sz="3600" b="0" i="0" u="none" strike="noStrike" cap="none" dirty="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your</a:t>
            </a:r>
            <a:r>
              <a:rPr lang="fr-CA" sz="3600" b="0" i="0" u="none" strike="noStrike" cap="none" dirty="0">
                <a:solidFill>
                  <a:srgbClr val="7030A0"/>
                </a:solidFill>
                <a:latin typeface="Arial Black" panose="020B0A04020102020204" pitchFamily="34" charset="0"/>
                <a:sym typeface="Arial"/>
              </a:rPr>
              <a:t> </a:t>
            </a:r>
            <a:r>
              <a:rPr lang="fr-CA" sz="3600" b="0" i="0" u="none" strike="noStrike" cap="none" dirty="0" err="1">
                <a:solidFill>
                  <a:srgbClr val="7030A0"/>
                </a:solidFill>
                <a:latin typeface="Arial Black" panose="020B0A04020102020204" pitchFamily="34" charset="0"/>
                <a:sym typeface="Arial"/>
              </a:rPr>
              <a:t>teachers</a:t>
            </a:r>
            <a:r>
              <a:rPr lang="fr-CA" sz="3600" b="0" i="0" u="none" strike="noStrike" cap="none" dirty="0">
                <a:solidFill>
                  <a:srgbClr val="7030A0"/>
                </a:solidFill>
                <a:latin typeface="Arial Black" panose="020B0A04020102020204" pitchFamily="34" charset="0"/>
                <a:sym typeface="Arial"/>
              </a:rPr>
              <a:t> or parents. </a:t>
            </a:r>
            <a:endParaRPr sz="3600" b="0" i="0" u="none" strike="noStrike" cap="none" dirty="0">
              <a:solidFill>
                <a:srgbClr val="7030A0"/>
              </a:solidFill>
              <a:latin typeface="Arial Black" panose="020B0A04020102020204" pitchFamily="34" charset="0"/>
              <a:sym typeface="Arial"/>
            </a:endParaRPr>
          </a:p>
        </p:txBody>
      </p:sp>
      <p:pic>
        <p:nvPicPr>
          <p:cNvPr id="466" name="Shape 466" descr="C:\Users\nridge\Pictures\bus.png"/>
          <p:cNvPicPr preferRelativeResize="0"/>
          <p:nvPr/>
        </p:nvPicPr>
        <p:blipFill rotWithShape="1">
          <a:blip r:embed="rId4">
            <a:alphaModFix/>
          </a:blip>
          <a:srcRect/>
          <a:stretch/>
        </p:blipFill>
        <p:spPr>
          <a:xfrm>
            <a:off x="124249" y="685202"/>
            <a:ext cx="1831779" cy="1411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pic>
        <p:nvPicPr>
          <p:cNvPr id="474" name="Shape 474"/>
          <p:cNvPicPr preferRelativeResize="0"/>
          <p:nvPr/>
        </p:nvPicPr>
        <p:blipFill rotWithShape="1">
          <a:blip r:embed="rId4">
            <a:alphaModFix/>
          </a:blip>
          <a:srcRect/>
          <a:stretch/>
        </p:blipFill>
        <p:spPr>
          <a:xfrm>
            <a:off x="129208" y="5363097"/>
            <a:ext cx="3390900" cy="1352550"/>
          </a:xfrm>
          <a:prstGeom prst="rect">
            <a:avLst/>
          </a:prstGeom>
          <a:noFill/>
          <a:ln>
            <a:noFill/>
          </a:ln>
        </p:spPr>
      </p:pic>
      <p:sp>
        <p:nvSpPr>
          <p:cNvPr id="472" name="Shape 472"/>
          <p:cNvSpPr txBox="1">
            <a:spLocks noGrp="1"/>
          </p:cNvSpPr>
          <p:nvPr>
            <p:ph type="title"/>
          </p:nvPr>
        </p:nvSpPr>
        <p:spPr>
          <a:xfrm>
            <a:off x="374848" y="188640"/>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endParaRPr sz="8800" b="0" i="0" u="none" strike="noStrike" cap="none" dirty="0">
              <a:solidFill>
                <a:srgbClr val="FF0000"/>
              </a:solidFill>
              <a:latin typeface="Kristen ITC" panose="03050502040202030202" pitchFamily="66" charset="0"/>
              <a:sym typeface="Calibri"/>
            </a:endParaRPr>
          </a:p>
        </p:txBody>
      </p:sp>
      <p:sp>
        <p:nvSpPr>
          <p:cNvPr id="473" name="Shape 473"/>
          <p:cNvSpPr/>
          <p:nvPr/>
        </p:nvSpPr>
        <p:spPr>
          <a:xfrm>
            <a:off x="683568" y="2073458"/>
            <a:ext cx="8064896"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4400"/>
              <a:buFont typeface="Arial"/>
              <a:buNone/>
            </a:pPr>
            <a:r>
              <a:rPr lang="fr-CA" sz="4400" b="0" i="0" u="none" strike="noStrike" cap="none" dirty="0" err="1">
                <a:solidFill>
                  <a:srgbClr val="008040"/>
                </a:solidFill>
                <a:latin typeface="Arial Black" panose="020B0A04020102020204" pitchFamily="34" charset="0"/>
                <a:sym typeface="Arial"/>
              </a:rPr>
              <a:t>Safe</a:t>
            </a:r>
            <a:r>
              <a:rPr lang="fr-CA" sz="4400" b="0" i="0" u="none" strike="noStrike" cap="none" dirty="0">
                <a:solidFill>
                  <a:srgbClr val="008040"/>
                </a:solidFill>
                <a:latin typeface="Arial Black" panose="020B0A04020102020204" pitchFamily="34" charset="0"/>
                <a:sym typeface="Arial"/>
              </a:rPr>
              <a:t> Zones </a:t>
            </a:r>
            <a:r>
              <a:rPr lang="fr-CA" sz="4400" b="0" i="0" u="none" strike="noStrike" cap="none" dirty="0" err="1">
                <a:solidFill>
                  <a:srgbClr val="008040"/>
                </a:solidFill>
                <a:latin typeface="Arial Black" panose="020B0A04020102020204" pitchFamily="34" charset="0"/>
                <a:sym typeface="Arial"/>
              </a:rPr>
              <a:t>allow</a:t>
            </a:r>
            <a:r>
              <a:rPr lang="fr-CA" sz="4400" b="0" i="0" u="none" strike="noStrike" cap="none" dirty="0">
                <a:solidFill>
                  <a:srgbClr val="008040"/>
                </a:solidFill>
                <a:latin typeface="Arial Black" panose="020B0A04020102020204" pitchFamily="34" charset="0"/>
                <a:sym typeface="Arial"/>
              </a:rPr>
              <a:t> us to </a:t>
            </a:r>
            <a:r>
              <a:rPr lang="fr-CA" sz="4400" b="0" i="0" u="none" strike="noStrike" cap="none" dirty="0" err="1">
                <a:solidFill>
                  <a:srgbClr val="008040"/>
                </a:solidFill>
                <a:latin typeface="Arial Black" panose="020B0A04020102020204" pitchFamily="34" charset="0"/>
                <a:sym typeface="Arial"/>
              </a:rPr>
              <a:t>find</a:t>
            </a:r>
            <a:r>
              <a:rPr lang="fr-CA" sz="4400" b="0" i="0" u="none" strike="noStrike" cap="none" dirty="0">
                <a:solidFill>
                  <a:srgbClr val="008040"/>
                </a:solidFill>
                <a:latin typeface="Arial Black" panose="020B0A04020102020204" pitchFamily="34" charset="0"/>
                <a:sym typeface="Arial"/>
              </a:rPr>
              <a:t> </a:t>
            </a:r>
            <a:r>
              <a:rPr lang="fr-CA" sz="4400" b="0" i="0" u="none" strike="noStrike" cap="none" dirty="0" err="1">
                <a:solidFill>
                  <a:srgbClr val="008040"/>
                </a:solidFill>
                <a:latin typeface="Arial Black" panose="020B0A04020102020204" pitchFamily="34" charset="0"/>
                <a:sym typeface="Arial"/>
              </a:rPr>
              <a:t>our</a:t>
            </a:r>
            <a:r>
              <a:rPr lang="fr-CA" sz="4400" b="0" i="0" u="none" strike="noStrike" cap="none" dirty="0">
                <a:solidFill>
                  <a:srgbClr val="008040"/>
                </a:solidFill>
                <a:latin typeface="Arial Black" panose="020B0A04020102020204" pitchFamily="34" charset="0"/>
                <a:sym typeface="Arial"/>
              </a:rPr>
              <a:t> </a:t>
            </a:r>
            <a:r>
              <a:rPr lang="fr-CA" sz="4400" b="0" i="0" u="none" strike="noStrike" cap="none" dirty="0" err="1">
                <a:solidFill>
                  <a:srgbClr val="008040"/>
                </a:solidFill>
                <a:latin typeface="Arial Black" panose="020B0A04020102020204" pitchFamily="34" charset="0"/>
                <a:sym typeface="Arial"/>
              </a:rPr>
              <a:t>teachers</a:t>
            </a:r>
            <a:r>
              <a:rPr lang="fr-CA" sz="4400" b="0" i="0" u="none" strike="noStrike" cap="none" dirty="0">
                <a:solidFill>
                  <a:srgbClr val="008040"/>
                </a:solidFill>
                <a:latin typeface="Arial Black" panose="020B0A04020102020204" pitchFamily="34" charset="0"/>
                <a:sym typeface="Arial"/>
              </a:rPr>
              <a:t>, </a:t>
            </a:r>
            <a:r>
              <a:rPr lang="fr-CA" sz="4400" b="0" i="0" u="none" strike="noStrike" cap="none" dirty="0" err="1">
                <a:solidFill>
                  <a:srgbClr val="008040"/>
                </a:solidFill>
                <a:latin typeface="Arial Black" panose="020B0A04020102020204" pitchFamily="34" charset="0"/>
                <a:sym typeface="Arial"/>
              </a:rPr>
              <a:t>friends</a:t>
            </a:r>
            <a:r>
              <a:rPr lang="fr-CA" sz="4400" b="0" i="0" u="none" strike="noStrike" cap="none" dirty="0">
                <a:solidFill>
                  <a:srgbClr val="008040"/>
                </a:solidFill>
                <a:latin typeface="Arial Black" panose="020B0A04020102020204" pitchFamily="34" charset="0"/>
                <a:sym typeface="Arial"/>
              </a:rPr>
              <a:t>, and </a:t>
            </a:r>
            <a:r>
              <a:rPr lang="fr-CA" sz="4400" b="0" i="0" u="none" strike="noStrike" cap="none" dirty="0" err="1">
                <a:solidFill>
                  <a:srgbClr val="008040"/>
                </a:solidFill>
                <a:latin typeface="Arial Black" panose="020B0A04020102020204" pitchFamily="34" charset="0"/>
                <a:sym typeface="Arial"/>
              </a:rPr>
              <a:t>give</a:t>
            </a:r>
            <a:r>
              <a:rPr lang="fr-CA" sz="4400" b="0" i="0" u="none" strike="noStrike" cap="none" dirty="0">
                <a:solidFill>
                  <a:srgbClr val="008040"/>
                </a:solidFill>
                <a:latin typeface="Arial Black" panose="020B0A04020102020204" pitchFamily="34" charset="0"/>
                <a:sym typeface="Arial"/>
              </a:rPr>
              <a:t> us a place to </a:t>
            </a:r>
            <a:r>
              <a:rPr lang="fr-CA" sz="4400" b="0" i="0" u="none" strike="noStrike" cap="none" dirty="0" err="1">
                <a:solidFill>
                  <a:srgbClr val="008040"/>
                </a:solidFill>
                <a:latin typeface="Arial Black" panose="020B0A04020102020204" pitchFamily="34" charset="0"/>
                <a:sym typeface="Arial"/>
              </a:rPr>
              <a:t>meet</a:t>
            </a:r>
            <a:r>
              <a:rPr lang="fr-CA" sz="4400" b="0" i="0" u="none" strike="noStrike" cap="none" dirty="0">
                <a:solidFill>
                  <a:srgbClr val="008040"/>
                </a:solidFill>
                <a:latin typeface="Arial Black" panose="020B0A04020102020204" pitchFamily="34" charset="0"/>
                <a:sym typeface="Arial"/>
              </a:rPr>
              <a:t> </a:t>
            </a:r>
            <a:r>
              <a:rPr lang="fr-CA" sz="4400" b="0" i="0" u="none" strike="noStrike" cap="none" dirty="0" err="1">
                <a:solidFill>
                  <a:srgbClr val="008040"/>
                </a:solidFill>
                <a:latin typeface="Arial Black" panose="020B0A04020102020204" pitchFamily="34" charset="0"/>
                <a:sym typeface="Arial"/>
              </a:rPr>
              <a:t>our</a:t>
            </a:r>
            <a:r>
              <a:rPr lang="fr-CA" sz="4400" b="0" i="0" u="none" strike="noStrike" cap="none" dirty="0">
                <a:solidFill>
                  <a:srgbClr val="008040"/>
                </a:solidFill>
                <a:latin typeface="Arial Black" panose="020B0A04020102020204" pitchFamily="34" charset="0"/>
                <a:sym typeface="Arial"/>
              </a:rPr>
              <a:t> parents. </a:t>
            </a:r>
            <a:endParaRPr sz="4000" b="0" i="0" u="none" strike="noStrike" cap="none" dirty="0">
              <a:solidFill>
                <a:srgbClr val="008040"/>
              </a:solidFill>
              <a:latin typeface="Arial Black" panose="020B0A04020102020204" pitchFamily="34" charset="0"/>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187624" y="188640"/>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a:solidFill>
                  <a:srgbClr val="FF6600"/>
                </a:solidFill>
                <a:latin typeface="Kristen ITC" panose="03050502040202030202" pitchFamily="66" charset="0"/>
                <a:sym typeface="Calibri"/>
              </a:rPr>
              <a:t>Evacuate</a:t>
            </a:r>
            <a:r>
              <a:rPr lang="fr-CA" sz="8800" b="0" i="0" u="none" strike="noStrike" cap="none" dirty="0">
                <a:solidFill>
                  <a:srgbClr val="FF6600"/>
                </a:solidFill>
                <a:latin typeface="Kristen ITC" panose="03050502040202030202" pitchFamily="66" charset="0"/>
                <a:sym typeface="Calibri"/>
              </a:rPr>
              <a:t> </a:t>
            </a:r>
            <a:endParaRPr dirty="0">
              <a:latin typeface="Kristen ITC" panose="03050502040202030202" pitchFamily="66" charset="0"/>
            </a:endParaRPr>
          </a:p>
        </p:txBody>
      </p:sp>
      <p:sp>
        <p:nvSpPr>
          <p:cNvPr id="481" name="Shape 481"/>
          <p:cNvSpPr txBox="1">
            <a:spLocks noGrp="1"/>
          </p:cNvSpPr>
          <p:nvPr>
            <p:ph type="body" idx="1"/>
          </p:nvPr>
        </p:nvSpPr>
        <p:spPr>
          <a:xfrm>
            <a:off x="179512" y="1988840"/>
            <a:ext cx="8712968" cy="45259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5000"/>
              <a:buFont typeface="Arial"/>
              <a:buNone/>
            </a:pPr>
            <a:r>
              <a:rPr lang="fr-CA" sz="5000" b="0" i="0" u="none" strike="noStrike" cap="none" dirty="0">
                <a:solidFill>
                  <a:srgbClr val="008040"/>
                </a:solidFill>
                <a:latin typeface="Arial Black" panose="020B0A04020102020204" pitchFamily="34" charset="0"/>
                <a:sym typeface="Calibri"/>
              </a:rPr>
              <a:t>   </a:t>
            </a:r>
            <a:r>
              <a:rPr lang="fr-CA" sz="4500" b="0" i="0" u="none" strike="noStrike" cap="none" dirty="0">
                <a:solidFill>
                  <a:srgbClr val="008040"/>
                </a:solidFill>
                <a:latin typeface="Arial Black" panose="020B0A04020102020204" pitchFamily="34" charset="0"/>
                <a:sym typeface="Calibri"/>
              </a:rPr>
              <a:t>The </a:t>
            </a:r>
            <a:r>
              <a:rPr lang="fr-CA" sz="4500" b="0" i="0" u="none" strike="noStrike" cap="none" dirty="0" err="1">
                <a:solidFill>
                  <a:srgbClr val="008040"/>
                </a:solidFill>
                <a:latin typeface="Arial Black" panose="020B0A04020102020204" pitchFamily="34" charset="0"/>
                <a:sym typeface="Calibri"/>
              </a:rPr>
              <a:t>purpose</a:t>
            </a:r>
            <a:r>
              <a:rPr lang="fr-CA" sz="4500" b="0" i="0" u="none" strike="noStrike" cap="none" dirty="0">
                <a:solidFill>
                  <a:srgbClr val="008040"/>
                </a:solidFill>
                <a:latin typeface="Arial Black" panose="020B0A04020102020204" pitchFamily="34" charset="0"/>
                <a:sym typeface="Calibri"/>
              </a:rPr>
              <a:t> of </a:t>
            </a:r>
            <a:r>
              <a:rPr lang="fr-CA" sz="4500" b="0" i="0" u="none" strike="noStrike" cap="none" dirty="0" err="1">
                <a:solidFill>
                  <a:srgbClr val="008040"/>
                </a:solidFill>
                <a:latin typeface="Arial Black" panose="020B0A04020102020204" pitchFamily="34" charset="0"/>
                <a:sym typeface="Calibri"/>
              </a:rPr>
              <a:t>evacuating</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is</a:t>
            </a:r>
            <a:r>
              <a:rPr lang="fr-CA" sz="4500" b="0" i="0" u="none" strike="noStrike" cap="none" dirty="0">
                <a:solidFill>
                  <a:srgbClr val="008040"/>
                </a:solidFill>
                <a:latin typeface="Arial Black" panose="020B0A04020102020204" pitchFamily="34" charset="0"/>
                <a:sym typeface="Calibri"/>
              </a:rPr>
              <a:t> to help </a:t>
            </a:r>
            <a:r>
              <a:rPr lang="fr-CA" sz="4500" b="0" i="0" u="none" strike="noStrike" cap="none" dirty="0" err="1">
                <a:solidFill>
                  <a:srgbClr val="008040"/>
                </a:solidFill>
                <a:latin typeface="Arial Black" panose="020B0A04020102020204" pitchFamily="34" charset="0"/>
                <a:sym typeface="Calibri"/>
              </a:rPr>
              <a:t>keep</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you</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safe</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We</a:t>
            </a:r>
            <a:r>
              <a:rPr lang="fr-CA" sz="4500" b="0" i="0" u="none" strike="noStrike" cap="none" dirty="0">
                <a:solidFill>
                  <a:srgbClr val="008040"/>
                </a:solidFill>
                <a:latin typeface="Arial Black" panose="020B0A04020102020204" pitchFamily="34" charset="0"/>
                <a:sym typeface="Calibri"/>
              </a:rPr>
              <a:t> know </a:t>
            </a:r>
            <a:r>
              <a:rPr lang="fr-CA" sz="4500" b="0" i="0" u="none" strike="noStrike" cap="none" dirty="0" err="1">
                <a:solidFill>
                  <a:srgbClr val="008040"/>
                </a:solidFill>
                <a:latin typeface="Arial Black" panose="020B0A04020102020204" pitchFamily="34" charset="0"/>
                <a:sym typeface="Calibri"/>
              </a:rPr>
              <a:t>you</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can</a:t>
            </a:r>
            <a:r>
              <a:rPr lang="fr-CA" sz="4500" b="0" i="0" u="none" strike="noStrike" cap="none" dirty="0">
                <a:solidFill>
                  <a:srgbClr val="008040"/>
                </a:solidFill>
                <a:latin typeface="Arial Black" panose="020B0A04020102020204" pitchFamily="34" charset="0"/>
                <a:sym typeface="Calibri"/>
              </a:rPr>
              <a:t> </a:t>
            </a:r>
            <a:r>
              <a:rPr lang="fr-CA" sz="4500" b="0" i="0" u="none" strike="noStrike" cap="none" dirty="0" err="1">
                <a:solidFill>
                  <a:srgbClr val="008040"/>
                </a:solidFill>
                <a:latin typeface="Arial Black" panose="020B0A04020102020204" pitchFamily="34" charset="0"/>
                <a:sym typeface="Calibri"/>
              </a:rPr>
              <a:t>be</a:t>
            </a:r>
            <a:r>
              <a:rPr lang="fr-CA" sz="4500" b="0" i="0" u="none" strike="noStrike" cap="none" dirty="0">
                <a:solidFill>
                  <a:srgbClr val="008040"/>
                </a:solidFill>
                <a:latin typeface="Arial Black" panose="020B0A04020102020204" pitchFamily="34" charset="0"/>
                <a:sym typeface="Calibri"/>
              </a:rPr>
              <a:t> brave and </a:t>
            </a:r>
            <a:r>
              <a:rPr lang="fr-CA" sz="4500" b="0" i="0" u="none" strike="noStrike" cap="none" dirty="0" err="1">
                <a:solidFill>
                  <a:srgbClr val="008040"/>
                </a:solidFill>
                <a:latin typeface="Arial Black" panose="020B0A04020102020204" pitchFamily="34" charset="0"/>
                <a:sym typeface="Calibri"/>
              </a:rPr>
              <a:t>make</a:t>
            </a:r>
            <a:r>
              <a:rPr lang="fr-CA" sz="4500" b="0" i="0" u="none" strike="noStrike" cap="none" dirty="0">
                <a:solidFill>
                  <a:srgbClr val="008040"/>
                </a:solidFill>
                <a:latin typeface="Arial Black" panose="020B0A04020102020204" pitchFamily="34" charset="0"/>
                <a:sym typeface="Calibri"/>
              </a:rPr>
              <a:t> good </a:t>
            </a:r>
            <a:r>
              <a:rPr lang="fr-CA" sz="4500" b="0" i="0" u="none" strike="noStrike" cap="none" dirty="0" err="1">
                <a:solidFill>
                  <a:srgbClr val="008040"/>
                </a:solidFill>
                <a:latin typeface="Arial Black" panose="020B0A04020102020204" pitchFamily="34" charset="0"/>
                <a:sym typeface="Calibri"/>
              </a:rPr>
              <a:t>deci</a:t>
            </a:r>
            <a:r>
              <a:rPr lang="fr-CA" sz="4500" dirty="0" err="1">
                <a:solidFill>
                  <a:srgbClr val="008040"/>
                </a:solidFill>
                <a:latin typeface="Arial Black" panose="020B0A04020102020204" pitchFamily="34" charset="0"/>
              </a:rPr>
              <a:t>s</a:t>
            </a:r>
            <a:r>
              <a:rPr lang="fr-CA" sz="4500" b="0" i="0" u="none" strike="noStrike" cap="none" dirty="0" err="1">
                <a:solidFill>
                  <a:srgbClr val="008040"/>
                </a:solidFill>
                <a:latin typeface="Arial Black" panose="020B0A04020102020204" pitchFamily="34" charset="0"/>
                <a:sym typeface="Calibri"/>
              </a:rPr>
              <a:t>ions</a:t>
            </a:r>
            <a:r>
              <a:rPr lang="fr-CA" sz="4500" b="0" i="0" u="none" strike="noStrike" cap="none" dirty="0">
                <a:solidFill>
                  <a:srgbClr val="008040"/>
                </a:solidFill>
                <a:latin typeface="Arial Black" panose="020B0A04020102020204" pitchFamily="34" charset="0"/>
                <a:sym typeface="Calibri"/>
              </a:rPr>
              <a:t>. </a:t>
            </a:r>
            <a:endParaRPr sz="4500" b="0" i="0" u="none" strike="noStrike" cap="none" dirty="0">
              <a:solidFill>
                <a:srgbClr val="FF6600"/>
              </a:solidFill>
              <a:latin typeface="Arial Black" panose="020B0A04020102020204" pitchFamily="34" charset="0"/>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Shape 487"/>
          <p:cNvSpPr txBox="1">
            <a:spLocks noGrp="1"/>
          </p:cNvSpPr>
          <p:nvPr>
            <p:ph type="subTitle" idx="1"/>
          </p:nvPr>
        </p:nvSpPr>
        <p:spPr>
          <a:xfrm>
            <a:off x="323528" y="188640"/>
            <a:ext cx="8424936" cy="35283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4400"/>
              <a:buFont typeface="Arial"/>
              <a:buNone/>
            </a:pPr>
            <a:r>
              <a:rPr lang="fr-CA" sz="4400" b="0" i="0" u="none" strike="noStrike" cap="none" dirty="0" err="1" smtClean="0">
                <a:solidFill>
                  <a:srgbClr val="8000FF"/>
                </a:solidFill>
                <a:latin typeface="Arial Black" panose="020B0A04020102020204" pitchFamily="34" charset="0"/>
                <a:sym typeface="Calibri"/>
              </a:rPr>
              <a:t>Now</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you</a:t>
            </a:r>
            <a:r>
              <a:rPr lang="fr-CA" sz="4400" b="0" i="0" u="none" strike="noStrike" cap="none" dirty="0" smtClean="0">
                <a:solidFill>
                  <a:srgbClr val="8000FF"/>
                </a:solidFill>
                <a:latin typeface="Arial Black" panose="020B0A04020102020204" pitchFamily="34" charset="0"/>
                <a:sym typeface="Calibri"/>
              </a:rPr>
              <a:t> are </a:t>
            </a:r>
            <a:r>
              <a:rPr lang="fr-CA" sz="4400" b="0" i="0" u="none" strike="noStrike" cap="none" dirty="0" err="1" smtClean="0">
                <a:solidFill>
                  <a:srgbClr val="8000FF"/>
                </a:solidFill>
                <a:latin typeface="Arial Black" panose="020B0A04020102020204" pitchFamily="34" charset="0"/>
                <a:sym typeface="Calibri"/>
              </a:rPr>
              <a:t>ready</a:t>
            </a:r>
            <a:r>
              <a:rPr lang="fr-CA" sz="4400" b="0" i="0" u="none" strike="noStrike" cap="none" dirty="0" smtClean="0">
                <a:solidFill>
                  <a:srgbClr val="8000FF"/>
                </a:solidFill>
                <a:latin typeface="Arial Black" panose="020B0A04020102020204" pitchFamily="34" charset="0"/>
                <a:sym typeface="Calibri"/>
              </a:rPr>
              <a:t> to </a:t>
            </a:r>
            <a:r>
              <a:rPr lang="fr-CA" sz="4400" b="0" i="0" u="none" strike="noStrike" cap="none" dirty="0" err="1" smtClean="0">
                <a:solidFill>
                  <a:srgbClr val="8000FF"/>
                </a:solidFill>
                <a:latin typeface="Arial Black" panose="020B0A04020102020204" pitchFamily="34" charset="0"/>
                <a:sym typeface="Calibri"/>
              </a:rPr>
              <a:t>follow</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our</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ALiCE</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procedures</a:t>
            </a:r>
            <a:r>
              <a:rPr lang="fr-CA" sz="4400" b="0" i="0" u="none" strike="noStrike" cap="none" dirty="0" smtClean="0">
                <a:solidFill>
                  <a:srgbClr val="8000FF"/>
                </a:solidFill>
                <a:latin typeface="Arial Black" panose="020B0A04020102020204" pitchFamily="34" charset="0"/>
                <a:sym typeface="Calibri"/>
              </a:rPr>
              <a:t>.  YOU are an important part of </a:t>
            </a:r>
            <a:r>
              <a:rPr lang="fr-CA" sz="4400" b="0" i="0" u="none" strike="noStrike" cap="none" dirty="0" err="1" smtClean="0">
                <a:solidFill>
                  <a:srgbClr val="8000FF"/>
                </a:solidFill>
                <a:latin typeface="Arial Black" panose="020B0A04020102020204" pitchFamily="34" charset="0"/>
                <a:sym typeface="Calibri"/>
              </a:rPr>
              <a:t>helping</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everyone</a:t>
            </a:r>
            <a:r>
              <a:rPr lang="fr-CA" sz="4400" b="0" i="0" u="none" strike="noStrike" cap="none" dirty="0" smtClean="0">
                <a:solidFill>
                  <a:srgbClr val="8000FF"/>
                </a:solidFill>
                <a:latin typeface="Arial Black" panose="020B0A04020102020204" pitchFamily="34" charset="0"/>
                <a:sym typeface="Calibri"/>
              </a:rPr>
              <a:t> to </a:t>
            </a:r>
            <a:r>
              <a:rPr lang="fr-CA" sz="4400" b="0" i="0" u="none" strike="noStrike" cap="none" dirty="0" err="1" smtClean="0">
                <a:solidFill>
                  <a:srgbClr val="8000FF"/>
                </a:solidFill>
                <a:latin typeface="Arial Black" panose="020B0A04020102020204" pitchFamily="34" charset="0"/>
                <a:sym typeface="Calibri"/>
              </a:rPr>
              <a:t>stay</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safe</a:t>
            </a:r>
            <a:r>
              <a:rPr lang="fr-CA" sz="4400" b="0" i="0" u="none" strike="noStrike" cap="none" dirty="0" smtClean="0">
                <a:solidFill>
                  <a:srgbClr val="8000FF"/>
                </a:solidFill>
                <a:latin typeface="Arial Black" panose="020B0A04020102020204" pitchFamily="34" charset="0"/>
                <a:sym typeface="Calibri"/>
              </a:rPr>
              <a:t> in </a:t>
            </a:r>
            <a:r>
              <a:rPr lang="fr-CA" sz="4400" b="0" i="0" u="none" strike="noStrike" cap="none" dirty="0" err="1" smtClean="0">
                <a:solidFill>
                  <a:srgbClr val="8000FF"/>
                </a:solidFill>
                <a:latin typeface="Arial Black" panose="020B0A04020102020204" pitchFamily="34" charset="0"/>
                <a:sym typeface="Calibri"/>
              </a:rPr>
              <a:t>our</a:t>
            </a:r>
            <a:r>
              <a:rPr lang="fr-CA" sz="4400" b="0" i="0" u="none" strike="noStrike" cap="none" dirty="0" smtClean="0">
                <a:solidFill>
                  <a:srgbClr val="8000FF"/>
                </a:solidFill>
                <a:latin typeface="Arial Black" panose="020B0A04020102020204" pitchFamily="34" charset="0"/>
                <a:sym typeface="Calibri"/>
              </a:rPr>
              <a:t> </a:t>
            </a:r>
            <a:r>
              <a:rPr lang="fr-CA" sz="4400" b="0" i="0" u="none" strike="noStrike" cap="none" dirty="0" err="1" smtClean="0">
                <a:solidFill>
                  <a:srgbClr val="8000FF"/>
                </a:solidFill>
                <a:latin typeface="Arial Black" panose="020B0A04020102020204" pitchFamily="34" charset="0"/>
                <a:sym typeface="Calibri"/>
              </a:rPr>
              <a:t>school</a:t>
            </a:r>
            <a:r>
              <a:rPr lang="fr-CA" sz="4400" b="0" i="0" u="none" strike="noStrike" cap="none" dirty="0" smtClean="0">
                <a:solidFill>
                  <a:srgbClr val="8000FF"/>
                </a:solidFill>
                <a:latin typeface="Arial Black" panose="020B0A04020102020204" pitchFamily="34" charset="0"/>
                <a:sym typeface="Calibri"/>
              </a:rPr>
              <a:t>!                </a:t>
            </a:r>
            <a:endParaRPr dirty="0">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043608" y="332656"/>
            <a:ext cx="6696600" cy="1296000"/>
          </a:xfrm>
          <a:prstGeom prst="rect">
            <a:avLst/>
          </a:prstGeom>
          <a:noFill/>
          <a:ln>
            <a:noFill/>
          </a:ln>
        </p:spPr>
        <p:txBody>
          <a:bodyPr spcFirstLastPara="1" wrap="square" lIns="91425" tIns="45700" rIns="91425" bIns="45700" anchor="ctr" anchorCtr="0">
            <a:noAutofit/>
          </a:bodyPr>
          <a:lstStyle/>
          <a:p>
            <a:pPr lvl="0"/>
            <a:r>
              <a:rPr lang="fr-CA" sz="7200" dirty="0" err="1">
                <a:solidFill>
                  <a:srgbClr val="FF0000"/>
                </a:solidFill>
                <a:latin typeface="Kristen ITC" panose="03050502040202030202" pitchFamily="66" charset="0"/>
              </a:rPr>
              <a:t>ALiCE</a:t>
            </a:r>
            <a:endParaRPr dirty="0">
              <a:latin typeface="Kristen ITC" panose="03050502040202030202" pitchFamily="66" charset="0"/>
            </a:endParaRPr>
          </a:p>
        </p:txBody>
      </p:sp>
      <p:sp>
        <p:nvSpPr>
          <p:cNvPr id="123" name="Shape 123"/>
          <p:cNvSpPr txBox="1">
            <a:spLocks noGrp="1"/>
          </p:cNvSpPr>
          <p:nvPr>
            <p:ph type="body" idx="1"/>
          </p:nvPr>
        </p:nvSpPr>
        <p:spPr>
          <a:xfrm>
            <a:off x="1619672" y="1556792"/>
            <a:ext cx="5897400" cy="392960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4400"/>
              <a:buFont typeface="Arial"/>
              <a:buChar char="•"/>
            </a:pPr>
            <a:r>
              <a:rPr lang="fr-CA" sz="4400" b="0" i="0" u="none" strike="noStrike" cap="none" dirty="0" err="1">
                <a:solidFill>
                  <a:srgbClr val="FF0000"/>
                </a:solidFill>
                <a:latin typeface="Kristen ITC" panose="03050502040202030202" pitchFamily="66" charset="0"/>
                <a:sym typeface="Calibri"/>
              </a:rPr>
              <a:t>A</a:t>
            </a:r>
            <a:r>
              <a:rPr lang="fr-CA" sz="4400" b="0" i="0" u="none" strike="noStrike" cap="none" dirty="0" err="1">
                <a:solidFill>
                  <a:srgbClr val="3F3F3F"/>
                </a:solidFill>
                <a:latin typeface="Kristen ITC" panose="03050502040202030202" pitchFamily="66" charset="0"/>
                <a:sym typeface="Calibri"/>
              </a:rPr>
              <a:t>lert</a:t>
            </a:r>
            <a:endParaRPr dirty="0">
              <a:latin typeface="Kristen ITC" panose="03050502040202030202" pitchFamily="66" charset="0"/>
            </a:endParaRPr>
          </a:p>
          <a:p>
            <a:pPr marL="342900" marR="0" lvl="0" indent="-342900" algn="l" rtl="0">
              <a:spcBef>
                <a:spcPts val="880"/>
              </a:spcBef>
              <a:spcAft>
                <a:spcPts val="0"/>
              </a:spcAft>
              <a:buClr>
                <a:srgbClr val="FF0000"/>
              </a:buClr>
              <a:buSzPts val="4400"/>
              <a:buFont typeface="Arial"/>
              <a:buChar char="•"/>
            </a:pPr>
            <a:r>
              <a:rPr lang="fr-CA" sz="4400" b="0" i="0" u="none" strike="noStrike" cap="none" dirty="0" err="1">
                <a:solidFill>
                  <a:srgbClr val="FF0000"/>
                </a:solidFill>
                <a:latin typeface="Kristen ITC" panose="03050502040202030202" pitchFamily="66" charset="0"/>
                <a:sym typeface="Calibri"/>
              </a:rPr>
              <a:t>L</a:t>
            </a:r>
            <a:r>
              <a:rPr lang="fr-CA" sz="4400" b="0" i="0" u="none" strike="noStrike" cap="none" dirty="0" err="1">
                <a:solidFill>
                  <a:srgbClr val="3F3F3F"/>
                </a:solidFill>
                <a:latin typeface="Kristen ITC" panose="03050502040202030202" pitchFamily="66" charset="0"/>
                <a:sym typeface="Calibri"/>
              </a:rPr>
              <a:t>ockdown</a:t>
            </a:r>
            <a:endParaRPr dirty="0">
              <a:latin typeface="Kristen ITC" panose="03050502040202030202" pitchFamily="66" charset="0"/>
            </a:endParaRPr>
          </a:p>
          <a:p>
            <a:pPr marL="342900" marR="0" lvl="0" indent="-342900" algn="l" rtl="0">
              <a:spcBef>
                <a:spcPts val="880"/>
              </a:spcBef>
              <a:spcAft>
                <a:spcPts val="0"/>
              </a:spcAft>
              <a:buClr>
                <a:srgbClr val="FF0000"/>
              </a:buClr>
              <a:buSzPts val="4400"/>
              <a:buFont typeface="Arial"/>
              <a:buChar char="•"/>
            </a:pPr>
            <a:r>
              <a:rPr lang="fr-CA" sz="4400" b="0" i="0" u="none" strike="noStrike" cap="none" dirty="0" err="1">
                <a:solidFill>
                  <a:srgbClr val="FF0000"/>
                </a:solidFill>
                <a:latin typeface="Kristen ITC" panose="03050502040202030202" pitchFamily="66" charset="0"/>
                <a:sym typeface="Calibri"/>
              </a:rPr>
              <a:t>I</a:t>
            </a:r>
            <a:r>
              <a:rPr lang="fr-CA" sz="4400" b="0" i="0" u="none" strike="noStrike" cap="none" dirty="0" err="1">
                <a:solidFill>
                  <a:srgbClr val="3F3F3F"/>
                </a:solidFill>
                <a:latin typeface="Kristen ITC" panose="03050502040202030202" pitchFamily="66" charset="0"/>
                <a:sym typeface="Calibri"/>
              </a:rPr>
              <a:t>nform</a:t>
            </a:r>
            <a:endParaRPr dirty="0">
              <a:latin typeface="Kristen ITC" panose="03050502040202030202" pitchFamily="66" charset="0"/>
            </a:endParaRPr>
          </a:p>
          <a:p>
            <a:pPr marL="342900" marR="0" lvl="0" indent="-342900" algn="l" rtl="0">
              <a:spcBef>
                <a:spcPts val="880"/>
              </a:spcBef>
              <a:spcAft>
                <a:spcPts val="0"/>
              </a:spcAft>
              <a:buClr>
                <a:srgbClr val="FF0000"/>
              </a:buClr>
              <a:buSzPts val="4400"/>
              <a:buFont typeface="Arial"/>
              <a:buChar char="•"/>
            </a:pPr>
            <a:r>
              <a:rPr lang="fr-CA" sz="4400" b="0" i="0" u="none" strike="noStrike" cap="none" dirty="0" err="1">
                <a:solidFill>
                  <a:srgbClr val="FF0000"/>
                </a:solidFill>
                <a:latin typeface="Kristen ITC" panose="03050502040202030202" pitchFamily="66" charset="0"/>
                <a:sym typeface="Calibri"/>
              </a:rPr>
              <a:t>C</a:t>
            </a:r>
            <a:r>
              <a:rPr lang="fr-CA" sz="4400" b="0" i="0" u="none" strike="noStrike" cap="none" dirty="0" err="1">
                <a:solidFill>
                  <a:srgbClr val="3F3F3F"/>
                </a:solidFill>
                <a:latin typeface="Kristen ITC" panose="03050502040202030202" pitchFamily="66" charset="0"/>
                <a:sym typeface="Calibri"/>
              </a:rPr>
              <a:t>ounter</a:t>
            </a:r>
            <a:endParaRPr dirty="0">
              <a:latin typeface="Kristen ITC" panose="03050502040202030202" pitchFamily="66" charset="0"/>
            </a:endParaRPr>
          </a:p>
          <a:p>
            <a:pPr marL="342900" marR="0" lvl="0" indent="-342900" algn="l" rtl="0">
              <a:spcBef>
                <a:spcPts val="880"/>
              </a:spcBef>
              <a:spcAft>
                <a:spcPts val="0"/>
              </a:spcAft>
              <a:buClr>
                <a:srgbClr val="FF0000"/>
              </a:buClr>
              <a:buSzPts val="4400"/>
              <a:buFont typeface="Arial"/>
              <a:buChar char="•"/>
            </a:pPr>
            <a:r>
              <a:rPr lang="fr-CA" sz="4400" b="0" i="0" u="none" strike="noStrike" cap="none" dirty="0" err="1">
                <a:solidFill>
                  <a:srgbClr val="FF0000"/>
                </a:solidFill>
                <a:latin typeface="Kristen ITC" panose="03050502040202030202" pitchFamily="66" charset="0"/>
                <a:sym typeface="Calibri"/>
              </a:rPr>
              <a:t>E</a:t>
            </a:r>
            <a:r>
              <a:rPr lang="fr-CA" sz="4400" b="0" i="0" u="none" strike="noStrike" cap="none" dirty="0" err="1">
                <a:solidFill>
                  <a:srgbClr val="3F3F3F"/>
                </a:solidFill>
                <a:latin typeface="Kristen ITC" panose="03050502040202030202" pitchFamily="66" charset="0"/>
                <a:sym typeface="Calibri"/>
              </a:rPr>
              <a:t>vacuate</a:t>
            </a:r>
            <a:endParaRPr dirty="0">
              <a:latin typeface="Kristen ITC" panose="03050502040202030202" pitchFamily="66" charset="0"/>
            </a:endParaRPr>
          </a:p>
        </p:txBody>
      </p:sp>
      <p:pic>
        <p:nvPicPr>
          <p:cNvPr id="124" name="Shape 124"/>
          <p:cNvPicPr preferRelativeResize="0"/>
          <p:nvPr/>
        </p:nvPicPr>
        <p:blipFill rotWithShape="1">
          <a:blip r:embed="rId4">
            <a:alphaModFix/>
          </a:blip>
          <a:srcRect/>
          <a:stretch/>
        </p:blipFill>
        <p:spPr>
          <a:xfrm>
            <a:off x="6300192" y="2276872"/>
            <a:ext cx="1944216" cy="19442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Shape 487"/>
          <p:cNvSpPr txBox="1">
            <a:spLocks noGrp="1"/>
          </p:cNvSpPr>
          <p:nvPr>
            <p:ph type="subTitle" idx="1"/>
          </p:nvPr>
        </p:nvSpPr>
        <p:spPr>
          <a:xfrm>
            <a:off x="356579" y="1444563"/>
            <a:ext cx="8424936" cy="7808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000FF"/>
              </a:buClr>
              <a:buSzPts val="4400"/>
              <a:buFont typeface="Arial"/>
              <a:buNone/>
            </a:pPr>
            <a:r>
              <a:rPr lang="fr-CA" sz="6600" b="0" i="0" u="none" strike="noStrike" cap="none" dirty="0" smtClean="0">
                <a:solidFill>
                  <a:srgbClr val="8000FF"/>
                </a:solidFill>
                <a:latin typeface="Arial Black" panose="020B0A04020102020204" pitchFamily="34" charset="0"/>
                <a:sym typeface="Calibri"/>
              </a:rPr>
              <a:t>Time for Questions</a:t>
            </a:r>
            <a:endParaRPr sz="6600" dirty="0">
              <a:latin typeface="Arial Black" panose="020B0A04020102020204" pitchFamily="34" charset="0"/>
            </a:endParaRPr>
          </a:p>
        </p:txBody>
      </p:sp>
    </p:spTree>
    <p:extLst>
      <p:ext uri="{BB962C8B-B14F-4D97-AF65-F5344CB8AC3E}">
        <p14:creationId xmlns:p14="http://schemas.microsoft.com/office/powerpoint/2010/main" val="214359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187624" y="332656"/>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sz="8800" b="0" i="0" u="none" strike="noStrike" cap="none" dirty="0">
              <a:solidFill>
                <a:srgbClr val="0000FF"/>
              </a:solidFill>
              <a:latin typeface="Kristen ITC" panose="03050502040202030202" pitchFamily="66" charset="0"/>
              <a:sym typeface="Calibri"/>
            </a:endParaRPr>
          </a:p>
        </p:txBody>
      </p:sp>
      <p:sp>
        <p:nvSpPr>
          <p:cNvPr id="139" name="Shape 139"/>
          <p:cNvSpPr txBox="1">
            <a:spLocks noGrp="1"/>
          </p:cNvSpPr>
          <p:nvPr>
            <p:ph type="body" idx="1"/>
          </p:nvPr>
        </p:nvSpPr>
        <p:spPr>
          <a:xfrm>
            <a:off x="356579" y="1735452"/>
            <a:ext cx="8640960" cy="3376374"/>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000FF"/>
              </a:buClr>
              <a:buSzPts val="6120"/>
              <a:buFont typeface="Arial"/>
              <a:buNone/>
            </a:pPr>
            <a:r>
              <a:rPr lang="fr-CA" sz="6120" b="0" i="0" u="none" strike="noStrike" cap="none" dirty="0" err="1">
                <a:solidFill>
                  <a:srgbClr val="FF0000"/>
                </a:solidFill>
                <a:latin typeface="Arial Black" panose="020B0A04020102020204" pitchFamily="34" charset="0"/>
                <a:sym typeface="Calibri"/>
              </a:rPr>
              <a:t>Alert</a:t>
            </a:r>
            <a:r>
              <a:rPr lang="fr-CA" sz="6120" b="0" i="0" u="none" strike="noStrike" cap="none" dirty="0">
                <a:solidFill>
                  <a:srgbClr val="FF0000"/>
                </a:solidFill>
                <a:latin typeface="Arial Black" panose="020B0A04020102020204" pitchFamily="34" charset="0"/>
                <a:sym typeface="Calibri"/>
              </a:rPr>
              <a:t> </a:t>
            </a:r>
            <a:r>
              <a:rPr lang="fr-CA" sz="6120" b="0" i="0" u="none" strike="noStrike" cap="none" dirty="0" err="1">
                <a:solidFill>
                  <a:srgbClr val="FF0000"/>
                </a:solidFill>
                <a:latin typeface="Arial Black" panose="020B0A04020102020204" pitchFamily="34" charset="0"/>
                <a:sym typeface="Calibri"/>
              </a:rPr>
              <a:t>means</a:t>
            </a:r>
            <a:r>
              <a:rPr lang="fr-CA" sz="6120" b="0" i="0" u="none" strike="noStrike" cap="none" dirty="0">
                <a:solidFill>
                  <a:srgbClr val="FF0000"/>
                </a:solidFill>
                <a:latin typeface="Arial Black" panose="020B0A04020102020204" pitchFamily="34" charset="0"/>
                <a:sym typeface="Calibri"/>
              </a:rPr>
              <a:t> to </a:t>
            </a:r>
            <a:r>
              <a:rPr lang="fr-CA" sz="6120" b="0" i="0" u="none" strike="noStrike" cap="none" dirty="0" err="1">
                <a:solidFill>
                  <a:srgbClr val="FF0000"/>
                </a:solidFill>
                <a:latin typeface="Arial Black" panose="020B0A04020102020204" pitchFamily="34" charset="0"/>
                <a:sym typeface="Calibri"/>
              </a:rPr>
              <a:t>be</a:t>
            </a:r>
            <a:r>
              <a:rPr lang="fr-CA" sz="6120" b="0" i="0" u="none" strike="noStrike" cap="none" dirty="0">
                <a:solidFill>
                  <a:srgbClr val="FF0000"/>
                </a:solidFill>
                <a:latin typeface="Arial Black" panose="020B0A04020102020204" pitchFamily="34" charset="0"/>
                <a:sym typeface="Calibri"/>
              </a:rPr>
              <a:t> </a:t>
            </a:r>
            <a:r>
              <a:rPr lang="fr-CA" sz="6120" b="0" i="0" u="none" strike="noStrike" cap="none" dirty="0" err="1">
                <a:solidFill>
                  <a:srgbClr val="FF0000"/>
                </a:solidFill>
                <a:latin typeface="Arial Black" panose="020B0A04020102020204" pitchFamily="34" charset="0"/>
                <a:sym typeface="Calibri"/>
              </a:rPr>
              <a:t>aware</a:t>
            </a:r>
            <a:r>
              <a:rPr lang="fr-CA" sz="6120" b="0" i="0" u="none" strike="noStrike" cap="none" dirty="0">
                <a:solidFill>
                  <a:srgbClr val="FF0000"/>
                </a:solidFill>
                <a:latin typeface="Arial Black" panose="020B0A04020102020204" pitchFamily="34" charset="0"/>
                <a:sym typeface="Calibri"/>
              </a:rPr>
              <a:t> of </a:t>
            </a:r>
            <a:r>
              <a:rPr lang="fr-CA" sz="6120" b="0" i="0" u="none" strike="noStrike" cap="none" dirty="0" err="1">
                <a:solidFill>
                  <a:srgbClr val="FF0000"/>
                </a:solidFill>
                <a:latin typeface="Arial Black" panose="020B0A04020102020204" pitchFamily="34" charset="0"/>
                <a:sym typeface="Calibri"/>
              </a:rPr>
              <a:t>your</a:t>
            </a:r>
            <a:r>
              <a:rPr lang="fr-CA" sz="6120" b="0" i="0" u="none" strike="noStrike" cap="none" dirty="0">
                <a:solidFill>
                  <a:srgbClr val="FF0000"/>
                </a:solidFill>
                <a:latin typeface="Arial Black" panose="020B0A04020102020204" pitchFamily="34" charset="0"/>
                <a:sym typeface="Calibri"/>
              </a:rPr>
              <a:t> </a:t>
            </a:r>
            <a:r>
              <a:rPr lang="fr-CA" sz="6120" b="0" i="0" u="none" strike="noStrike" cap="none" dirty="0" err="1">
                <a:solidFill>
                  <a:srgbClr val="FF0000"/>
                </a:solidFill>
                <a:latin typeface="Arial Black" panose="020B0A04020102020204" pitchFamily="34" charset="0"/>
                <a:sym typeface="Calibri"/>
              </a:rPr>
              <a:t>surroundings</a:t>
            </a:r>
            <a:r>
              <a:rPr lang="fr-CA" sz="6120" b="0" i="0" u="none" strike="noStrike" cap="none" dirty="0" smtClean="0">
                <a:solidFill>
                  <a:srgbClr val="FF0000"/>
                </a:solidFill>
                <a:latin typeface="Arial Black" panose="020B0A04020102020204" pitchFamily="34" charset="0"/>
                <a:sym typeface="Calibri"/>
              </a:rPr>
              <a:t>.</a:t>
            </a:r>
            <a:endParaRPr sz="1275" b="0" i="0" u="none" strike="noStrike" cap="none" dirty="0">
              <a:solidFill>
                <a:srgbClr val="8000FF"/>
              </a:solidFill>
              <a:latin typeface="Arial Black" panose="020B0A04020102020204" pitchFamily="34" charset="0"/>
              <a:sym typeface="Calibri"/>
            </a:endParaRPr>
          </a:p>
          <a:p>
            <a:pPr marL="0" marR="0" lvl="0" indent="0" algn="ctr" rtl="0">
              <a:lnSpc>
                <a:spcPct val="80000"/>
              </a:lnSpc>
              <a:spcBef>
                <a:spcPts val="1224"/>
              </a:spcBef>
              <a:spcAft>
                <a:spcPts val="0"/>
              </a:spcAft>
              <a:buClr>
                <a:srgbClr val="8000FF"/>
              </a:buClr>
              <a:buSzPts val="6120"/>
              <a:buFont typeface="Arial"/>
              <a:buNone/>
            </a:pPr>
            <a:r>
              <a:rPr lang="fr-CA" sz="5400" b="0" i="0" u="none" strike="noStrike" cap="none" dirty="0">
                <a:solidFill>
                  <a:srgbClr val="92D050"/>
                </a:solidFill>
                <a:latin typeface="Arial Black" panose="020B0A04020102020204" pitchFamily="34" charset="0"/>
                <a:sym typeface="Calibri"/>
              </a:rPr>
              <a:t>If </a:t>
            </a:r>
            <a:r>
              <a:rPr lang="fr-CA" sz="5400" b="0" i="0" u="none" strike="noStrike" cap="none" dirty="0" err="1">
                <a:solidFill>
                  <a:srgbClr val="92D050"/>
                </a:solidFill>
                <a:latin typeface="Arial Black" panose="020B0A04020102020204" pitchFamily="34" charset="0"/>
                <a:sym typeface="Calibri"/>
              </a:rPr>
              <a:t>you</a:t>
            </a:r>
            <a:r>
              <a:rPr lang="fr-CA" sz="5400" b="0" i="0" u="none" strike="noStrike" cap="none" dirty="0">
                <a:solidFill>
                  <a:srgbClr val="92D050"/>
                </a:solidFill>
                <a:latin typeface="Arial Black" panose="020B0A04020102020204" pitchFamily="34" charset="0"/>
                <a:sym typeface="Calibri"/>
              </a:rPr>
              <a:t> </a:t>
            </a:r>
            <a:r>
              <a:rPr lang="fr-CA" sz="5400" b="0" i="0" u="none" strike="noStrike" cap="none" dirty="0" err="1">
                <a:solidFill>
                  <a:srgbClr val="92D050"/>
                </a:solidFill>
                <a:latin typeface="Arial Black" panose="020B0A04020102020204" pitchFamily="34" charset="0"/>
                <a:sym typeface="Calibri"/>
              </a:rPr>
              <a:t>see</a:t>
            </a:r>
            <a:r>
              <a:rPr lang="fr-CA" sz="5400" b="0" i="0" u="none" strike="noStrike" cap="none" dirty="0">
                <a:solidFill>
                  <a:srgbClr val="92D050"/>
                </a:solidFill>
                <a:latin typeface="Arial Black" panose="020B0A04020102020204" pitchFamily="34" charset="0"/>
                <a:sym typeface="Calibri"/>
              </a:rPr>
              <a:t> </a:t>
            </a:r>
            <a:r>
              <a:rPr lang="fr-CA" sz="5400" b="0" i="0" u="none" strike="noStrike" cap="none" dirty="0" err="1" smtClean="0">
                <a:solidFill>
                  <a:srgbClr val="92D050"/>
                </a:solidFill>
                <a:latin typeface="Arial Black" panose="020B0A04020102020204" pitchFamily="34" charset="0"/>
                <a:sym typeface="Calibri"/>
              </a:rPr>
              <a:t>something</a:t>
            </a:r>
            <a:r>
              <a:rPr lang="fr-CA" sz="5400" dirty="0" smtClean="0">
                <a:solidFill>
                  <a:srgbClr val="92D050"/>
                </a:solidFill>
                <a:latin typeface="Arial Black" panose="020B0A04020102020204" pitchFamily="34" charset="0"/>
              </a:rPr>
              <a:t>…</a:t>
            </a:r>
            <a:r>
              <a:rPr lang="fr-CA" sz="5400" b="0" i="0" u="none" strike="noStrike" cap="none" dirty="0" smtClean="0">
                <a:solidFill>
                  <a:srgbClr val="92D050"/>
                </a:solidFill>
                <a:latin typeface="Arial Black" panose="020B0A04020102020204" pitchFamily="34" charset="0"/>
                <a:sym typeface="Calibri"/>
              </a:rPr>
              <a:t> </a:t>
            </a:r>
            <a:r>
              <a:rPr lang="fr-CA" sz="5400" b="0" i="0" u="none" strike="noStrike" cap="none" dirty="0" err="1">
                <a:solidFill>
                  <a:srgbClr val="92D050"/>
                </a:solidFill>
                <a:latin typeface="Arial Black" panose="020B0A04020102020204" pitchFamily="34" charset="0"/>
                <a:sym typeface="Calibri"/>
              </a:rPr>
              <a:t>say</a:t>
            </a:r>
            <a:r>
              <a:rPr lang="fr-CA" sz="5400" b="0" i="0" u="none" strike="noStrike" cap="none" dirty="0">
                <a:solidFill>
                  <a:srgbClr val="92D050"/>
                </a:solidFill>
                <a:latin typeface="Arial Black" panose="020B0A04020102020204" pitchFamily="34" charset="0"/>
                <a:sym typeface="Calibri"/>
              </a:rPr>
              <a:t> </a:t>
            </a:r>
            <a:r>
              <a:rPr lang="fr-CA" sz="5400" b="0" i="0" u="none" strike="noStrike" cap="none" dirty="0" err="1">
                <a:solidFill>
                  <a:srgbClr val="92D050"/>
                </a:solidFill>
                <a:latin typeface="Arial Black" panose="020B0A04020102020204" pitchFamily="34" charset="0"/>
                <a:sym typeface="Calibri"/>
              </a:rPr>
              <a:t>something</a:t>
            </a:r>
            <a:r>
              <a:rPr lang="fr-CA" sz="6120" b="0" i="0" u="none" strike="noStrike" cap="none" dirty="0">
                <a:solidFill>
                  <a:srgbClr val="92D050"/>
                </a:solidFill>
                <a:latin typeface="Arial Black" panose="020B0A04020102020204" pitchFamily="34" charset="0"/>
                <a:sym typeface="Calibri"/>
              </a:rPr>
              <a:t>.</a:t>
            </a:r>
            <a:endParaRPr sz="5100" b="0" i="0" u="none" strike="noStrike" cap="none" dirty="0">
              <a:solidFill>
                <a:srgbClr val="92D050"/>
              </a:solidFill>
              <a:latin typeface="Arial Black" panose="020B0A04020102020204" pitchFamily="34"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67544" y="0"/>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dirty="0" err="1" smtClean="0">
                <a:solidFill>
                  <a:srgbClr val="0000FF"/>
                </a:solidFill>
                <a:latin typeface="Kristen ITC" panose="03050502040202030202" pitchFamily="66" charset="0"/>
              </a:rPr>
              <a:t>Alert</a:t>
            </a:r>
            <a:endParaRPr dirty="0">
              <a:latin typeface="Kristen ITC" panose="03050502040202030202" pitchFamily="66" charset="0"/>
            </a:endParaRPr>
          </a:p>
        </p:txBody>
      </p:sp>
      <p:sp>
        <p:nvSpPr>
          <p:cNvPr id="146" name="Shape 146"/>
          <p:cNvSpPr txBox="1">
            <a:spLocks noGrp="1"/>
          </p:cNvSpPr>
          <p:nvPr>
            <p:ph type="body" idx="1"/>
          </p:nvPr>
        </p:nvSpPr>
        <p:spPr>
          <a:xfrm>
            <a:off x="539552" y="1772816"/>
            <a:ext cx="8229600" cy="45116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8040"/>
              </a:buClr>
              <a:buSzPts val="8000"/>
              <a:buFont typeface="Arial"/>
              <a:buNone/>
            </a:pPr>
            <a:r>
              <a:rPr lang="fr-CA" sz="8000" b="0" i="0" u="none" strike="noStrike" cap="none" dirty="0">
                <a:solidFill>
                  <a:srgbClr val="008040"/>
                </a:solidFill>
                <a:latin typeface="Kristen ITC" panose="03050502040202030202" pitchFamily="66" charset="0"/>
                <a:sym typeface="Calibri"/>
              </a:rPr>
              <a:t>Look!</a:t>
            </a:r>
            <a:endParaRPr dirty="0">
              <a:latin typeface="Kristen ITC" panose="03050502040202030202" pitchFamily="66" charset="0"/>
            </a:endParaRPr>
          </a:p>
          <a:p>
            <a:pPr marL="0" marR="0" lvl="0" indent="0" algn="ctr" rtl="0">
              <a:spcBef>
                <a:spcPts val="1600"/>
              </a:spcBef>
              <a:spcAft>
                <a:spcPts val="0"/>
              </a:spcAft>
              <a:buClr>
                <a:srgbClr val="FF0000"/>
              </a:buClr>
              <a:buSzPts val="8000"/>
              <a:buFont typeface="Arial"/>
              <a:buNone/>
            </a:pPr>
            <a:r>
              <a:rPr lang="fr-CA" sz="8000" b="0" i="0" u="none" strike="noStrike" cap="none" dirty="0" err="1">
                <a:solidFill>
                  <a:srgbClr val="FF0000"/>
                </a:solidFill>
                <a:latin typeface="Kristen ITC" panose="03050502040202030202" pitchFamily="66" charset="0"/>
                <a:sym typeface="Calibri"/>
              </a:rPr>
              <a:t>Listen</a:t>
            </a:r>
            <a:r>
              <a:rPr lang="fr-CA" sz="8000" b="0" i="0" u="none" strike="noStrike" cap="none" dirty="0">
                <a:solidFill>
                  <a:srgbClr val="FF0000"/>
                </a:solidFill>
                <a:latin typeface="Kristen ITC" panose="03050502040202030202" pitchFamily="66" charset="0"/>
                <a:sym typeface="Calibri"/>
              </a:rPr>
              <a:t>!</a:t>
            </a:r>
            <a:endParaRPr dirty="0">
              <a:latin typeface="Kristen ITC" panose="03050502040202030202" pitchFamily="66" charset="0"/>
            </a:endParaRPr>
          </a:p>
          <a:p>
            <a:pPr marL="0" marR="0" lvl="0" indent="0" algn="ctr" rtl="0">
              <a:spcBef>
                <a:spcPts val="1600"/>
              </a:spcBef>
              <a:spcAft>
                <a:spcPts val="0"/>
              </a:spcAft>
              <a:buClr>
                <a:srgbClr val="800080"/>
              </a:buClr>
              <a:buSzPts val="8000"/>
              <a:buFont typeface="Arial"/>
              <a:buNone/>
            </a:pPr>
            <a:r>
              <a:rPr lang="fr-CA" sz="8000" b="0" i="0" u="none" strike="noStrike" cap="none" dirty="0" err="1">
                <a:solidFill>
                  <a:srgbClr val="800080"/>
                </a:solidFill>
                <a:latin typeface="Kristen ITC" panose="03050502040202030202" pitchFamily="66" charset="0"/>
                <a:sym typeface="Calibri"/>
              </a:rPr>
              <a:t>Smell</a:t>
            </a:r>
            <a:r>
              <a:rPr lang="fr-CA" sz="8000" b="0" i="0" u="none" strike="noStrike" cap="none" dirty="0">
                <a:solidFill>
                  <a:srgbClr val="800080"/>
                </a:solidFill>
                <a:latin typeface="Kristen ITC" panose="03050502040202030202" pitchFamily="66" charset="0"/>
                <a:sym typeface="Calibri"/>
              </a:rPr>
              <a:t>!</a:t>
            </a:r>
            <a:endParaRPr dirty="0">
              <a:latin typeface="Kristen ITC" panose="03050502040202030202" pitchFamily="66" charset="0"/>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a:p>
            <a:pPr marL="0" marR="0" lvl="0" indent="0" algn="l" rtl="0">
              <a:spcBef>
                <a:spcPts val="880"/>
              </a:spcBef>
              <a:spcAft>
                <a:spcPts val="0"/>
              </a:spcAft>
              <a:buClr>
                <a:schemeClr val="dk1"/>
              </a:buClr>
              <a:buSzPts val="4400"/>
              <a:buFont typeface="Arial"/>
              <a:buNone/>
            </a:pPr>
            <a:endParaRPr sz="4400" b="0" i="0" u="none" strike="noStrike" cap="none" dirty="0">
              <a:solidFill>
                <a:srgbClr val="0000FF"/>
              </a:solidFill>
              <a:latin typeface="Calibri"/>
              <a:ea typeface="Calibri"/>
              <a:cs typeface="Calibri"/>
              <a:sym typeface="Calibri"/>
            </a:endParaRPr>
          </a:p>
        </p:txBody>
      </p:sp>
      <p:pic>
        <p:nvPicPr>
          <p:cNvPr id="147" name="Shape 147"/>
          <p:cNvPicPr preferRelativeResize="0"/>
          <p:nvPr/>
        </p:nvPicPr>
        <p:blipFill rotWithShape="1">
          <a:blip r:embed="rId4">
            <a:alphaModFix/>
          </a:blip>
          <a:srcRect/>
          <a:stretch/>
        </p:blipFill>
        <p:spPr>
          <a:xfrm>
            <a:off x="7308304" y="3140968"/>
            <a:ext cx="1368152" cy="289307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1000"/>
                                        <p:tgtEl>
                                          <p:spTgt spid="146">
                                            <p:txEl>
                                              <p:pRg st="0" end="0"/>
                                            </p:txEl>
                                          </p:spTgt>
                                        </p:tgtEl>
                                        <p:attrNameLst>
                                          <p:attrName>ppt_w</p:attrName>
                                        </p:attrNameLst>
                                      </p:cBhvr>
                                      <p:tavLst>
                                        <p:tav tm="0">
                                          <p:val>
                                            <p:strVal val="0"/>
                                          </p:val>
                                        </p:tav>
                                        <p:tav tm="100000">
                                          <p:val>
                                            <p:strVal val="#ppt_w"/>
                                          </p:val>
                                        </p:tav>
                                      </p:tavLst>
                                    </p:anim>
                                    <p:anim calcmode="lin" valueType="num">
                                      <p:cBhvr additive="base">
                                        <p:cTn id="8" dur="1000"/>
                                        <p:tgtEl>
                                          <p:spTgt spid="14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1000"/>
                                        <p:tgtEl>
                                          <p:spTgt spid="146">
                                            <p:txEl>
                                              <p:pRg st="1" end="1"/>
                                            </p:txEl>
                                          </p:spTgt>
                                        </p:tgtEl>
                                        <p:attrNameLst>
                                          <p:attrName>ppt_w</p:attrName>
                                        </p:attrNameLst>
                                      </p:cBhvr>
                                      <p:tavLst>
                                        <p:tav tm="0">
                                          <p:val>
                                            <p:strVal val="0"/>
                                          </p:val>
                                        </p:tav>
                                        <p:tav tm="100000">
                                          <p:val>
                                            <p:strVal val="#ppt_w"/>
                                          </p:val>
                                        </p:tav>
                                      </p:tavLst>
                                    </p:anim>
                                    <p:anim calcmode="lin" valueType="num">
                                      <p:cBhvr additive="base">
                                        <p:cTn id="14" dur="1000"/>
                                        <p:tgtEl>
                                          <p:spTgt spid="146">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1000"/>
                                        <p:tgtEl>
                                          <p:spTgt spid="146">
                                            <p:txEl>
                                              <p:pRg st="2" end="2"/>
                                            </p:txEl>
                                          </p:spTgt>
                                        </p:tgtEl>
                                        <p:attrNameLst>
                                          <p:attrName>ppt_w</p:attrName>
                                        </p:attrNameLst>
                                      </p:cBhvr>
                                      <p:tavLst>
                                        <p:tav tm="0">
                                          <p:val>
                                            <p:strVal val="0"/>
                                          </p:val>
                                        </p:tav>
                                        <p:tav tm="100000">
                                          <p:val>
                                            <p:strVal val="#ppt_w"/>
                                          </p:val>
                                        </p:tav>
                                      </p:tavLst>
                                    </p:anim>
                                    <p:anim calcmode="lin" valueType="num">
                                      <p:cBhvr additive="base">
                                        <p:cTn id="20" dur="1000"/>
                                        <p:tgtEl>
                                          <p:spTgt spid="146">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6">
                                            <p:txEl>
                                              <p:pRg st="3" end="3"/>
                                            </p:txEl>
                                          </p:spTgt>
                                        </p:tgtEl>
                                        <p:attrNameLst>
                                          <p:attrName>style.visibility</p:attrName>
                                        </p:attrNameLst>
                                      </p:cBhvr>
                                      <p:to>
                                        <p:strVal val="visible"/>
                                      </p:to>
                                    </p:set>
                                    <p:anim calcmode="lin" valueType="num">
                                      <p:cBhvr additive="base">
                                        <p:cTn id="25" dur="1000"/>
                                        <p:tgtEl>
                                          <p:spTgt spid="146">
                                            <p:txEl>
                                              <p:pRg st="3" end="3"/>
                                            </p:txEl>
                                          </p:spTgt>
                                        </p:tgtEl>
                                        <p:attrNameLst>
                                          <p:attrName>ppt_w</p:attrName>
                                        </p:attrNameLst>
                                      </p:cBhvr>
                                      <p:tavLst>
                                        <p:tav tm="0">
                                          <p:val>
                                            <p:strVal val="0"/>
                                          </p:val>
                                        </p:tav>
                                        <p:tav tm="100000">
                                          <p:val>
                                            <p:strVal val="#ppt_w"/>
                                          </p:val>
                                        </p:tav>
                                      </p:tavLst>
                                    </p:anim>
                                    <p:anim calcmode="lin" valueType="num">
                                      <p:cBhvr additive="base">
                                        <p:cTn id="26" dur="1000"/>
                                        <p:tgtEl>
                                          <p:spTgt spid="146">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46">
                                            <p:txEl>
                                              <p:pRg st="4" end="4"/>
                                            </p:txEl>
                                          </p:spTgt>
                                        </p:tgtEl>
                                        <p:attrNameLst>
                                          <p:attrName>style.visibility</p:attrName>
                                        </p:attrNameLst>
                                      </p:cBhvr>
                                      <p:to>
                                        <p:strVal val="visible"/>
                                      </p:to>
                                    </p:set>
                                    <p:anim calcmode="lin" valueType="num">
                                      <p:cBhvr additive="base">
                                        <p:cTn id="31" dur="1000"/>
                                        <p:tgtEl>
                                          <p:spTgt spid="146">
                                            <p:txEl>
                                              <p:pRg st="4" end="4"/>
                                            </p:txEl>
                                          </p:spTgt>
                                        </p:tgtEl>
                                        <p:attrNameLst>
                                          <p:attrName>ppt_w</p:attrName>
                                        </p:attrNameLst>
                                      </p:cBhvr>
                                      <p:tavLst>
                                        <p:tav tm="0">
                                          <p:val>
                                            <p:strVal val="0"/>
                                          </p:val>
                                        </p:tav>
                                        <p:tav tm="100000">
                                          <p:val>
                                            <p:strVal val="#ppt_w"/>
                                          </p:val>
                                        </p:tav>
                                      </p:tavLst>
                                    </p:anim>
                                    <p:anim calcmode="lin" valueType="num">
                                      <p:cBhvr additive="base">
                                        <p:cTn id="32" dur="1000"/>
                                        <p:tgtEl>
                                          <p:spTgt spid="146">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259632" y="116632"/>
            <a:ext cx="6552728"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8800" b="0" i="0" u="none" strike="noStrike" cap="none" dirty="0" err="1" smtClean="0">
                <a:solidFill>
                  <a:srgbClr val="0000FF"/>
                </a:solidFill>
                <a:latin typeface="Kristen ITC" panose="03050502040202030202" pitchFamily="66" charset="0"/>
                <a:sym typeface="Calibri"/>
              </a:rPr>
              <a:t>Alert</a:t>
            </a:r>
            <a:endParaRPr sz="8800" b="0" i="0" u="none" strike="noStrike" cap="none" dirty="0">
              <a:solidFill>
                <a:srgbClr val="0000FF"/>
              </a:solidFill>
              <a:latin typeface="Kristen ITC" panose="03050502040202030202" pitchFamily="66" charset="0"/>
              <a:sym typeface="Calibri"/>
            </a:endParaRPr>
          </a:p>
        </p:txBody>
      </p:sp>
      <p:sp>
        <p:nvSpPr>
          <p:cNvPr id="154" name="Shape 154"/>
          <p:cNvSpPr txBox="1">
            <a:spLocks noGrp="1"/>
          </p:cNvSpPr>
          <p:nvPr>
            <p:ph type="body" idx="1"/>
          </p:nvPr>
        </p:nvSpPr>
        <p:spPr>
          <a:xfrm>
            <a:off x="526538" y="1531344"/>
            <a:ext cx="8352900" cy="408848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000FF"/>
              </a:buClr>
              <a:buSzPts val="7200"/>
              <a:buFont typeface="Arial"/>
              <a:buNone/>
            </a:pPr>
            <a:r>
              <a:rPr lang="fr-CA" sz="5400" b="0" i="0" u="none" strike="noStrike" cap="none" dirty="0">
                <a:solidFill>
                  <a:srgbClr val="8000FF"/>
                </a:solidFill>
                <a:latin typeface="Arial Black" panose="020B0A04020102020204" pitchFamily="34" charset="0"/>
                <a:sym typeface="Calibri"/>
              </a:rPr>
              <a:t>Tell an </a:t>
            </a:r>
            <a:r>
              <a:rPr lang="fr-CA" sz="5400" b="0" i="0" u="none" strike="noStrike" cap="none" dirty="0" err="1">
                <a:solidFill>
                  <a:srgbClr val="8000FF"/>
                </a:solidFill>
                <a:latin typeface="Arial Black" panose="020B0A04020102020204" pitchFamily="34" charset="0"/>
                <a:sym typeface="Calibri"/>
              </a:rPr>
              <a:t>adult</a:t>
            </a:r>
            <a:r>
              <a:rPr lang="fr-CA" sz="5400" b="0" i="0" u="none" strike="noStrike" cap="none" dirty="0">
                <a:solidFill>
                  <a:srgbClr val="8000FF"/>
                </a:solidFill>
                <a:latin typeface="Arial Black" panose="020B0A04020102020204" pitchFamily="34" charset="0"/>
                <a:sym typeface="Calibri"/>
              </a:rPr>
              <a:t> if </a:t>
            </a:r>
            <a:r>
              <a:rPr lang="fr-CA" sz="5400" b="0" i="0" u="none" strike="noStrike" cap="none" dirty="0" err="1">
                <a:solidFill>
                  <a:srgbClr val="8000FF"/>
                </a:solidFill>
                <a:latin typeface="Arial Black" panose="020B0A04020102020204" pitchFamily="34" charset="0"/>
                <a:sym typeface="Calibri"/>
              </a:rPr>
              <a:t>you</a:t>
            </a:r>
            <a:r>
              <a:rPr lang="fr-CA" sz="5400" b="0" i="0" u="none" strike="noStrike" cap="none" dirty="0" smtClean="0">
                <a:solidFill>
                  <a:srgbClr val="8000FF"/>
                </a:solidFill>
                <a:latin typeface="Arial Black" panose="020B0A04020102020204" pitchFamily="34" charset="0"/>
                <a:sym typeface="Calibri"/>
              </a:rPr>
              <a:t>…</a:t>
            </a:r>
            <a:endParaRPr lang="fr-CA" sz="5400" dirty="0">
              <a:latin typeface="Arial Black" panose="020B0A04020102020204" pitchFamily="34" charset="0"/>
            </a:endParaRPr>
          </a:p>
          <a:p>
            <a:pPr marL="0" marR="0" lvl="0" indent="0" algn="ctr" rtl="0">
              <a:lnSpc>
                <a:spcPct val="90000"/>
              </a:lnSpc>
              <a:spcBef>
                <a:spcPts val="0"/>
              </a:spcBef>
              <a:spcAft>
                <a:spcPts val="0"/>
              </a:spcAft>
              <a:buClr>
                <a:srgbClr val="8000FF"/>
              </a:buClr>
              <a:buSzPts val="7200"/>
              <a:buFont typeface="Arial"/>
              <a:buNone/>
            </a:pPr>
            <a:endParaRPr sz="5400" b="0" i="0" u="none" strike="noStrike" cap="none" dirty="0">
              <a:solidFill>
                <a:srgbClr val="3F3F3F"/>
              </a:solidFill>
              <a:latin typeface="Arial Black" panose="020B0A04020102020204" pitchFamily="34" charset="0"/>
              <a:sym typeface="Calibri"/>
            </a:endParaRPr>
          </a:p>
          <a:p>
            <a:pPr marL="0" marR="0" lvl="0" indent="0" algn="l" rtl="0">
              <a:lnSpc>
                <a:spcPct val="90000"/>
              </a:lnSpc>
              <a:spcBef>
                <a:spcPts val="1320"/>
              </a:spcBef>
              <a:spcAft>
                <a:spcPts val="0"/>
              </a:spcAft>
              <a:buClr>
                <a:srgbClr val="FF0000"/>
              </a:buClr>
              <a:buSzPts val="6600"/>
              <a:buFont typeface="Arial"/>
              <a:buNone/>
            </a:pPr>
            <a:r>
              <a:rPr lang="fr-CA" sz="5400" b="0" i="0" u="none" strike="noStrike" cap="none" dirty="0" err="1">
                <a:solidFill>
                  <a:srgbClr val="FF0000"/>
                </a:solidFill>
                <a:latin typeface="Arial Black" panose="020B0A04020102020204" pitchFamily="34" charset="0"/>
                <a:sym typeface="Calibri"/>
              </a:rPr>
              <a:t>see</a:t>
            </a:r>
            <a:r>
              <a:rPr lang="fr-CA" sz="5400" b="0" i="0" u="none" strike="noStrike" cap="none" dirty="0">
                <a:solidFill>
                  <a:srgbClr val="FF0000"/>
                </a:solidFill>
                <a:latin typeface="Arial Black" panose="020B0A04020102020204" pitchFamily="34" charset="0"/>
                <a:sym typeface="Calibri"/>
              </a:rPr>
              <a:t> a </a:t>
            </a:r>
            <a:r>
              <a:rPr lang="fr-CA" sz="5400" b="0" i="0" u="none" strike="noStrike" cap="none" dirty="0" err="1">
                <a:solidFill>
                  <a:srgbClr val="FF0000"/>
                </a:solidFill>
                <a:latin typeface="Arial Black" panose="020B0A04020102020204" pitchFamily="34" charset="0"/>
                <a:sym typeface="Calibri"/>
              </a:rPr>
              <a:t>person</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err="1">
                <a:solidFill>
                  <a:srgbClr val="FF0000"/>
                </a:solidFill>
                <a:latin typeface="Arial Black" panose="020B0A04020102020204" pitchFamily="34" charset="0"/>
                <a:sym typeface="Calibri"/>
              </a:rPr>
              <a:t>without</a:t>
            </a:r>
            <a:r>
              <a:rPr lang="fr-CA" sz="5400" b="0" i="0" u="none" strike="noStrike" cap="none" dirty="0">
                <a:solidFill>
                  <a:srgbClr val="FF0000"/>
                </a:solidFill>
                <a:latin typeface="Arial Black" panose="020B0A04020102020204" pitchFamily="34" charset="0"/>
                <a:sym typeface="Calibri"/>
              </a:rPr>
              <a:t> </a:t>
            </a:r>
            <a:r>
              <a:rPr lang="fr-CA" sz="5400" b="0" i="0" u="none" strike="noStrike" cap="none" dirty="0" err="1">
                <a:solidFill>
                  <a:srgbClr val="FF0000"/>
                </a:solidFill>
                <a:latin typeface="Arial Black" panose="020B0A04020102020204" pitchFamily="34" charset="0"/>
                <a:sym typeface="Calibri"/>
              </a:rPr>
              <a:t>this</a:t>
            </a:r>
            <a:r>
              <a:rPr lang="fr-CA" sz="5400" b="0" i="0" u="none" strike="noStrike" cap="none" dirty="0">
                <a:solidFill>
                  <a:srgbClr val="FF0000"/>
                </a:solidFill>
                <a:latin typeface="Arial Black" panose="020B0A04020102020204" pitchFamily="34" charset="0"/>
                <a:sym typeface="Calibri"/>
              </a:rPr>
              <a:t>           badge…</a:t>
            </a:r>
            <a:endParaRPr sz="5400" dirty="0">
              <a:latin typeface="Arial Black" panose="020B0A04020102020204" pitchFamily="34" charset="0"/>
            </a:endParaRPr>
          </a:p>
        </p:txBody>
      </p:sp>
      <p:pic>
        <p:nvPicPr>
          <p:cNvPr id="8" name="Shape 171"/>
          <p:cNvPicPr preferRelativeResize="0"/>
          <p:nvPr/>
        </p:nvPicPr>
        <p:blipFill>
          <a:blip r:embed="rId4">
            <a:extLst>
              <a:ext uri="{28A0092B-C50C-407E-A947-70E740481C1C}">
                <a14:useLocalDpi xmlns:a14="http://schemas.microsoft.com/office/drawing/2010/main" val="0"/>
              </a:ext>
            </a:extLst>
          </a:blip>
          <a:stretch>
            <a:fillRect/>
          </a:stretch>
        </p:blipFill>
        <p:spPr>
          <a:xfrm rot="21443883">
            <a:off x="5795098" y="2549351"/>
            <a:ext cx="2864127" cy="4095552"/>
          </a:xfrm>
          <a:prstGeom prst="rect">
            <a:avLst/>
          </a:prstGeom>
          <a:noFill/>
          <a:ln>
            <a:noFill/>
          </a:ln>
        </p:spPr>
      </p:pic>
      <p:sp>
        <p:nvSpPr>
          <p:cNvPr id="9" name="Rectangle 8"/>
          <p:cNvSpPr/>
          <p:nvPr/>
        </p:nvSpPr>
        <p:spPr>
          <a:xfrm>
            <a:off x="6078929" y="3946773"/>
            <a:ext cx="2296463" cy="22868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67544" y="0"/>
            <a:ext cx="8229600" cy="15121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9600" b="0" i="0" u="none" strike="noStrike" cap="none" dirty="0" err="1" smtClean="0">
                <a:solidFill>
                  <a:srgbClr val="0000FF"/>
                </a:solidFill>
                <a:latin typeface="Kristen ITC" panose="03050502040202030202" pitchFamily="66" charset="0"/>
                <a:sym typeface="Calibri"/>
              </a:rPr>
              <a:t>Alert</a:t>
            </a:r>
            <a:endParaRPr dirty="0">
              <a:latin typeface="Kristen ITC" panose="03050502040202030202" pitchFamily="66" charset="0"/>
            </a:endParaRPr>
          </a:p>
        </p:txBody>
      </p:sp>
      <p:sp>
        <p:nvSpPr>
          <p:cNvPr id="162" name="Shape 162"/>
          <p:cNvSpPr txBox="1"/>
          <p:nvPr/>
        </p:nvSpPr>
        <p:spPr>
          <a:xfrm>
            <a:off x="140596" y="1901652"/>
            <a:ext cx="6016800" cy="365760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050"/>
              <a:buFont typeface="Arial"/>
              <a:buNone/>
            </a:pPr>
            <a:endParaRPr sz="1050" b="0" i="0" u="none" strike="noStrike" cap="none" dirty="0">
              <a:solidFill>
                <a:srgbClr val="3F3F3F"/>
              </a:solidFill>
              <a:latin typeface="Arial Black" panose="020B0A04020102020204" pitchFamily="34" charset="0"/>
              <a:ea typeface="Calibri"/>
              <a:cs typeface="Calibri"/>
              <a:sym typeface="Calibri"/>
            </a:endParaRPr>
          </a:p>
          <a:p>
            <a:pPr marL="0" marR="0" lvl="0" indent="0" algn="l" rtl="0">
              <a:spcBef>
                <a:spcPts val="1320"/>
              </a:spcBef>
              <a:spcAft>
                <a:spcPts val="0"/>
              </a:spcAft>
              <a:buClr>
                <a:srgbClr val="FF0000"/>
              </a:buClr>
              <a:buSzPts val="6600"/>
              <a:buFont typeface="Arial"/>
              <a:buNone/>
            </a:pPr>
            <a:r>
              <a:rPr lang="fr-CA" sz="4800" b="0" i="0" u="none" strike="noStrike" cap="none" dirty="0">
                <a:solidFill>
                  <a:srgbClr val="FF0000"/>
                </a:solidFill>
                <a:latin typeface="Arial Black" panose="020B0A04020102020204" pitchFamily="34" charset="0"/>
                <a:ea typeface="Calibri"/>
                <a:cs typeface="Calibri"/>
                <a:sym typeface="Calibri"/>
              </a:rPr>
              <a:t>…or </a:t>
            </a:r>
            <a:r>
              <a:rPr lang="fr-CA" sz="4800" b="0" i="0" u="none" strike="noStrike" cap="none" dirty="0" err="1">
                <a:solidFill>
                  <a:srgbClr val="FF0000"/>
                </a:solidFill>
                <a:latin typeface="Arial Black" panose="020B0A04020102020204" pitchFamily="34" charset="0"/>
                <a:ea typeface="Calibri"/>
                <a:cs typeface="Calibri"/>
                <a:sym typeface="Calibri"/>
              </a:rPr>
              <a:t>see</a:t>
            </a:r>
            <a:r>
              <a:rPr lang="fr-CA" sz="4800" b="0" i="0" u="none" strike="noStrike" cap="none" dirty="0">
                <a:solidFill>
                  <a:srgbClr val="FF0000"/>
                </a:solidFill>
                <a:latin typeface="Arial Black" panose="020B0A04020102020204" pitchFamily="34" charset="0"/>
                <a:ea typeface="Calibri"/>
                <a:cs typeface="Calibri"/>
                <a:sym typeface="Calibri"/>
              </a:rPr>
              <a:t> a </a:t>
            </a:r>
            <a:r>
              <a:rPr lang="fr-CA" sz="4800" b="0" i="0" u="none" strike="noStrike" cap="none" dirty="0" err="1">
                <a:solidFill>
                  <a:srgbClr val="FF0000"/>
                </a:solidFill>
                <a:latin typeface="Arial Black" panose="020B0A04020102020204" pitchFamily="34" charset="0"/>
                <a:ea typeface="Calibri"/>
                <a:cs typeface="Calibri"/>
                <a:sym typeface="Calibri"/>
              </a:rPr>
              <a:t>person</a:t>
            </a:r>
            <a:r>
              <a:rPr lang="fr-CA" sz="4800" b="0" i="0" u="none" strike="noStrike" cap="none" dirty="0">
                <a:solidFill>
                  <a:srgbClr val="FF0000"/>
                </a:solidFill>
                <a:latin typeface="Arial Black" panose="020B0A04020102020204" pitchFamily="34" charset="0"/>
                <a:ea typeface="Calibri"/>
                <a:cs typeface="Calibri"/>
                <a:sym typeface="Calibri"/>
              </a:rPr>
              <a:t>        </a:t>
            </a:r>
            <a:r>
              <a:rPr lang="fr-CA" sz="4800" b="0" i="0" u="none" strike="noStrike" cap="none" dirty="0" err="1">
                <a:solidFill>
                  <a:srgbClr val="FF0000"/>
                </a:solidFill>
                <a:latin typeface="Arial Black" panose="020B0A04020102020204" pitchFamily="34" charset="0"/>
                <a:ea typeface="Calibri"/>
                <a:cs typeface="Calibri"/>
                <a:sym typeface="Calibri"/>
              </a:rPr>
              <a:t>without</a:t>
            </a:r>
            <a:r>
              <a:rPr lang="fr-CA" sz="4800" b="0" i="0" u="none" strike="noStrike" cap="none" dirty="0">
                <a:solidFill>
                  <a:srgbClr val="FF0000"/>
                </a:solidFill>
                <a:latin typeface="Arial Black" panose="020B0A04020102020204" pitchFamily="34" charset="0"/>
                <a:ea typeface="Calibri"/>
                <a:cs typeface="Calibri"/>
                <a:sym typeface="Calibri"/>
              </a:rPr>
              <a:t> </a:t>
            </a:r>
            <a:r>
              <a:rPr lang="fr-CA" sz="4800" b="0" i="0" u="none" strike="noStrike" cap="none" dirty="0" err="1">
                <a:solidFill>
                  <a:srgbClr val="FF0000"/>
                </a:solidFill>
                <a:latin typeface="Arial Black" panose="020B0A04020102020204" pitchFamily="34" charset="0"/>
                <a:ea typeface="Calibri"/>
                <a:cs typeface="Calibri"/>
                <a:sym typeface="Calibri"/>
              </a:rPr>
              <a:t>this</a:t>
            </a:r>
            <a:r>
              <a:rPr lang="fr-CA" sz="4800" b="0" i="0" u="none" strike="noStrike" cap="none" dirty="0">
                <a:solidFill>
                  <a:srgbClr val="FF0000"/>
                </a:solidFill>
                <a:latin typeface="Arial Black" panose="020B0A04020102020204" pitchFamily="34" charset="0"/>
                <a:ea typeface="Calibri"/>
                <a:cs typeface="Calibri"/>
                <a:sym typeface="Calibri"/>
              </a:rPr>
              <a:t>           sticker</a:t>
            </a:r>
            <a:endParaRPr sz="4800" dirty="0">
              <a:latin typeface="Arial Black" panose="020B0A04020102020204" pitchFamily="34" charset="0"/>
            </a:endParaRPr>
          </a:p>
        </p:txBody>
      </p:sp>
      <p:pic>
        <p:nvPicPr>
          <p:cNvPr id="163" name="Shape 163"/>
          <p:cNvPicPr preferRelativeResize="0"/>
          <p:nvPr/>
        </p:nvPicPr>
        <p:blipFill>
          <a:blip r:embed="rId4">
            <a:extLst>
              <a:ext uri="{28A0092B-C50C-407E-A947-70E740481C1C}">
                <a14:useLocalDpi xmlns:a14="http://schemas.microsoft.com/office/drawing/2010/main" val="0"/>
              </a:ext>
            </a:extLst>
          </a:blip>
          <a:stretch>
            <a:fillRect/>
          </a:stretch>
        </p:blipFill>
        <p:spPr>
          <a:xfrm>
            <a:off x="4345858" y="3730453"/>
            <a:ext cx="4469273" cy="2861187"/>
          </a:xfrm>
          <a:prstGeom prst="rect">
            <a:avLst/>
          </a:prstGeom>
          <a:noFill/>
          <a:ln>
            <a:noFill/>
          </a:ln>
        </p:spPr>
      </p:pic>
    </p:spTree>
  </p:cSld>
  <p:clrMapOvr>
    <a:masterClrMapping/>
  </p:clrMapOvr>
</p:sld>
</file>

<file path=ppt/theme/theme1.xml><?xml version="1.0" encoding="utf-8"?>
<a:theme xmlns:a="http://schemas.openxmlformats.org/drawingml/2006/main" name="TC10381493999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1482</Words>
  <Application>Microsoft Office PowerPoint</Application>
  <PresentationFormat>On-screen Show (4:3)</PresentationFormat>
  <Paragraphs>252</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Calibri</vt:lpstr>
      <vt:lpstr>Kristen ITC</vt:lpstr>
      <vt:lpstr>Noto Sans Symbols</vt:lpstr>
      <vt:lpstr>TC103814939990</vt:lpstr>
      <vt:lpstr>PowerPoint Presentation</vt:lpstr>
      <vt:lpstr>School Safety </vt:lpstr>
      <vt:lpstr>ALiCE</vt:lpstr>
      <vt:lpstr>ALiCE</vt:lpstr>
      <vt:lpstr>ALiCE</vt:lpstr>
      <vt:lpstr>Alert</vt:lpstr>
      <vt:lpstr>Alert</vt:lpstr>
      <vt:lpstr>Alert</vt:lpstr>
      <vt:lpstr>Alert</vt:lpstr>
      <vt:lpstr>Alert</vt:lpstr>
      <vt:lpstr>Alert</vt:lpstr>
      <vt:lpstr>Alert</vt:lpstr>
      <vt:lpstr>Alert</vt:lpstr>
      <vt:lpstr>Alert</vt:lpstr>
      <vt:lpstr>Alert</vt:lpstr>
      <vt:lpstr>Alert</vt:lpstr>
      <vt:lpstr>Lockdown</vt:lpstr>
      <vt:lpstr>Lockdown</vt:lpstr>
      <vt:lpstr>  Lockdown  </vt:lpstr>
      <vt:lpstr>Lockdown</vt:lpstr>
      <vt:lpstr>Lockdown</vt:lpstr>
      <vt:lpstr>Lockdown</vt:lpstr>
      <vt:lpstr>Lockdown</vt:lpstr>
      <vt:lpstr>Lockdown</vt:lpstr>
      <vt:lpstr>Lockdown</vt:lpstr>
      <vt:lpstr>Lockdown</vt:lpstr>
      <vt:lpstr>Lockdown</vt:lpstr>
      <vt:lpstr>Inform</vt:lpstr>
      <vt:lpstr>Inform</vt:lpstr>
      <vt:lpstr>Inform</vt:lpstr>
      <vt:lpstr>Inform</vt:lpstr>
      <vt:lpstr>Inform</vt:lpstr>
      <vt:lpstr>Inform</vt:lpstr>
      <vt:lpstr>Counter</vt:lpstr>
      <vt:lpstr>Evacuate </vt:lpstr>
      <vt:lpstr> Evacuate </vt:lpstr>
      <vt:lpstr>Evacuate</vt:lpstr>
      <vt:lpstr>Evacuate</vt:lpstr>
      <vt:lpstr>Evacuate </vt:lpstr>
      <vt:lpstr>Evacuate</vt:lpstr>
      <vt:lpstr>Evacuate</vt:lpstr>
      <vt:lpstr>Evacuate </vt:lpstr>
      <vt:lpstr>Evacuate</vt:lpstr>
      <vt:lpstr>Evacuate</vt:lpstr>
      <vt:lpstr>Evacuate </vt:lpstr>
      <vt:lpstr>Evacuate</vt:lpstr>
      <vt:lpstr>Evacuate</vt:lpstr>
      <vt:lpstr>Evacuate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WOSLICK</dc:creator>
  <cp:lastModifiedBy>MARC HUBERT</cp:lastModifiedBy>
  <cp:revision>50</cp:revision>
  <dcterms:modified xsi:type="dcterms:W3CDTF">2018-10-08T15:10:32Z</dcterms:modified>
</cp:coreProperties>
</file>