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49DC0-128E-45C3-8349-1C02053907AA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C608A-80AB-4522-9B98-BC350ED6D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71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6675-B456-42CA-8E70-282D984F65CD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A2F78-F918-4467-A2BA-0FF7D690C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Relationship Id="rId3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wmf"/><Relationship Id="rId3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wmf"/><Relationship Id="rId3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Relationship Id="rId3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wmf"/><Relationship Id="rId3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Relationship Id="rId3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wmf"/><Relationship Id="rId3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Following Instructions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876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“Yes</a:t>
            </a:r>
            <a:r>
              <a:rPr lang="en-US" smtClean="0"/>
              <a:t>, Ma’am (Sir) </a:t>
            </a:r>
            <a:r>
              <a:rPr lang="en-US" dirty="0" smtClean="0"/>
              <a:t>or No, </a:t>
            </a:r>
            <a:r>
              <a:rPr lang="en-US" smtClean="0"/>
              <a:t>Ma’am (Sir). Do </a:t>
            </a:r>
            <a:r>
              <a:rPr lang="en-US" dirty="0" smtClean="0"/>
              <a:t>what you’ve been asked right away.</a:t>
            </a:r>
          </a:p>
          <a:p>
            <a:pPr marL="514350" indent="-514350">
              <a:buAutoNum type="arabicPeriod"/>
            </a:pPr>
            <a:r>
              <a:rPr lang="en-US" dirty="0" smtClean="0"/>
              <a:t>Check back.</a:t>
            </a:r>
            <a:endParaRPr lang="en-US" dirty="0"/>
          </a:p>
        </p:txBody>
      </p:sp>
      <p:pic>
        <p:nvPicPr>
          <p:cNvPr id="1026" name="Picture 2" descr="C:\Users\alynch\AppData\Local\Microsoft\Windows\Temporary Internet Files\Content.IE5\P2UUJ0P3\MC90010519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581400"/>
            <a:ext cx="3314929" cy="2514600"/>
          </a:xfrm>
          <a:prstGeom prst="rect">
            <a:avLst/>
          </a:prstGeom>
          <a:noFill/>
        </p:spPr>
      </p:pic>
      <p:pic>
        <p:nvPicPr>
          <p:cNvPr id="1027" name="Picture 3" descr="C:\Users\alynch\AppData\Local\Microsoft\Windows\Temporary Internet Files\Content.IE5\COKBDG48\MC90007878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752600"/>
            <a:ext cx="1295400" cy="2705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#10 Making an Apology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serious, sincere voice. 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“I’m sorry for…” or “I want to apologize for…”</a:t>
            </a:r>
          </a:p>
          <a:p>
            <a:pPr marL="514350" indent="-514350">
              <a:buAutoNum type="arabicPeriod"/>
            </a:pPr>
            <a:r>
              <a:rPr lang="en-US" dirty="0" smtClean="0"/>
              <a:t>Don’t make excuses.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how you plan to do better in the future.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“Thanks for listening.”</a:t>
            </a:r>
          </a:p>
        </p:txBody>
      </p:sp>
      <p:pic>
        <p:nvPicPr>
          <p:cNvPr id="10242" name="Picture 2" descr="C:\Users\alynch\AppData\Local\Microsoft\Windows\Temporary Internet Files\Content.IE5\8NMB34L5\MC90010517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752600"/>
            <a:ext cx="2629205" cy="3288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#11 Talking with Others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questions.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Don’t interrupt.</a:t>
            </a:r>
          </a:p>
        </p:txBody>
      </p:sp>
      <p:pic>
        <p:nvPicPr>
          <p:cNvPr id="11268" name="Picture 4" descr="C:\Users\alynch\AppData\Local\Microsoft\Windows\Temporary Internet Files\Content.IE5\P2UUJ0P3\MC9000890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00200"/>
            <a:ext cx="3310128" cy="375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#12 Giving Compliments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Smile.</a:t>
            </a:r>
          </a:p>
          <a:p>
            <a:pPr marL="514350" indent="-514350">
              <a:buAutoNum type="arabicPeriod"/>
            </a:pPr>
            <a:r>
              <a:rPr lang="en-US" dirty="0" smtClean="0"/>
              <a:t>Speak clearly and enthusiastically.</a:t>
            </a:r>
          </a:p>
          <a:p>
            <a:pPr marL="514350" indent="-514350">
              <a:buAutoNum type="arabicPeriod"/>
            </a:pPr>
            <a:r>
              <a:rPr lang="en-US" dirty="0" smtClean="0"/>
              <a:t>Tell the person exactly what you like.</a:t>
            </a:r>
          </a:p>
        </p:txBody>
      </p:sp>
      <p:pic>
        <p:nvPicPr>
          <p:cNvPr id="12290" name="Picture 2" descr="C:\Users\alynch\AppData\Local\Microsoft\Windows\Temporary Internet Files\Content.IE5\8NMB34L5\MC900436396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3857496" cy="1142962"/>
          </a:xfrm>
          <a:prstGeom prst="rect">
            <a:avLst/>
          </a:prstGeom>
          <a:noFill/>
        </p:spPr>
      </p:pic>
      <p:pic>
        <p:nvPicPr>
          <p:cNvPr id="12291" name="Picture 3" descr="C:\Users\alynch\AppData\Local\Microsoft\Windows\Temporary Internet Files\Content.IE5\P2UUJ0P3\MC90038921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352799"/>
            <a:ext cx="2438400" cy="2983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#13 Accepting Compliments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“Thank you.”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Don’t look away, mumble, or deny the compliment.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Do not disagree with the compliment.</a:t>
            </a:r>
          </a:p>
        </p:txBody>
      </p:sp>
      <p:pic>
        <p:nvPicPr>
          <p:cNvPr id="13315" name="Picture 3" descr="C:\Users\alynch\AppData\Local\Microsoft\Windows\Temporary Internet Files\Content.IE5\P2UUJ0P3\MC9002319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52600"/>
            <a:ext cx="2726602" cy="1691489"/>
          </a:xfrm>
          <a:prstGeom prst="rect">
            <a:avLst/>
          </a:prstGeom>
          <a:noFill/>
        </p:spPr>
      </p:pic>
      <p:pic>
        <p:nvPicPr>
          <p:cNvPr id="13316" name="Picture 4" descr="C:\Users\alynch\AppData\Local\Microsoft\Windows\Temporary Internet Files\Content.IE5\8NMB34L5\MC90043476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7338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#14 Volunteering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pleasant, enthusiastic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if you can help. Describe the activity or task you are offering to do.</a:t>
            </a:r>
          </a:p>
          <a:p>
            <a:pPr marL="514350" indent="-514350">
              <a:buAutoNum type="arabicPeriod"/>
            </a:pPr>
            <a:r>
              <a:rPr lang="en-US" dirty="0" smtClean="0"/>
              <a:t>Thank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Check back when you have finished.</a:t>
            </a:r>
          </a:p>
        </p:txBody>
      </p:sp>
      <p:pic>
        <p:nvPicPr>
          <p:cNvPr id="14338" name="Picture 2" descr="C:\Users\alynch\AppData\Local\Microsoft\Windows\Temporary Internet Files\Content.IE5\8NMB34L5\MC90033844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990600"/>
            <a:ext cx="2939117" cy="2362200"/>
          </a:xfrm>
          <a:prstGeom prst="rect">
            <a:avLst/>
          </a:prstGeom>
          <a:noFill/>
        </p:spPr>
      </p:pic>
      <p:pic>
        <p:nvPicPr>
          <p:cNvPr id="14339" name="Picture 3" descr="C:\Users\alynch\AppData\Local\Microsoft\Windows\Temporary Internet Files\Content.IE5\8NMB34L5\MC90033845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038600"/>
            <a:ext cx="2735428" cy="2143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#15 Reporting Other Kids’ Behavior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calm voice. Ask to talk to him or her privately.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the inappropriate behavior you are reporting.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why you are making the report.</a:t>
            </a:r>
          </a:p>
          <a:p>
            <a:pPr marL="514350" indent="-514350">
              <a:buAutoNum type="arabicPeriod"/>
            </a:pPr>
            <a:r>
              <a:rPr lang="en-US" dirty="0" smtClean="0"/>
              <a:t>Answer any questions the adult has.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Thank the adult for listening.</a:t>
            </a:r>
          </a:p>
        </p:txBody>
      </p:sp>
      <p:pic>
        <p:nvPicPr>
          <p:cNvPr id="15362" name="Picture 2" descr="C:\Users\alynch\AppData\Local\Microsoft\Windows\Temporary Internet Files\Content.IE5\8NMB34L5\MC90024097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524000"/>
            <a:ext cx="1759153" cy="2541863"/>
          </a:xfrm>
          <a:prstGeom prst="rect">
            <a:avLst/>
          </a:prstGeom>
          <a:noFill/>
        </p:spPr>
      </p:pic>
      <p:pic>
        <p:nvPicPr>
          <p:cNvPr id="15363" name="Picture 3" descr="C:\Users\alynch\AppData\Local\Microsoft\Windows\Temporary Internet Files\Content.IE5\COKBDG48\MC90028900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86200"/>
            <a:ext cx="2445424" cy="2406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#16 Introducing Yourself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Offer a greeting. Say “Hi, my name is…”</a:t>
            </a:r>
          </a:p>
          <a:p>
            <a:pPr marL="514350" indent="-514350">
              <a:buAutoNum type="arabicPeriod"/>
            </a:pPr>
            <a:r>
              <a:rPr lang="en-US" dirty="0" smtClean="0"/>
              <a:t>Shake the person’s hand.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you leave, say, “It was nice to meet you.”</a:t>
            </a:r>
          </a:p>
        </p:txBody>
      </p:sp>
      <p:pic>
        <p:nvPicPr>
          <p:cNvPr id="16386" name="Picture 2" descr="C:\Users\alynch\AppData\Local\Microsoft\Windows\Temporary Internet Files\Content.IE5\8NMB34L5\MC9000603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2739085" cy="2307106"/>
          </a:xfrm>
          <a:prstGeom prst="rect">
            <a:avLst/>
          </a:prstGeom>
          <a:noFill/>
        </p:spPr>
      </p:pic>
      <p:pic>
        <p:nvPicPr>
          <p:cNvPr id="16387" name="Picture 3" descr="C:\Users\alynch\AppData\Local\Microsoft\Windows\Temporary Internet Files\Content.IE5\P2UUJ0P3\MC9002340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343400"/>
            <a:ext cx="2805065" cy="1537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 Accepting Criticism or a Consequence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“Okay.”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Don’t argue.</a:t>
            </a:r>
            <a:endParaRPr lang="en-US" dirty="0"/>
          </a:p>
        </p:txBody>
      </p:sp>
      <p:pic>
        <p:nvPicPr>
          <p:cNvPr id="2050" name="Picture 2" descr="C:\Users\alynch\AppData\Local\Microsoft\Windows\Temporary Internet Files\Content.IE5\P2UUJ0P3\MC9003043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667000"/>
            <a:ext cx="2971800" cy="1834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#3 Accepting “No” for an Answer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“Okay.”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Stay calm.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disagree, ask later.</a:t>
            </a:r>
            <a:endParaRPr lang="en-US" dirty="0"/>
          </a:p>
        </p:txBody>
      </p:sp>
      <p:pic>
        <p:nvPicPr>
          <p:cNvPr id="3074" name="Picture 2" descr="C:\Users\alynch\AppData\Local\Microsoft\Windows\Temporary Internet Files\Content.IE5\COKBDG48\MC90034785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057400"/>
            <a:ext cx="2716835" cy="2170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#4 Greeting Others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“Hi” or “Hello.”</a:t>
            </a:r>
            <a:endParaRPr lang="en-US" dirty="0"/>
          </a:p>
        </p:txBody>
      </p:sp>
      <p:pic>
        <p:nvPicPr>
          <p:cNvPr id="4100" name="Picture 4" descr="C:\Users\alynch\AppData\Local\Microsoft\Windows\Temporary Internet Files\Content.IE5\P2UUJ0P3\MM900283962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133600"/>
            <a:ext cx="2833688" cy="2590800"/>
          </a:xfrm>
          <a:prstGeom prst="rect">
            <a:avLst/>
          </a:prstGeom>
          <a:noFill/>
        </p:spPr>
      </p:pic>
      <p:pic>
        <p:nvPicPr>
          <p:cNvPr id="4101" name="Picture 5" descr="C:\Users\alynch\AppData\Local\Microsoft\Windows\Temporary Internet Files\Content.IE5\8NMB34L5\MC90038921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810000"/>
            <a:ext cx="2894943" cy="2197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#5 Getting the Teacher’s Attention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Raise your hand. Stay calm.</a:t>
            </a:r>
          </a:p>
          <a:p>
            <a:pPr marL="514350" indent="-514350">
              <a:buAutoNum type="arabicPeriod"/>
            </a:pPr>
            <a:r>
              <a:rPr lang="en-US" dirty="0" smtClean="0"/>
              <a:t>Wait until the teacher says your name. 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your question.</a:t>
            </a:r>
            <a:endParaRPr lang="en-US" dirty="0"/>
          </a:p>
        </p:txBody>
      </p:sp>
      <p:pic>
        <p:nvPicPr>
          <p:cNvPr id="5123" name="Picture 3" descr="C:\Users\alynch\AppData\Local\Microsoft\Windows\Temporary Internet Files\Content.IE5\8NMB34L5\MP9004089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810000"/>
            <a:ext cx="2743200" cy="2743200"/>
          </a:xfrm>
          <a:prstGeom prst="rect">
            <a:avLst/>
          </a:prstGeom>
          <a:noFill/>
        </p:spPr>
      </p:pic>
      <p:pic>
        <p:nvPicPr>
          <p:cNvPr id="5122" name="Picture 2" descr="C:\Users\alynch\AppData\Local\Microsoft\Windows\Temporary Internet Files\Content.IE5\P2UUJ0P3\MP90040936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447800"/>
            <a:ext cx="2363316" cy="3543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#6 Making a Request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clear,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exactly what you are asking for. Say “please.”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If the answer is “Yes,” say “Thank you.”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If not, remember to accept “no” for an answer.</a:t>
            </a:r>
            <a:endParaRPr lang="en-US" dirty="0"/>
          </a:p>
        </p:txBody>
      </p:sp>
      <p:pic>
        <p:nvPicPr>
          <p:cNvPr id="6152" name="Picture 8" descr="C:\Users\alynch\AppData\Local\Microsoft\Windows\Temporary Internet Files\Content.IE5\8NMB34L5\MC900434763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762000"/>
            <a:ext cx="3352800" cy="3352800"/>
          </a:xfrm>
          <a:prstGeom prst="rect">
            <a:avLst/>
          </a:prstGeom>
          <a:noFill/>
        </p:spPr>
      </p:pic>
      <p:pic>
        <p:nvPicPr>
          <p:cNvPr id="6153" name="Picture 9" descr="C:\Users\alynch\AppData\Local\Microsoft\Windows\Temporary Internet Files\Content.IE5\COKBDG48\MC9001052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505200"/>
            <a:ext cx="2622043" cy="2097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#7 Disagreeing Appropriately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clear,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“I understand how you feel.”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Tell why you feel differently.</a:t>
            </a:r>
          </a:p>
          <a:p>
            <a:pPr marL="514350" indent="-514350">
              <a:buAutoNum type="arabicPeriod"/>
            </a:pPr>
            <a:r>
              <a:rPr lang="en-US" dirty="0" smtClean="0"/>
              <a:t>Give a reason.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Listen to the other person.</a:t>
            </a:r>
            <a:endParaRPr lang="en-US" dirty="0"/>
          </a:p>
        </p:txBody>
      </p:sp>
      <p:pic>
        <p:nvPicPr>
          <p:cNvPr id="7170" name="Picture 2" descr="C:\Users\alynch\AppData\Local\Microsoft\Windows\Temporary Internet Files\Content.IE5\COKBDG48\MC9000563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0"/>
            <a:ext cx="2615038" cy="2590800"/>
          </a:xfrm>
          <a:prstGeom prst="rect">
            <a:avLst/>
          </a:prstGeom>
          <a:noFill/>
        </p:spPr>
      </p:pic>
      <p:pic>
        <p:nvPicPr>
          <p:cNvPr id="7171" name="Picture 3" descr="C:\Users\alynch\AppData\Local\Microsoft\Windows\Temporary Internet Files\Content.IE5\P2UUJ0P3\MM90035674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343400"/>
            <a:ext cx="3030352" cy="1776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#8 Giving Criticism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Stay calm. Use a pleasant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something positive or “I understand.”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exactly what you are criticizing.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Tel why this is a problem.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Listen to the person. Be polite.</a:t>
            </a:r>
            <a:endParaRPr lang="en-US" dirty="0"/>
          </a:p>
        </p:txBody>
      </p:sp>
      <p:pic>
        <p:nvPicPr>
          <p:cNvPr id="8195" name="Picture 3" descr="C:\Users\alynch\AppData\Local\Microsoft\Windows\Temporary Internet Files\Content.IE5\8NMB34L5\MC9004394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219200"/>
            <a:ext cx="2726872" cy="2936631"/>
          </a:xfrm>
          <a:prstGeom prst="rect">
            <a:avLst/>
          </a:prstGeom>
          <a:noFill/>
        </p:spPr>
      </p:pic>
      <p:pic>
        <p:nvPicPr>
          <p:cNvPr id="8196" name="Picture 4" descr="C:\Users\alynch\AppData\Local\Microsoft\Windows\Temporary Internet Files\Content.IE5\P2UUJ0P3\MC90007862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962400"/>
            <a:ext cx="1066800" cy="2294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#9 Resisting Peer Pressure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at the person.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calm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clearly that you do not want to participate.</a:t>
            </a:r>
          </a:p>
          <a:p>
            <a:pPr marL="514350" indent="-514350">
              <a:buAutoNum type="arabicPeriod"/>
            </a:pPr>
            <a:r>
              <a:rPr lang="en-US" dirty="0"/>
              <a:t>S</a:t>
            </a:r>
            <a:r>
              <a:rPr lang="en-US" dirty="0" smtClean="0"/>
              <a:t>uggest something else to do.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necessary, continue to say “No.”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Leave the situation.</a:t>
            </a:r>
            <a:endParaRPr lang="en-US" dirty="0"/>
          </a:p>
        </p:txBody>
      </p:sp>
      <p:pic>
        <p:nvPicPr>
          <p:cNvPr id="9219" name="Picture 3" descr="C:\Users\alynch\AppData\Local\Microsoft\Windows\Temporary Internet Files\Content.IE5\COKBDG48\MC9002321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371600"/>
            <a:ext cx="2464051" cy="2417939"/>
          </a:xfrm>
          <a:prstGeom prst="rect">
            <a:avLst/>
          </a:prstGeom>
          <a:noFill/>
        </p:spPr>
      </p:pic>
      <p:pic>
        <p:nvPicPr>
          <p:cNvPr id="9220" name="Picture 4" descr="C:\Users\alynch\AppData\Local\Microsoft\Windows\Temporary Internet Files\Content.IE5\P2UUJ0P3\MP9004484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86200"/>
            <a:ext cx="2799159" cy="2388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612</Words>
  <Application>Microsoft Macintosh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#1 Following Instructions</vt:lpstr>
      <vt:lpstr>#2 Accepting Criticism or a Consequence</vt:lpstr>
      <vt:lpstr>#3 Accepting “No” for an Answer</vt:lpstr>
      <vt:lpstr>#4 Greeting Others</vt:lpstr>
      <vt:lpstr>#5 Getting the Teacher’s Attention</vt:lpstr>
      <vt:lpstr>#6 Making a Request</vt:lpstr>
      <vt:lpstr>#7 Disagreeing Appropriately</vt:lpstr>
      <vt:lpstr>#8 Giving Criticism</vt:lpstr>
      <vt:lpstr>#9 Resisting Peer Pressure</vt:lpstr>
      <vt:lpstr>#10 Making an Apology</vt:lpstr>
      <vt:lpstr>#11 Talking with Others</vt:lpstr>
      <vt:lpstr>#12 Giving Compliments</vt:lpstr>
      <vt:lpstr>#13 Accepting Compliments</vt:lpstr>
      <vt:lpstr>#14 Volunteering</vt:lpstr>
      <vt:lpstr>#15 Reporting Other Kids’ Behavior</vt:lpstr>
      <vt:lpstr>#16 Introducing Yourself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 Following Instructions</dc:title>
  <dc:creator>alynch</dc:creator>
  <cp:lastModifiedBy>Mesquite ISD</cp:lastModifiedBy>
  <cp:revision>2</cp:revision>
  <cp:lastPrinted>2012-12-03T22:18:54Z</cp:lastPrinted>
  <dcterms:created xsi:type="dcterms:W3CDTF">2012-12-04T20:46:41Z</dcterms:created>
  <dcterms:modified xsi:type="dcterms:W3CDTF">2012-12-04T20:47:47Z</dcterms:modified>
</cp:coreProperties>
</file>