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Lst>
  <p:sldSz cy="6858000" cx="9144000"/>
  <p:notesSz cx="6881800" cy="9296400"/>
  <p:embeddedFontLst>
    <p:embeddedFont>
      <p:font typeface="Architects Daughter"/>
      <p:regular r:id="rId60"/>
    </p:embeddedFont>
    <p:embeddedFont>
      <p:font typeface="Tahoma"/>
      <p:regular r:id="rId61"/>
      <p:bold r:id="rId62"/>
    </p:embeddedFont>
    <p:embeddedFont>
      <p:font typeface="Jim Nightshade"/>
      <p:regular r:id="rId63"/>
    </p:embeddedFont>
    <p:embeddedFont>
      <p:font typeface="Kaushan Script"/>
      <p:regular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Tahoma-bold.fntdata"/><Relationship Id="rId61" Type="http://schemas.openxmlformats.org/officeDocument/2006/relationships/font" Target="fonts/Tahoma-regular.fntdata"/><Relationship Id="rId20" Type="http://schemas.openxmlformats.org/officeDocument/2006/relationships/slide" Target="slides/slide16.xml"/><Relationship Id="rId64" Type="http://schemas.openxmlformats.org/officeDocument/2006/relationships/font" Target="fonts/KaushanScript-regular.fntdata"/><Relationship Id="rId63" Type="http://schemas.openxmlformats.org/officeDocument/2006/relationships/font" Target="fonts/JimNightshade-regular.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ArchitectsDaughter-regular.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82913" cy="465138"/>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spcBef>
                <a:spcPts val="0"/>
              </a:spcBef>
              <a:buNone/>
              <a:defRPr b="0" i="0" sz="2400" u="none" cap="none" strike="noStrike">
                <a:solidFill>
                  <a:schemeClr val="dk1"/>
                </a:solidFill>
                <a:latin typeface="Arial"/>
                <a:ea typeface="Arial"/>
                <a:cs typeface="Arial"/>
                <a:sym typeface="Arial"/>
              </a:defRPr>
            </a:lvl6pPr>
            <a:lvl7pPr indent="0" lvl="6" marL="2743200" marR="0" rtl="0" algn="l">
              <a:spcBef>
                <a:spcPts val="0"/>
              </a:spcBef>
              <a:buNone/>
              <a:defRPr b="0" i="0" sz="2400" u="none" cap="none" strike="noStrike">
                <a:solidFill>
                  <a:schemeClr val="dk1"/>
                </a:solidFill>
                <a:latin typeface="Arial"/>
                <a:ea typeface="Arial"/>
                <a:cs typeface="Arial"/>
                <a:sym typeface="Arial"/>
              </a:defRPr>
            </a:lvl7pPr>
            <a:lvl8pPr indent="0" lvl="7" marL="3200400" marR="0" rtl="0" algn="l">
              <a:spcBef>
                <a:spcPts val="0"/>
              </a:spcBef>
              <a:buNone/>
              <a:defRPr b="0" i="0" sz="2400" u="none" cap="none" strike="noStrike">
                <a:solidFill>
                  <a:schemeClr val="dk1"/>
                </a:solidFill>
                <a:latin typeface="Arial"/>
                <a:ea typeface="Arial"/>
                <a:cs typeface="Arial"/>
                <a:sym typeface="Arial"/>
              </a:defRPr>
            </a:lvl8pPr>
            <a:lvl9pPr indent="0" lvl="8" marL="3657600" marR="0" rtl="0" algn="l">
              <a:spcBef>
                <a:spcPts val="0"/>
              </a:spcBef>
              <a:buNone/>
              <a:defRPr b="0" i="0" sz="2400" u="none" cap="none" strike="noStrike">
                <a:solidFill>
                  <a:schemeClr val="dk1"/>
                </a:solidFill>
                <a:latin typeface="Arial"/>
                <a:ea typeface="Arial"/>
                <a:cs typeface="Arial"/>
                <a:sym typeface="Arial"/>
              </a:defRPr>
            </a:lvl9pPr>
          </a:lstStyle>
          <a:p/>
        </p:txBody>
      </p:sp>
      <p:sp>
        <p:nvSpPr>
          <p:cNvPr id="4" name="Shape 4"/>
          <p:cNvSpPr txBox="1"/>
          <p:nvPr>
            <p:ph idx="10" type="dt"/>
          </p:nvPr>
        </p:nvSpPr>
        <p:spPr>
          <a:xfrm>
            <a:off x="3897312" y="0"/>
            <a:ext cx="2982912" cy="465138"/>
          </a:xfrm>
          <a:prstGeom prst="rect">
            <a:avLst/>
          </a:prstGeom>
          <a:noFill/>
          <a:ln>
            <a:noFill/>
          </a:ln>
        </p:spPr>
        <p:txBody>
          <a:bodyPr anchorCtr="0" anchor="t" bIns="91425" lIns="91425" rIns="91425" tIns="91425"/>
          <a:lstStyle>
            <a:lvl1pPr indent="0" lvl="0" marL="0" marR="0" rtl="0" algn="r">
              <a:spcBef>
                <a:spcPts val="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spcBef>
                <a:spcPts val="0"/>
              </a:spcBef>
              <a:buNone/>
              <a:defRPr b="0" i="0" sz="2400" u="none" cap="none" strike="noStrike">
                <a:solidFill>
                  <a:schemeClr val="dk1"/>
                </a:solidFill>
                <a:latin typeface="Arial"/>
                <a:ea typeface="Arial"/>
                <a:cs typeface="Arial"/>
                <a:sym typeface="Arial"/>
              </a:defRPr>
            </a:lvl6pPr>
            <a:lvl7pPr indent="0" lvl="6" marL="2743200" marR="0" rtl="0" algn="l">
              <a:spcBef>
                <a:spcPts val="0"/>
              </a:spcBef>
              <a:buNone/>
              <a:defRPr b="0" i="0" sz="2400" u="none" cap="none" strike="noStrike">
                <a:solidFill>
                  <a:schemeClr val="dk1"/>
                </a:solidFill>
                <a:latin typeface="Arial"/>
                <a:ea typeface="Arial"/>
                <a:cs typeface="Arial"/>
                <a:sym typeface="Arial"/>
              </a:defRPr>
            </a:lvl7pPr>
            <a:lvl8pPr indent="0" lvl="7" marL="3200400" marR="0" rtl="0" algn="l">
              <a:spcBef>
                <a:spcPts val="0"/>
              </a:spcBef>
              <a:buNone/>
              <a:defRPr b="0" i="0" sz="2400" u="none" cap="none" strike="noStrike">
                <a:solidFill>
                  <a:schemeClr val="dk1"/>
                </a:solidFill>
                <a:latin typeface="Arial"/>
                <a:ea typeface="Arial"/>
                <a:cs typeface="Arial"/>
                <a:sym typeface="Arial"/>
              </a:defRPr>
            </a:lvl8pPr>
            <a:lvl9pPr indent="0" lvl="8" marL="3657600" marR="0" rtl="0" algn="l">
              <a:spcBef>
                <a:spcPts val="0"/>
              </a:spcBef>
              <a:buNone/>
              <a:defRPr b="0" i="0" sz="2400" u="none" cap="none" strike="noStrike">
                <a:solidFill>
                  <a:schemeClr val="dk1"/>
                </a:solidFill>
                <a:latin typeface="Arial"/>
                <a:ea typeface="Arial"/>
                <a:cs typeface="Arial"/>
                <a:sym typeface="Arial"/>
              </a:defRPr>
            </a:lvl9pPr>
          </a:lstStyle>
          <a:p/>
        </p:txBody>
      </p:sp>
      <p:sp>
        <p:nvSpPr>
          <p:cNvPr id="5" name="Shape 5"/>
          <p:cNvSpPr/>
          <p:nvPr>
            <p:ph idx="3"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 name="Shape 6"/>
          <p:cNvSpPr txBox="1"/>
          <p:nvPr>
            <p:ph idx="1" type="body"/>
          </p:nvPr>
        </p:nvSpPr>
        <p:spPr>
          <a:xfrm>
            <a:off x="688975" y="4416425"/>
            <a:ext cx="5505450" cy="4183063"/>
          </a:xfrm>
          <a:prstGeom prst="rect">
            <a:avLst/>
          </a:prstGeom>
          <a:noFill/>
          <a:ln>
            <a:noFill/>
          </a:ln>
        </p:spPr>
        <p:txBody>
          <a:bodyPr anchorCtr="0" anchor="t" bIns="91425" lIns="91425" rIns="91425" tIns="91425"/>
          <a:lstStyle>
            <a:lvl1pPr indent="0" lvl="0" marL="0" marR="0" rtl="0" algn="l">
              <a:spcBef>
                <a:spcPts val="360"/>
              </a:spcBef>
              <a:spcAft>
                <a:spcPts val="0"/>
              </a:spcAft>
              <a:buNone/>
              <a:defRPr b="0" i="0" sz="1200" u="none" cap="none" strike="noStrike">
                <a:solidFill>
                  <a:schemeClr val="dk1"/>
                </a:solidFill>
                <a:latin typeface="Calibri"/>
                <a:ea typeface="Calibri"/>
                <a:cs typeface="Calibri"/>
                <a:sym typeface="Calibri"/>
              </a:defRPr>
            </a:lvl1pPr>
            <a:lvl2pPr indent="0" lvl="1" marL="457200" marR="0" rtl="0" algn="l">
              <a:spcBef>
                <a:spcPts val="360"/>
              </a:spcBef>
              <a:spcAft>
                <a:spcPts val="0"/>
              </a:spcAft>
              <a:buNone/>
              <a:defRPr b="0" i="0" sz="1200" u="none" cap="none" strike="noStrike">
                <a:solidFill>
                  <a:schemeClr val="dk1"/>
                </a:solidFill>
                <a:latin typeface="Calibri"/>
                <a:ea typeface="Calibri"/>
                <a:cs typeface="Calibri"/>
                <a:sym typeface="Calibri"/>
              </a:defRPr>
            </a:lvl2pPr>
            <a:lvl3pPr indent="0" lvl="2" marL="914400" marR="0" rtl="0" algn="l">
              <a:spcBef>
                <a:spcPts val="360"/>
              </a:spcBef>
              <a:spcAft>
                <a:spcPts val="0"/>
              </a:spcAft>
              <a:buNone/>
              <a:defRPr b="0" i="0" sz="1200" u="none" cap="none" strike="noStrike">
                <a:solidFill>
                  <a:schemeClr val="dk1"/>
                </a:solidFill>
                <a:latin typeface="Calibri"/>
                <a:ea typeface="Calibri"/>
                <a:cs typeface="Calibri"/>
                <a:sym typeface="Calibri"/>
              </a:defRPr>
            </a:lvl3pPr>
            <a:lvl4pPr indent="0" lvl="3" marL="1371600" marR="0" rtl="0" algn="l">
              <a:spcBef>
                <a:spcPts val="360"/>
              </a:spcBef>
              <a:spcAft>
                <a:spcPts val="0"/>
              </a:spcAft>
              <a:buNone/>
              <a:defRPr b="0" i="0" sz="1200" u="none" cap="none" strike="noStrike">
                <a:solidFill>
                  <a:schemeClr val="dk1"/>
                </a:solidFill>
                <a:latin typeface="Calibri"/>
                <a:ea typeface="Calibri"/>
                <a:cs typeface="Calibri"/>
                <a:sym typeface="Calibri"/>
              </a:defRPr>
            </a:lvl4pPr>
            <a:lvl5pPr indent="0" lvl="4" marL="1828800" marR="0" rtl="0" algn="l">
              <a:spcBef>
                <a:spcPts val="360"/>
              </a:spcBef>
              <a:spcAft>
                <a:spcPts val="0"/>
              </a:spcAft>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829675"/>
            <a:ext cx="2982913" cy="465138"/>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spcBef>
                <a:spcPts val="0"/>
              </a:spcBef>
              <a:buNone/>
              <a:defRPr b="0" i="0" sz="2400" u="none" cap="none" strike="noStrike">
                <a:solidFill>
                  <a:schemeClr val="dk1"/>
                </a:solidFill>
                <a:latin typeface="Arial"/>
                <a:ea typeface="Arial"/>
                <a:cs typeface="Arial"/>
                <a:sym typeface="Arial"/>
              </a:defRPr>
            </a:lvl6pPr>
            <a:lvl7pPr indent="0" lvl="6" marL="2743200" marR="0" rtl="0" algn="l">
              <a:spcBef>
                <a:spcPts val="0"/>
              </a:spcBef>
              <a:buNone/>
              <a:defRPr b="0" i="0" sz="2400" u="none" cap="none" strike="noStrike">
                <a:solidFill>
                  <a:schemeClr val="dk1"/>
                </a:solidFill>
                <a:latin typeface="Arial"/>
                <a:ea typeface="Arial"/>
                <a:cs typeface="Arial"/>
                <a:sym typeface="Arial"/>
              </a:defRPr>
            </a:lvl7pPr>
            <a:lvl8pPr indent="0" lvl="7" marL="3200400" marR="0" rtl="0" algn="l">
              <a:spcBef>
                <a:spcPts val="0"/>
              </a:spcBef>
              <a:buNone/>
              <a:defRPr b="0" i="0" sz="2400" u="none" cap="none" strike="noStrike">
                <a:solidFill>
                  <a:schemeClr val="dk1"/>
                </a:solidFill>
                <a:latin typeface="Arial"/>
                <a:ea typeface="Arial"/>
                <a:cs typeface="Arial"/>
                <a:sym typeface="Arial"/>
              </a:defRPr>
            </a:lvl8pPr>
            <a:lvl9pPr indent="0" lvl="8" marL="3657600" marR="0" rtl="0" algn="l">
              <a:spcBef>
                <a:spcPts val="0"/>
              </a:spcBef>
              <a:buNone/>
              <a:defRPr b="0" i="0" sz="2400" u="none" cap="none" strike="noStrike">
                <a:solidFill>
                  <a:schemeClr val="dk1"/>
                </a:solidFill>
                <a:latin typeface="Arial"/>
                <a:ea typeface="Arial"/>
                <a:cs typeface="Arial"/>
                <a:sym typeface="Arial"/>
              </a:defRPr>
            </a:lvl9pPr>
          </a:lstStyle>
          <a:p/>
        </p:txBody>
      </p:sp>
      <p:sp>
        <p:nvSpPr>
          <p:cNvPr id="8" name="Shape 8"/>
          <p:cNvSpPr txBox="1"/>
          <p:nvPr>
            <p:ph idx="12" type="sldNum"/>
          </p:nvPr>
        </p:nvSpPr>
        <p:spPr>
          <a:xfrm>
            <a:off x="3897312" y="8829675"/>
            <a:ext cx="2982912" cy="465138"/>
          </a:xfrm>
          <a:prstGeom prst="rect">
            <a:avLst/>
          </a:prstGeom>
          <a:noFill/>
          <a:ln>
            <a:noFill/>
          </a:ln>
        </p:spPr>
        <p:txBody>
          <a:bodyPr anchorCtr="0" anchor="b" bIns="45925" lIns="91875" rIns="91875" tIns="45925">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59" name="Shape 59"/>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INTRODUCTION:</a:t>
            </a: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Let’s face it. Things are not the same as when your child was in elementary school. Your child is beginning to surprise you with new behavior. As former middle grades principal Robert Ruder said, “The once tender and loving pre-teen can become a new person as hormones begin surging through their bodies.” These hormones have an immense impact on their developing brain; the results can be observed in their odd or peculiar, and sometimes frightening behavior.  Ruder goes on to say, “Parents often believe they are partially to blame for their young adolescent’s struggles. They think that maybe they did not give them enough attention during their formative years. Maybe they allowed the child to watch too much television or didn’t spend enough time reading to them during the pre-school years. And they sometimes think they are the only parents who feel this way!”  (Ruder, </a:t>
            </a:r>
            <a:r>
              <a:rPr b="0" i="1" lang="en-US" sz="1200" u="none" cap="none" strike="noStrike">
                <a:solidFill>
                  <a:schemeClr val="dk1"/>
                </a:solidFill>
                <a:latin typeface="Calibri"/>
                <a:ea typeface="Calibri"/>
                <a:cs typeface="Calibri"/>
                <a:sym typeface="Calibri"/>
              </a:rPr>
              <a:t>Middle Ground</a:t>
            </a:r>
            <a:r>
              <a:rPr b="0" i="0" lang="en-US" sz="1200" u="none" cap="none" strike="noStrike">
                <a:solidFill>
                  <a:schemeClr val="dk1"/>
                </a:solidFill>
                <a:latin typeface="Calibri"/>
                <a:ea typeface="Calibri"/>
                <a:cs typeface="Calibri"/>
                <a:sym typeface="Calibri"/>
              </a:rPr>
              <a:t>, February 2009).</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Right now, you are not alone and, hopefully, you’ll walk away from this presentation feeling less guilty, less baffled and more prepared. You may even start viewing middle grades NOT as a time to just get through, but as an opportunity to powerfully influence the growth and development of your child.  </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Sometimes parents are missing vital information about the dynamic nature of their child’s development during this time. Perhaps, too, there is a secret hope that the child will just stay the way he or she has been for the past 11 years. For instance, here are two actual comments made by parents that illustrate this.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131" name="Shape 131"/>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The second brain change is…Thinking Matures</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The adolescent mind is shifting from </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 concrete thinking </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 to </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 abstract thinking. </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That means they are able to think about ideas, about things that they cannot see or touch. They are beginning to understand concepts like democracy, Newton’s laws of physics, and yes, even algebra. </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They can think about what </a:t>
            </a:r>
            <a:r>
              <a:rPr b="1" i="1" lang="en-US" sz="1200" u="none" cap="none" strike="noStrike">
                <a:solidFill>
                  <a:schemeClr val="dk1"/>
                </a:solidFill>
                <a:latin typeface="Calibri"/>
                <a:ea typeface="Calibri"/>
                <a:cs typeface="Calibri"/>
                <a:sym typeface="Calibri"/>
              </a:rPr>
              <a:t>might be</a:t>
            </a:r>
            <a:r>
              <a:rPr b="0" i="0" lang="en-US" sz="1200" u="none" cap="none" strike="noStrike">
                <a:solidFill>
                  <a:schemeClr val="dk1"/>
                </a:solidFill>
                <a:latin typeface="Calibri"/>
                <a:ea typeface="Calibri"/>
                <a:cs typeface="Calibri"/>
                <a:sym typeface="Calibri"/>
              </a:rPr>
              <a:t> instead of what </a:t>
            </a:r>
            <a:r>
              <a:rPr b="1" i="1" lang="en-US" sz="1200" u="none" cap="none" strike="noStrike">
                <a:solidFill>
                  <a:schemeClr val="dk1"/>
                </a:solidFill>
                <a:latin typeface="Calibri"/>
                <a:ea typeface="Calibri"/>
                <a:cs typeface="Calibri"/>
                <a:sym typeface="Calibri"/>
              </a:rPr>
              <a:t>is</a:t>
            </a:r>
            <a:r>
              <a:rPr b="0" i="0" lang="en-US" sz="1200" u="none" cap="none" strike="noStrike">
                <a:solidFill>
                  <a:schemeClr val="dk1"/>
                </a:solidFill>
                <a:latin typeface="Calibri"/>
                <a:ea typeface="Calibri"/>
                <a:cs typeface="Calibri"/>
                <a:sym typeface="Calibri"/>
              </a:rPr>
              <a:t>. For example, a six-year-old thinks a smiling person is happy and a crying person is sad. A 14-year-old may tell you that a sad person smiles to hide his true feelings.</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There are two problems associated with this transition for young adolescents. First, this abstract development is happening at different rates for different individuals. This creates a big challenge for teachers trying to teach students who are at varying levels. </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142" name="Shape 142"/>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Second, there are daily fluctuations of development within the individual. For example, in the morning a student might be using abstract thinking and by the afternoon…</a:t>
            </a: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 regress to concrete thinking.</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As adults, teachers or parents, it is hard to know what to expect from them hour by hour!</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149" name="Shape 149"/>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What does this shift of thinking mean to parents?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157" name="Shape 157"/>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Within the family, the ability to reason may change the way a young teen talks to and acts around her parents. She begins to anticipate how her parents will react to something she says or does and prepares an answer or explanation. </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These mental changes lead adolescents to consider who they are and who they may be.</a:t>
            </a: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 </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This is a process called </a:t>
            </a:r>
            <a:r>
              <a:rPr b="1" i="1" lang="en-US" sz="1200" u="none" cap="none" strike="noStrike">
                <a:solidFill>
                  <a:schemeClr val="dk1"/>
                </a:solidFill>
                <a:latin typeface="Calibri"/>
                <a:ea typeface="Calibri"/>
                <a:cs typeface="Calibri"/>
                <a:sym typeface="Calibri"/>
              </a:rPr>
              <a:t>identity formation</a:t>
            </a:r>
            <a:r>
              <a:rPr b="0" i="0" lang="en-US" sz="1200" u="none" cap="none" strike="noStrike">
                <a:solidFill>
                  <a:schemeClr val="dk1"/>
                </a:solidFill>
                <a:latin typeface="Calibri"/>
                <a:ea typeface="Calibri"/>
                <a:cs typeface="Calibri"/>
                <a:sym typeface="Calibri"/>
              </a:rPr>
              <a:t> and it is a major activity during adolescence. Most young adolescents will explore a range of possible identities. To a parent, this phase seems to be like trying on Halloween costumes. </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158" name="Shape 158"/>
          <p:cNvSpPr txBox="1"/>
          <p:nvPr>
            <p:ph idx="12" type="sldNum"/>
          </p:nvPr>
        </p:nvSpPr>
        <p:spPr>
          <a:xfrm>
            <a:off x="3897312" y="8829675"/>
            <a:ext cx="2982912" cy="465138"/>
          </a:xfrm>
          <a:prstGeom prst="rect">
            <a:avLst/>
          </a:prstGeom>
          <a:noFill/>
          <a:ln>
            <a:noFill/>
          </a:ln>
        </p:spPr>
        <p:txBody>
          <a:bodyPr anchorCtr="0" anchor="b" bIns="45925" lIns="91875" rIns="91875" tIns="45925">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164" name="Shape 164"/>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To help your child with the shift from concrete to abstract thinking, try…</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Using analogies that bridge the gap between the concrete and abstract, and…</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Using tangible objects to explain abstract concepts.</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165" name="Shape 165"/>
          <p:cNvSpPr txBox="1"/>
          <p:nvPr>
            <p:ph idx="12" type="sldNum"/>
          </p:nvPr>
        </p:nvSpPr>
        <p:spPr>
          <a:xfrm>
            <a:off x="3897312" y="8829675"/>
            <a:ext cx="2982912" cy="465138"/>
          </a:xfrm>
          <a:prstGeom prst="rect">
            <a:avLst/>
          </a:prstGeom>
          <a:noFill/>
          <a:ln>
            <a:noFill/>
          </a:ln>
        </p:spPr>
        <p:txBody>
          <a:bodyPr anchorCtr="0" anchor="b" bIns="45925" lIns="91875" rIns="91875" tIns="45925">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172" name="Shape 172"/>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The third brain change is: The biological clock shifts. What is a biological clock? </a:t>
            </a: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Everyone has rhythms to his/her bodily functions—our temperature rises and falls at certain times; we wake up and fall asleep at certain times. When it says it is time to go to bed, the body secretes a hormone called </a:t>
            </a:r>
            <a:r>
              <a:rPr b="0" i="1" lang="en-US" sz="1200" u="none" cap="none" strike="noStrike">
                <a:solidFill>
                  <a:schemeClr val="dk1"/>
                </a:solidFill>
                <a:latin typeface="Calibri"/>
                <a:ea typeface="Calibri"/>
                <a:cs typeface="Calibri"/>
                <a:sym typeface="Calibri"/>
              </a:rPr>
              <a:t>melatonin, </a:t>
            </a:r>
            <a:r>
              <a:rPr b="0" i="0" lang="en-US" sz="1200" u="none" cap="none" strike="noStrike">
                <a:solidFill>
                  <a:schemeClr val="dk1"/>
                </a:solidFill>
                <a:latin typeface="Calibri"/>
                <a:ea typeface="Calibri"/>
                <a:cs typeface="Calibri"/>
                <a:sym typeface="Calibri"/>
              </a:rPr>
              <a:t>which makes us sleepy. Although adults and children vary slightly, there is a similar rhythm of wake and sleep. That pattern decisively shifts when children go through puberty.</a:t>
            </a:r>
          </a:p>
          <a:p>
            <a:pPr indent="0" lvl="0" marL="0" marR="0" rtl="0" algn="l">
              <a:spcBef>
                <a:spcPts val="36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185" name="Shape 185"/>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A normal rhythm for adults and younger children is shown by the red line. The blue line shows the rhythm shift in adolescents. They wake up later, they experience the lull after lunch later, then they stay awake longer.</a:t>
            </a:r>
          </a:p>
          <a:p>
            <a:pPr indent="0" lvl="0" marL="0" marR="0" rtl="0" algn="l">
              <a:spcBef>
                <a:spcPts val="36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192" name="Shape 192"/>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The further along the adolescent is in puberty, the later melatonin is secreted…sometimes not until 11:00 p.m. or midnight.</a:t>
            </a:r>
          </a:p>
          <a:p>
            <a:pPr indent="0" lvl="0" marL="0" marR="0" rtl="0" algn="l">
              <a:spcBef>
                <a:spcPts val="36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Studies show that adolescents need 9¼ hours of sleep a night because of their rapid growth spurt. Also, getting  the proper amount of sleep is vital for learning. What the child learns during the day is processed into the memory storage during sleep.</a:t>
            </a:r>
          </a:p>
          <a:p>
            <a:pPr indent="0" lvl="0" marL="0" marR="0" rtl="0" algn="l">
              <a:spcBef>
                <a:spcPts val="36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 </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 But if your child is not feeling sleepy until late, and must wake up early for school, he/she is sleep deprived. And parents wonder why their child sleeps until noon on Saturday! Making up for lost sleep on the weekend is not the solution. A good solution would be to have schools start later. However, middle and high schools have constraints with bus transportation and after-school sports.</a:t>
            </a:r>
          </a:p>
          <a:p>
            <a:pPr indent="0" lvl="0" marL="0" marR="0" rtl="0" algn="l">
              <a:spcBef>
                <a:spcPts val="36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199" name="Shape 199"/>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Clr>
                <a:schemeClr val="dk1"/>
              </a:buClr>
              <a:buSzPct val="25000"/>
              <a:buFont typeface="Noto Sans Symbols"/>
              <a:buNone/>
            </a:pPr>
            <a:r>
              <a:rPr b="0" i="0" lang="en-US" sz="1200" u="none" cap="none" strike="noStrike">
                <a:solidFill>
                  <a:schemeClr val="dk1"/>
                </a:solidFill>
                <a:latin typeface="Calibri"/>
                <a:ea typeface="Calibri"/>
                <a:cs typeface="Calibri"/>
                <a:sym typeface="Calibri"/>
              </a:rPr>
              <a:t>What does this time shift mean for parenting?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206" name="Shape 206"/>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Make sure that your child is getting the proper amount of sleep.</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  Melatonin is secreted when it is very dark so eliminate night lights or lights associated with electronic devices.</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  Allow only relaxing activities before bed. TV actually keeps the brain stimulated. </a:t>
            </a:r>
          </a:p>
        </p:txBody>
      </p:sp>
      <p:sp>
        <p:nvSpPr>
          <p:cNvPr id="207" name="Shape 207"/>
          <p:cNvSpPr txBox="1"/>
          <p:nvPr>
            <p:ph idx="12" type="sldNum"/>
          </p:nvPr>
        </p:nvSpPr>
        <p:spPr>
          <a:xfrm>
            <a:off x="3897312" y="8829675"/>
            <a:ext cx="2982912" cy="465138"/>
          </a:xfrm>
          <a:prstGeom prst="rect">
            <a:avLst/>
          </a:prstGeom>
          <a:noFill/>
          <a:ln>
            <a:noFill/>
          </a:ln>
        </p:spPr>
        <p:txBody>
          <a:bodyPr anchorCtr="0" anchor="b" bIns="45925" lIns="91875" rIns="91875" tIns="45925">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68" name="Shape 68"/>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To better understand young adolescents, this presentation is broken down into three parts: </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1. Changes happening in the body (physical)</a:t>
            </a: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2 Changes happening in the mind, (mental) and then</a:t>
            </a: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3 Changes happening with behavior (emotional). </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214" name="Shape 214"/>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The last brain development we will talk about is the major changes going on in the frontal lobe. </a:t>
            </a:r>
          </a:p>
          <a:p>
            <a:pPr indent="0" lvl="0" marL="0" marR="0" rtl="0" algn="l">
              <a:spcBef>
                <a:spcPts val="36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The pink section is the frontal lobe. This part of the brain is being completely reorganized! And while it is being reorganized,  it is sort of…“out to lunch.” It is not functioning normally. What is the frontal lobe’s normal function?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222" name="Shape 222"/>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The frontal lobe’s job involves:</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Organizing our “stuff”</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Planning and strategizing – what comes next</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Figuring out what is logical and what is reasonable</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Anticipating consequences with certain actions</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Focusing and paying attention to our surroundings and to the people talking to us</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Making acceptable social responses that won’t embarrass us or get us in trouble</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Making sound decisions based on all of the above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229" name="Shape 229"/>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IF the frontal lobe is malfunctioning in an adult, not doing its job, the result is seen in the following behaviors: </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Disorganized</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Impulsive—acts before thinking or planning</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Not motivated or engaged to do extensive thinking</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Stimulus driven—wants to be excessively stimulated by loud noises, out of the ordinary sights, anything that makes them feel high, doing things that give a thrill, usually dangerous.</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Poor judgment—does not make good choices or sound decisions</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Irritable—can easily get into a bad mood</a:t>
            </a: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→Does this remind you of someone you know? Does this describe adolescents? Because the frontal lobe of adolescents is off being reorganized, you will see the same behaviors as dysfunctional adults. </a:t>
            </a: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Remember the frustration of the parent in the beginning slide when her child’s grades slipped? The grades might have gone down because the child became disorganized and distracted. Parents may see their child go from being a star pupil in elementary school to getting much lower grades in middle school, from having wonderfully organized binders to having backpacks that look like trash bins inside. Parents may blame the teachers, but we all have to take responsibility to understand the adolescent brain. When educators and parents do not understand the changes going on inside, it can be very frustrating and the adult reaction might not help the situation at all. Instead of yelling at the child for being so disorganized, what could be a more constructive approach?</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Middle grades educators have to consider the special developmental needs of early adolescence. These students are not simply older elementary school students nor younger high school students. The dramatic changes that occur in the brain during this time require a radically different and unique approach to education that will keep them motivated and engaged. (Thomas Armstrong, </a:t>
            </a:r>
            <a:r>
              <a:rPr b="0" i="1" lang="en-US" sz="1200" u="none" cap="none" strike="noStrike">
                <a:solidFill>
                  <a:schemeClr val="dk1"/>
                </a:solidFill>
                <a:latin typeface="Calibri"/>
                <a:ea typeface="Calibri"/>
                <a:cs typeface="Calibri"/>
                <a:sym typeface="Calibri"/>
              </a:rPr>
              <a:t>The Best Schools</a:t>
            </a:r>
            <a:r>
              <a:rPr b="0" i="0" lang="en-US" sz="1200" u="none" cap="none" strike="noStrike">
                <a:solidFill>
                  <a:schemeClr val="dk1"/>
                </a:solidFill>
                <a:latin typeface="Calibri"/>
                <a:ea typeface="Calibri"/>
                <a:cs typeface="Calibri"/>
                <a:sym typeface="Calibri"/>
              </a:rPr>
              <a:t>, ASCD, 2006).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236" name="Shape 236"/>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How can parents help with the development of the frontal lobe? Even though the frontal lobe is “under construction,” giving young adolescents practice using their frontal lobe processes is a great help in the reconstruction. You and the teachers are a team in educating your child. What is your part? Overall, parent involvement during middle grades helps a child’s achievement, but </a:t>
            </a:r>
            <a:r>
              <a:rPr b="1" i="1" lang="en-US" sz="1200" u="none" cap="none" strike="noStrike">
                <a:solidFill>
                  <a:schemeClr val="dk1"/>
                </a:solidFill>
                <a:latin typeface="Calibri"/>
                <a:ea typeface="Calibri"/>
                <a:cs typeface="Calibri"/>
                <a:sym typeface="Calibri"/>
              </a:rPr>
              <a:t>how</a:t>
            </a:r>
            <a:r>
              <a:rPr b="0" i="0" lang="en-US" sz="1200" u="none" cap="none" strike="noStrike">
                <a:solidFill>
                  <a:schemeClr val="dk1"/>
                </a:solidFill>
                <a:latin typeface="Calibri"/>
                <a:ea typeface="Calibri"/>
                <a:cs typeface="Calibri"/>
                <a:sym typeface="Calibri"/>
              </a:rPr>
              <a:t> a parent is involved really matters.</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243" name="Shape 243"/>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Dr. Nancy Hill of the Harvard Graduate School of Education wanted to find the most effective way parents could be involved in middle grades schools because research studies show that academic achievement declines during this time. In addition, parent involvement is a bit more complicated than it is in elementary school with one teacher in one classroom. </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250" name="Shape 250"/>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228600" lvl="0" marL="22860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Parent involvement in the middle grades changes because of four factors:</a:t>
            </a:r>
          </a:p>
          <a:p>
            <a:pPr indent="-228600" lvl="0" marL="22860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As adolescents become more independent, they want to be trusted that they will manage their responsibilities so often indicate that they do not want their parents to visit the school. (Stevenson &amp; Baker, 1987);  (Collins &amp; Laursen, 2004; Grotevant, 1998) </a:t>
            </a:r>
          </a:p>
          <a:p>
            <a:pPr indent="-228600" lvl="0" marL="22860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One of the biggest challenges for middle grades teachers in their attempts to involve parents is the large number of parents with whom they must develop relationships. It is virtually impossible.</a:t>
            </a:r>
          </a:p>
          <a:p>
            <a:pPr indent="-228600" lvl="0" marL="22860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Likewise for parents, it is difficult to develop productive relationships with all their child’s teachers (Hill &amp; Chao, 2009).</a:t>
            </a:r>
          </a:p>
          <a:p>
            <a:pPr indent="-228600" lvl="0" marL="22860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School-based involvement during middle grades is less likely to be in the classroom. It is more likely to entail assisting with schoolwide fundraising, administrative duties in the office, monitoring lunch-time activities, or committee work in various school organizations.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257" name="Shape 257"/>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228600" lvl="0" marL="22860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Given these factors, Dr. Hill’s research found that student achievement increased with a type of involvement that worked well in the middle grades setting—it was not based solely on being at the school. The involvement occurs when parents:</a:t>
            </a:r>
          </a:p>
          <a:p>
            <a:pPr indent="-228600" lvl="0" marL="228600" marR="0" rtl="0" algn="l">
              <a:spcBef>
                <a:spcPts val="36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Communicate their expectations of how well they want their child to do in school.</a:t>
            </a:r>
          </a:p>
          <a:p>
            <a:pPr indent="-228600" lvl="0" marL="228600" marR="0" rtl="0" algn="l">
              <a:spcBef>
                <a:spcPts val="36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Provide useful strategies that their child can effectively use in their school work and in semi-autonomous decision-making.</a:t>
            </a:r>
          </a:p>
          <a:p>
            <a:pPr indent="-228600" lvl="0" marL="228600" marR="0" rtl="0" algn="l">
              <a:spcBef>
                <a:spcPts val="36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Help their child understand the purposes and goals of education, and give meaning to what they are doing in school by linking the material with the child’s interests, goals, and to what they will be doing in the real-world. </a:t>
            </a:r>
          </a:p>
          <a:p>
            <a:pPr indent="-228600" lvl="0" marL="228600" marR="0" rtl="0" algn="l">
              <a:spcBef>
                <a:spcPts val="36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Foster educational and career aspirations in their adolescents.</a:t>
            </a:r>
          </a:p>
          <a:p>
            <a:pPr indent="-228600" lvl="0" marL="22860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 Interestingly, when parent involvement consisted of helping their children with homework, there was mixed results in student achievement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264" name="Shape 264"/>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Examples of how to facilitate that type of parent involvement might include the following:</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Discuss their likes and dislikes--what they feel strongly about. </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Help them find resources to explore career interests that relate to their likes and dislikes. Explore other careers they might not know about. </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Plan how they will achieve their goals. </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Take them to work sites.</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Give them projects that require planning and organizing.</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i="1" lang="en-US" sz="1200" u="none" cap="none" strike="noStrike">
                <a:solidFill>
                  <a:schemeClr val="dk1"/>
                </a:solidFill>
                <a:latin typeface="Calibri"/>
                <a:ea typeface="Calibri"/>
                <a:cs typeface="Calibri"/>
                <a:sym typeface="Calibri"/>
              </a:rPr>
              <a:t>[This the end of the “Brain” section. You may ask for comments and questions before going on to the “Behavior” section.]</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270" name="Shape 270"/>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Now let’s turn our attention to some mysterious behaviors. The chances are you have already been shocked and bewildered at some point by your child’s actions that seemed to be totally out of character. We will look at two behaviors.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278" name="Shape 278"/>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The first is risky behavior. Why now an impulse for risk-taking? Again, a look inside the young adolescent’s brain may help adults understand. </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i="1" lang="en-US" sz="1200" u="none" cap="none" strike="noStrike">
                <a:solidFill>
                  <a:schemeClr val="dk1"/>
                </a:solidFill>
                <a:latin typeface="Calibri"/>
                <a:ea typeface="Calibri"/>
                <a:cs typeface="Calibri"/>
                <a:sym typeface="Calibri"/>
              </a:rPr>
              <a:t>[Define risky behaviors: Back-talking to a teacher, cutting class/school, stealing a pack of gum, smoking and other drugs, bringing a weapon to school, refusing to do homework, going to places without parental permission, bullying, name-calling that may provoke a fight.]</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76" name="Shape 76"/>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Clr>
                <a:schemeClr val="dk1"/>
              </a:buClr>
              <a:buSzPct val="100000"/>
              <a:buFont typeface="Calibri"/>
              <a:buChar char="•"/>
            </a:pPr>
            <a:r>
              <a:rPr b="0" i="0" lang="en-US" sz="1000" u="none" cap="none" strike="noStrike">
                <a:solidFill>
                  <a:schemeClr val="dk1"/>
                </a:solidFill>
                <a:latin typeface="Calibri"/>
                <a:ea typeface="Calibri"/>
                <a:cs typeface="Calibri"/>
                <a:sym typeface="Calibri"/>
              </a:rPr>
              <a:t>Not since the first two years of life has the body had such a growth spurt. And as young adolescents change, and see others changing differently than themselves, they become hypersensitive to their own appearance.</a:t>
            </a:r>
          </a:p>
          <a:p>
            <a:pPr indent="0" lvl="0" marL="0" marR="0" rtl="0" algn="l">
              <a:spcBef>
                <a:spcPts val="300"/>
              </a:spcBef>
              <a:spcAft>
                <a:spcPts val="0"/>
              </a:spcAft>
              <a:buClr>
                <a:schemeClr val="dk1"/>
              </a:buClr>
              <a:buSzPct val="100000"/>
              <a:buFont typeface="Calibri"/>
              <a:buChar char="•"/>
            </a:pPr>
            <a:r>
              <a:rPr b="0" i="0" lang="en-US" sz="1000" u="none" cap="none" strike="noStrike">
                <a:solidFill>
                  <a:schemeClr val="dk1"/>
                </a:solidFill>
                <a:latin typeface="Calibri"/>
                <a:ea typeface="Calibri"/>
                <a:cs typeface="Calibri"/>
                <a:sym typeface="Calibri"/>
              </a:rPr>
              <a:t> During adolescence, body image becomes much more important. Normally, body image influences only about 25% of an adult’s self-esteem. However, for middle grades students, it accounts for over 50%. How they look means everything! They are painfully self-conscious about their appearance. As adults, we have a bad-hair day from time to time. For the early young adolescent, every day is a bad hair day.</a:t>
            </a:r>
          </a:p>
          <a:p>
            <a:pPr indent="0" lvl="0" marL="0" marR="0" rtl="0" algn="l">
              <a:spcBef>
                <a:spcPts val="360"/>
              </a:spcBef>
              <a:spcAft>
                <a:spcPts val="0"/>
              </a:spcAft>
              <a:buClr>
                <a:schemeClr val="dk1"/>
              </a:buClr>
              <a:buSzPct val="120000"/>
              <a:buFont typeface="Calibri"/>
              <a:buChar char="•"/>
            </a:pPr>
            <a:r>
              <a:rPr b="0" i="0" lang="en-US" sz="10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A hallmark of their thinking is: “Everyone’s looking at me!” Walking through the halls or dribbling a ball down the basketball court, they think the world is looking at them. This has to do with another phenomenon… </a:t>
            </a:r>
          </a:p>
          <a:p>
            <a:pPr indent="0" lvl="0" marL="0" marR="0" rtl="0" algn="l">
              <a:spcBef>
                <a:spcPts val="300"/>
              </a:spcBef>
              <a:spcAft>
                <a:spcPts val="0"/>
              </a:spcAft>
              <a:buClr>
                <a:schemeClr val="dk1"/>
              </a:buClr>
              <a:buSzPct val="100000"/>
              <a:buFont typeface="Calibri"/>
              <a:buChar char="•"/>
            </a:pPr>
            <a:r>
              <a:rPr b="1" i="0" lang="en-US" sz="1000" u="sng" cap="none" strike="noStrike">
                <a:solidFill>
                  <a:schemeClr val="dk1"/>
                </a:solidFill>
                <a:latin typeface="Calibri"/>
                <a:ea typeface="Calibri"/>
                <a:cs typeface="Calibri"/>
                <a:sym typeface="Calibri"/>
              </a:rPr>
              <a:t> Adolescent egocentrism.</a:t>
            </a:r>
            <a:r>
              <a:rPr b="0" i="0" lang="en-US" sz="1000" u="none" cap="none" strike="noStrike">
                <a:solidFill>
                  <a:schemeClr val="dk1"/>
                </a:solidFill>
                <a:latin typeface="Calibri"/>
                <a:ea typeface="Calibri"/>
                <a:cs typeface="Calibri"/>
                <a:sym typeface="Calibri"/>
              </a:rPr>
              <a:t> T</a:t>
            </a:r>
          </a:p>
          <a:p>
            <a:pPr indent="0" lvl="0" marL="0" marR="0" rtl="0" algn="l">
              <a:spcBef>
                <a:spcPts val="36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This is a classic phase that young adolescents go through as they figure out how the world is perceiving them. It’s a belief that their thoughts, feelings, and experiences are so unique and special that no one else—not even their families or teachers—can understand them. And, might this account for some of the conflict adolescents have with their parents? The phase is more than self-centeredness. It is an unrealistic perception of themselves. “Adolescents have trouble distinguishing between their own thoughts and the thoughts of others. They confuse the two. They develop the mistaken idea that other people are as concerned about their feelings and behavior as they are themselves.” This makes them even more self-conscious! It is as if they are on stage with an imaginary audience.  For example, when Sally feels especially embarrassed about her writing, she thinks that everyone is looking down on her. When Tom is really proud of his track time, he thinks everyone is admiring him. (Richard Fabes &amp; Carol Lynn Martin, </a:t>
            </a:r>
            <a:r>
              <a:rPr b="0" i="1" lang="en-US" sz="1200" u="none" cap="none" strike="noStrike">
                <a:solidFill>
                  <a:schemeClr val="dk1"/>
                </a:solidFill>
                <a:latin typeface="Calibri"/>
                <a:ea typeface="Calibri"/>
                <a:cs typeface="Calibri"/>
                <a:sym typeface="Calibri"/>
              </a:rPr>
              <a:t>Exploring Child Development</a:t>
            </a:r>
            <a:r>
              <a:rPr b="0" i="0" lang="en-US" sz="1200" u="none" cap="none" strike="noStrike">
                <a:solidFill>
                  <a:schemeClr val="dk1"/>
                </a:solidFill>
                <a:latin typeface="Calibri"/>
                <a:ea typeface="Calibri"/>
                <a:cs typeface="Calibri"/>
                <a:sym typeface="Calibri"/>
              </a:rPr>
              <a:t>, 2003)</a:t>
            </a:r>
          </a:p>
          <a:p>
            <a:pPr indent="0" lvl="0" marL="0" marR="0" rtl="0" algn="l">
              <a:spcBef>
                <a:spcPts val="300"/>
              </a:spcBef>
              <a:spcAft>
                <a:spcPts val="0"/>
              </a:spcAft>
              <a:buClr>
                <a:schemeClr val="dk1"/>
              </a:buClr>
              <a:buSzPct val="100000"/>
              <a:buFont typeface="Calibri"/>
              <a:buNone/>
            </a:pPr>
            <a:r>
              <a:t/>
            </a:r>
            <a:endParaRPr b="0" i="0" sz="1000" u="none" cap="none" strike="noStrike">
              <a:solidFill>
                <a:schemeClr val="dk1"/>
              </a:solidFill>
              <a:latin typeface="Calibri"/>
              <a:ea typeface="Calibri"/>
              <a:cs typeface="Calibri"/>
              <a:sym typeface="Calibri"/>
            </a:endParaRPr>
          </a:p>
          <a:p>
            <a:pPr indent="0" lvl="0" marL="0" marR="0" rtl="0" algn="l">
              <a:spcBef>
                <a:spcPts val="300"/>
              </a:spcBef>
              <a:spcAft>
                <a:spcPts val="0"/>
              </a:spcAft>
              <a:buClr>
                <a:schemeClr val="dk1"/>
              </a:buClr>
              <a:buSzPct val="100000"/>
              <a:buFont typeface="Calibri"/>
              <a:buNone/>
            </a:pPr>
            <a:r>
              <a:t/>
            </a:r>
            <a:endParaRPr b="0" i="0" sz="10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285" name="Shape 285"/>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Remember, the frontal cortex is under construction.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295" name="Shape 295"/>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Then where are these functions frontal lobe functions being performed?</a:t>
            </a:r>
          </a:p>
          <a:p>
            <a:pPr indent="0" lvl="1" marL="45720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Controlling impulsive behavior</a:t>
            </a:r>
          </a:p>
          <a:p>
            <a:pPr indent="0" lvl="1" marL="45720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Anticipating consequences</a:t>
            </a:r>
          </a:p>
          <a:p>
            <a:pPr indent="0" lvl="1" marL="45720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Making acceptable social responses</a:t>
            </a:r>
          </a:p>
          <a:p>
            <a:pPr indent="0" lvl="1" marL="45720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Making sound decisions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305" name="Shape 305"/>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lnSpc>
                <a:spcPct val="90000"/>
              </a:lnSpc>
              <a:spcBef>
                <a:spcPts val="0"/>
              </a:spcBef>
              <a:spcAft>
                <a:spcPts val="0"/>
              </a:spcAft>
              <a:buClr>
                <a:schemeClr val="dk1"/>
              </a:buClr>
              <a:buSzPct val="100000"/>
              <a:buFont typeface="Calibri"/>
              <a:buChar char="•"/>
            </a:pPr>
            <a:r>
              <a:rPr b="0" i="0" lang="en-US" sz="1000" u="none" cap="none" strike="noStrike">
                <a:solidFill>
                  <a:schemeClr val="dk1"/>
                </a:solidFill>
                <a:latin typeface="Calibri"/>
                <a:ea typeface="Calibri"/>
                <a:cs typeface="Calibri"/>
                <a:sym typeface="Calibri"/>
              </a:rPr>
              <a:t>Without the use of the frontal lobe, the brain relies on another part of the brain to make decisions. It is called, the </a:t>
            </a:r>
            <a:r>
              <a:rPr b="1" i="0" lang="en-US" sz="1000" u="none" cap="none" strike="noStrike">
                <a:solidFill>
                  <a:schemeClr val="dk1"/>
                </a:solidFill>
                <a:latin typeface="Calibri"/>
                <a:ea typeface="Calibri"/>
                <a:cs typeface="Calibri"/>
                <a:sym typeface="Calibri"/>
              </a:rPr>
              <a:t>amygdala</a:t>
            </a:r>
            <a:r>
              <a:rPr b="0" i="0" lang="en-US" sz="1000" u="none" cap="none" strike="noStrike">
                <a:solidFill>
                  <a:schemeClr val="dk1"/>
                </a:solidFill>
                <a:latin typeface="Calibri"/>
                <a:ea typeface="Calibri"/>
                <a:cs typeface="Calibri"/>
                <a:sym typeface="Calibri"/>
              </a:rPr>
              <a:t> </a:t>
            </a:r>
            <a:r>
              <a:rPr b="0" i="1" lang="en-US" sz="1000" u="none" cap="none" strike="noStrike">
                <a:solidFill>
                  <a:schemeClr val="dk1"/>
                </a:solidFill>
                <a:latin typeface="Calibri"/>
                <a:ea typeface="Calibri"/>
                <a:cs typeface="Calibri"/>
                <a:sym typeface="Calibri"/>
              </a:rPr>
              <a:t>(ah-mig’-dala). </a:t>
            </a:r>
          </a:p>
          <a:p>
            <a:pPr indent="0" lvl="0" marL="0" marR="0" rtl="0" algn="l">
              <a:lnSpc>
                <a:spcPct val="90000"/>
              </a:lnSpc>
              <a:spcBef>
                <a:spcPts val="300"/>
              </a:spcBef>
              <a:spcAft>
                <a:spcPts val="0"/>
              </a:spcAft>
              <a:buClr>
                <a:schemeClr val="dk1"/>
              </a:buClr>
              <a:buSzPct val="100000"/>
              <a:buFont typeface="Calibri"/>
              <a:buChar char="•"/>
            </a:pPr>
            <a:r>
              <a:rPr b="0" i="0" lang="en-US" sz="1000" u="none" cap="none" strike="noStrike">
                <a:solidFill>
                  <a:schemeClr val="dk1"/>
                </a:solidFill>
                <a:latin typeface="Calibri"/>
                <a:ea typeface="Calibri"/>
                <a:cs typeface="Calibri"/>
                <a:sym typeface="Calibri"/>
              </a:rPr>
              <a:t>It’s the violet almond-shaped structure you see on the slide. You might know it as the fight-or-flight center.</a:t>
            </a:r>
          </a:p>
          <a:p>
            <a:pPr indent="0" lvl="0" marL="0" marR="0" rtl="0" algn="l">
              <a:lnSpc>
                <a:spcPct val="90000"/>
              </a:lnSpc>
              <a:spcBef>
                <a:spcPts val="300"/>
              </a:spcBef>
              <a:spcAft>
                <a:spcPts val="0"/>
              </a:spcAft>
              <a:buClr>
                <a:schemeClr val="dk1"/>
              </a:buClr>
              <a:buSzPct val="100000"/>
              <a:buFont typeface="Calibri"/>
              <a:buChar char="•"/>
            </a:pPr>
            <a:r>
              <a:rPr b="0" i="0" lang="en-US" sz="1000" u="none" cap="none" strike="noStrike">
                <a:solidFill>
                  <a:schemeClr val="dk1"/>
                </a:solidFill>
                <a:latin typeface="Calibri"/>
                <a:ea typeface="Calibri"/>
                <a:cs typeface="Calibri"/>
                <a:sym typeface="Calibri"/>
              </a:rPr>
              <a:t>It influences emotion—especially aggression and fear—and our impulsiveness. </a:t>
            </a:r>
          </a:p>
          <a:p>
            <a:pPr indent="0" lvl="0" marL="0" marR="0" rtl="0" algn="l">
              <a:lnSpc>
                <a:spcPct val="90000"/>
              </a:lnSpc>
              <a:spcBef>
                <a:spcPts val="300"/>
              </a:spcBef>
              <a:spcAft>
                <a:spcPts val="0"/>
              </a:spcAft>
              <a:buClr>
                <a:schemeClr val="dk1"/>
              </a:buClr>
              <a:buSzPct val="100000"/>
              <a:buFont typeface="Calibri"/>
              <a:buChar char="•"/>
            </a:pPr>
            <a:r>
              <a:rPr b="0" i="0" lang="en-US" sz="1000" u="none" cap="none" strike="noStrike">
                <a:solidFill>
                  <a:schemeClr val="dk1"/>
                </a:solidFill>
                <a:latin typeface="Calibri"/>
                <a:ea typeface="Calibri"/>
                <a:cs typeface="Calibri"/>
                <a:sym typeface="Calibri"/>
              </a:rPr>
              <a:t>And this is what the adolescent brain is relying on for decision-making in adolescents! </a:t>
            </a:r>
          </a:p>
          <a:p>
            <a:pPr indent="0" lvl="0" marL="0" marR="0" rtl="0" algn="l">
              <a:lnSpc>
                <a:spcPct val="90000"/>
              </a:lnSpc>
              <a:spcBef>
                <a:spcPts val="300"/>
              </a:spcBef>
              <a:spcAft>
                <a:spcPts val="0"/>
              </a:spcAft>
              <a:buSzPct val="25000"/>
              <a:buNone/>
            </a:pPr>
            <a:r>
              <a:t/>
            </a:r>
            <a:endParaRPr b="0" i="0" sz="1000" u="none" cap="none" strike="noStrike">
              <a:solidFill>
                <a:schemeClr val="dk1"/>
              </a:solidFill>
              <a:latin typeface="Calibri"/>
              <a:ea typeface="Calibri"/>
              <a:cs typeface="Calibri"/>
              <a:sym typeface="Calibri"/>
            </a:endParaRPr>
          </a:p>
          <a:p>
            <a:pPr indent="0" lvl="0" marL="0" marR="0" rtl="0" algn="l">
              <a:lnSpc>
                <a:spcPct val="90000"/>
              </a:lnSpc>
              <a:spcBef>
                <a:spcPts val="300"/>
              </a:spcBef>
              <a:spcAft>
                <a:spcPts val="0"/>
              </a:spcAft>
              <a:buSzPct val="25000"/>
              <a:buNone/>
            </a:pPr>
            <a:r>
              <a:rPr b="0" i="0" lang="en-US" sz="1000" u="none" cap="none" strike="noStrike">
                <a:solidFill>
                  <a:schemeClr val="dk1"/>
                </a:solidFill>
                <a:latin typeface="Calibri"/>
                <a:ea typeface="Calibri"/>
                <a:cs typeface="Calibri"/>
                <a:sym typeface="Calibri"/>
              </a:rPr>
              <a:t>In addition, the amygdala has receptors—or docking stations—that just fit hormones like testosterone. Young adolescent boys can have 5-7 surges of testosterone a day and every surge overly stimulates the amygdala, which triggers fear, aggression, territoriality, sexual interest, dominance and impulsive behavior. As a result, boy become emotional powder kegs!</a:t>
            </a:r>
          </a:p>
          <a:p>
            <a:pPr indent="0" lvl="0" marL="0" marR="0" rtl="0" algn="l">
              <a:lnSpc>
                <a:spcPct val="90000"/>
              </a:lnSpc>
              <a:spcBef>
                <a:spcPts val="300"/>
              </a:spcBef>
              <a:spcAft>
                <a:spcPts val="0"/>
              </a:spcAft>
              <a:buSzPct val="25000"/>
              <a:buNone/>
            </a:pPr>
            <a:r>
              <a:t/>
            </a:r>
            <a:endParaRPr b="0" i="0" sz="1000" u="none" cap="none" strike="noStrike">
              <a:solidFill>
                <a:schemeClr val="dk1"/>
              </a:solidFill>
              <a:latin typeface="Calibri"/>
              <a:ea typeface="Calibri"/>
              <a:cs typeface="Calibri"/>
              <a:sym typeface="Calibri"/>
            </a:endParaRPr>
          </a:p>
          <a:p>
            <a:pPr indent="0" lvl="0" marL="0" marR="0" rtl="0" algn="l">
              <a:lnSpc>
                <a:spcPct val="90000"/>
              </a:lnSpc>
              <a:spcBef>
                <a:spcPts val="300"/>
              </a:spcBef>
              <a:spcAft>
                <a:spcPts val="0"/>
              </a:spcAft>
              <a:buSzPct val="25000"/>
              <a:buNone/>
            </a:pPr>
            <a:r>
              <a:rPr b="0" i="1" lang="en-US" sz="1000" u="none" cap="none" strike="noStrike">
                <a:solidFill>
                  <a:schemeClr val="dk1"/>
                </a:solidFill>
                <a:latin typeface="Calibri"/>
                <a:ea typeface="Calibri"/>
                <a:cs typeface="Calibri"/>
                <a:sym typeface="Calibri"/>
              </a:rPr>
              <a:t>Dr. David Walsh says you can see how this is manifested by comparing the times you walked into your son’s room when he was eight years old to now, as a young adolescent.  If you hear, “Get out of my room!” Those words mark territoriality coming from testosterone’s influence on the amygdala.</a:t>
            </a:r>
          </a:p>
          <a:p>
            <a:pPr indent="0" lvl="0" marL="0" marR="0" rtl="0" algn="l">
              <a:lnSpc>
                <a:spcPct val="90000"/>
              </a:lnSpc>
              <a:spcBef>
                <a:spcPts val="300"/>
              </a:spcBef>
              <a:spcAft>
                <a:spcPts val="0"/>
              </a:spcAft>
              <a:buSzPct val="25000"/>
              <a:buNone/>
            </a:pPr>
            <a:r>
              <a:rPr b="0" i="0" lang="en-US" sz="1000" u="none" cap="none" strike="noStrike">
                <a:solidFill>
                  <a:schemeClr val="dk1"/>
                </a:solidFill>
                <a:latin typeface="Calibri"/>
                <a:ea typeface="Calibri"/>
                <a:cs typeface="Calibri"/>
                <a:sym typeface="Calibri"/>
              </a:rPr>
              <a:t> </a:t>
            </a:r>
          </a:p>
          <a:p>
            <a:pPr indent="0" lvl="0" marL="0" marR="0" rtl="0" algn="l">
              <a:lnSpc>
                <a:spcPct val="90000"/>
              </a:lnSpc>
              <a:spcBef>
                <a:spcPts val="300"/>
              </a:spcBef>
              <a:spcAft>
                <a:spcPts val="0"/>
              </a:spcAft>
              <a:buSzPct val="25000"/>
              <a:buNone/>
            </a:pPr>
            <a:r>
              <a:rPr b="0" i="0" lang="en-US" sz="1000" u="none" cap="none" strike="noStrike">
                <a:solidFill>
                  <a:schemeClr val="dk1"/>
                </a:solidFill>
                <a:latin typeface="Calibri"/>
                <a:ea typeface="Calibri"/>
                <a:cs typeface="Calibri"/>
                <a:sym typeface="Calibri"/>
              </a:rPr>
              <a:t>For girls, estrogen has docking stations that fit with the hippocampus, the deep purple horseshoe structure on the slide. The hippocampus is all about memory formation. This connection between estrogen and the hippocampus may give girls some advantage when it comes to academic tasks requiring memory. </a:t>
            </a:r>
          </a:p>
          <a:p>
            <a:pPr indent="0" lvl="0" marL="0" marR="0" rtl="0" algn="l">
              <a:lnSpc>
                <a:spcPct val="90000"/>
              </a:lnSpc>
              <a:spcBef>
                <a:spcPts val="360"/>
              </a:spcBef>
              <a:spcAft>
                <a:spcPts val="0"/>
              </a:spcAft>
              <a:buSzPct val="25000"/>
              <a:buNone/>
            </a:pPr>
            <a:r>
              <a:rPr b="0" i="0" lang="en-US" sz="1000" u="none" cap="none" strike="noStrike">
                <a:solidFill>
                  <a:schemeClr val="dk1"/>
                </a:solidFill>
                <a:latin typeface="Calibri"/>
                <a:ea typeface="Calibri"/>
                <a:cs typeface="Calibri"/>
                <a:sym typeface="Calibri"/>
              </a:rPr>
              <a:t>Estrogen affects one of the brain’s chemicals, serotonin. Serotonin normally stabilizes our moods, but when estrogen interferes, hormonal levels can lead to dramatic, sudden mood swings. She can be laughing on the phone with her friend one minute and then </a:t>
            </a:r>
            <a:r>
              <a:rPr b="0" i="0" lang="en-US" sz="1200" u="none" cap="none" strike="noStrike">
                <a:solidFill>
                  <a:schemeClr val="dk1"/>
                </a:solidFill>
                <a:latin typeface="Calibri"/>
                <a:ea typeface="Calibri"/>
                <a:cs typeface="Calibri"/>
                <a:sym typeface="Calibri"/>
              </a:rPr>
              <a:t>a short while later </a:t>
            </a:r>
            <a:r>
              <a:rPr b="0" i="0" lang="en-US" sz="1000" u="none" cap="none" strike="noStrike">
                <a:solidFill>
                  <a:schemeClr val="dk1"/>
                </a:solidFill>
                <a:latin typeface="Calibri"/>
                <a:ea typeface="Calibri"/>
                <a:cs typeface="Calibri"/>
                <a:sym typeface="Calibri"/>
              </a:rPr>
              <a:t>sobbing because she doesn’t understand her math homework. </a:t>
            </a:r>
          </a:p>
          <a:p>
            <a:pPr indent="0" lvl="0" marL="0" marR="0" rtl="0" algn="l">
              <a:lnSpc>
                <a:spcPct val="90000"/>
              </a:lnSpc>
              <a:spcBef>
                <a:spcPts val="300"/>
              </a:spcBef>
              <a:spcAft>
                <a:spcPts val="0"/>
              </a:spcAft>
              <a:buSzPct val="25000"/>
              <a:buNone/>
            </a:pPr>
            <a:r>
              <a:rPr b="0" i="0" lang="en-US" sz="1000" u="none" cap="none" strike="noStrike">
                <a:solidFill>
                  <a:schemeClr val="dk1"/>
                </a:solidFill>
                <a:latin typeface="Calibri"/>
                <a:ea typeface="Calibri"/>
                <a:cs typeface="Calibri"/>
                <a:sym typeface="Calibri"/>
              </a:rPr>
              <a:t>The hormonal effects of the brain chemicals amplify moods, so a seemingly small detail can have an emotional reaction blown way out of proportion.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317" name="Shape 317"/>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To summarize, there is impulsive risk-taking in adolescents because there is a role reversal in the brain. </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In adults, the frontal cortex is boss. </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In adolescents, the amygdala is in control </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and the frontal cortex takes a back seat.</a:t>
            </a: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Young adolescents are sometimes at the mercy of impulses that they are not always capable of controlling. And, the accompanying emotions they are feeling, are intense. This intensity of their feelings is often surprising even to them.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327" name="Shape 327"/>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The second mysterious behavior is how they respond to facial expressions. </a:t>
            </a: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Things you say or the way you look may be misinterpreted and how they respond may surprise or shock you. Why is that?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338" name="Shape 338"/>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Researchers studied adolescents by showing the subjects pictures of faces with different emotional states—anger, sadness, surprise, fear, etc. They found that adolescents interpreted the emotions quite differently than adults. </a:t>
            </a: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The adolescents mistook </a:t>
            </a:r>
            <a:r>
              <a:rPr b="0" i="1" lang="en-US" sz="1200" u="none" cap="none" strike="noStrike">
                <a:solidFill>
                  <a:schemeClr val="dk1"/>
                </a:solidFill>
                <a:latin typeface="Calibri"/>
                <a:ea typeface="Calibri"/>
                <a:cs typeface="Calibri"/>
                <a:sym typeface="Calibri"/>
              </a:rPr>
              <a:t>fear</a:t>
            </a:r>
            <a:r>
              <a:rPr b="0" i="0" lang="en-US" sz="1200" u="none" cap="none" strike="noStrike">
                <a:solidFill>
                  <a:schemeClr val="dk1"/>
                </a:solidFill>
                <a:latin typeface="Calibri"/>
                <a:ea typeface="Calibri"/>
                <a:cs typeface="Calibri"/>
                <a:sym typeface="Calibri"/>
              </a:rPr>
              <a:t> and</a:t>
            </a:r>
            <a:r>
              <a:rPr b="0" i="1" lang="en-US" sz="1200" u="none" cap="none" strike="noStrike">
                <a:solidFill>
                  <a:schemeClr val="dk1"/>
                </a:solidFill>
                <a:latin typeface="Calibri"/>
                <a:ea typeface="Calibri"/>
                <a:cs typeface="Calibri"/>
                <a:sym typeface="Calibri"/>
              </a:rPr>
              <a:t> surprise</a:t>
            </a:r>
            <a:r>
              <a:rPr b="0" i="0" lang="en-US" sz="1200" u="none" cap="none" strike="noStrike">
                <a:solidFill>
                  <a:schemeClr val="dk1"/>
                </a:solidFill>
                <a:latin typeface="Calibri"/>
                <a:ea typeface="Calibri"/>
                <a:cs typeface="Calibri"/>
                <a:sym typeface="Calibri"/>
              </a:rPr>
              <a:t> as </a:t>
            </a:r>
            <a:r>
              <a:rPr b="1" i="1" lang="en-US" sz="1200" u="none" cap="none" strike="noStrike">
                <a:solidFill>
                  <a:schemeClr val="dk1"/>
                </a:solidFill>
                <a:latin typeface="Calibri"/>
                <a:ea typeface="Calibri"/>
                <a:cs typeface="Calibri"/>
                <a:sym typeface="Calibri"/>
              </a:rPr>
              <a:t>anger</a:t>
            </a:r>
            <a:r>
              <a:rPr b="0" i="0" lang="en-US" sz="1200" u="none" cap="none" strike="noStrike">
                <a:solidFill>
                  <a:schemeClr val="dk1"/>
                </a:solidFill>
                <a:latin typeface="Calibri"/>
                <a:ea typeface="Calibri"/>
                <a:cs typeface="Calibri"/>
                <a:sym typeface="Calibri"/>
              </a:rPr>
              <a:t>. </a:t>
            </a: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Your “Oh my!” or “Wow!” might receive a response like: “I don’t care what you think!!”…with his bedroom door slamming. You may wonder, “What was that all about? </a:t>
            </a: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So what was that all about? It is all about where the facial expressions are interpreted in the brain.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351" name="Shape 351"/>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The reason why adolescents mistake other emotions as anger is that a different part of the brain is used to interpret emotional faces. </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Adults use the rational part of the brain—the frontal lobe.</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Adolescents use the </a:t>
            </a:r>
            <a:r>
              <a:rPr b="1" i="1" lang="en-US" sz="1200" u="none" cap="none" strike="noStrike">
                <a:solidFill>
                  <a:schemeClr val="dk1"/>
                </a:solidFill>
                <a:latin typeface="Calibri"/>
                <a:ea typeface="Calibri"/>
                <a:cs typeface="Calibri"/>
                <a:sym typeface="Calibri"/>
              </a:rPr>
              <a:t>seat of fear and anger—the amygdala. </a:t>
            </a:r>
            <a:r>
              <a:rPr b="0" i="0" lang="en-US" sz="1200" u="none" cap="none" strike="noStrike">
                <a:solidFill>
                  <a:schemeClr val="dk1"/>
                </a:solidFill>
                <a:latin typeface="Calibri"/>
                <a:ea typeface="Calibri"/>
                <a:cs typeface="Calibri"/>
                <a:sym typeface="Calibri"/>
              </a:rPr>
              <a:t>It is as if they are seeing the world through “angry” glasses. </a:t>
            </a:r>
          </a:p>
          <a:p>
            <a:pPr indent="0" lvl="0" marL="0" marR="0" rtl="0" algn="l">
              <a:spcBef>
                <a:spcPts val="360"/>
              </a:spcBef>
              <a:spcAft>
                <a:spcPts val="0"/>
              </a:spcAft>
              <a:buSzPct val="25000"/>
              <a:buNone/>
            </a:pPr>
            <a:r>
              <a:t/>
            </a:r>
            <a:endParaRPr b="1" i="1"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0" name="Shape 360"/>
        <p:cNvGrpSpPr/>
        <p:nvPr/>
      </p:nvGrpSpPr>
      <p:grpSpPr>
        <a:xfrm>
          <a:off x="0" y="0"/>
          <a:ext cx="0" cy="0"/>
          <a:chOff x="0" y="0"/>
          <a:chExt cx="0" cy="0"/>
        </a:xfrm>
      </p:grpSpPr>
      <p:sp>
        <p:nvSpPr>
          <p:cNvPr id="361" name="Shape 361"/>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362" name="Shape 362"/>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How can parents help with the interpretation so that it doesn’t get misinterpreted? </a:t>
            </a: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By using language that is as explicit as possible. For example, verbalize your feelings. Instead of “Oh my!” say, “I am surprised.” </a:t>
            </a: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What might be clear to adults, can leave the door wide open for multiple interpretations by adolescents. </a:t>
            </a: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For example:</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“Don’t be late.” Is that statement clear or unclear? </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“Be home by 6:00 p.m.” is precise.</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“Clean up your room.” Is that statement clear or unclear?</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“Make your bed and pick the clothes up off the floor,” is more explicit.</a:t>
            </a: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“Late” or “clean” to an adolescent may mean something quite different than it does to you…yes, even if you did teach him or her what clean meant when they were young. </a:t>
            </a: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The more specific you can be, the less you leave to be misinterpreted.</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1" name="Shape 371"/>
        <p:cNvGrpSpPr/>
        <p:nvPr/>
      </p:nvGrpSpPr>
      <p:grpSpPr>
        <a:xfrm>
          <a:off x="0" y="0"/>
          <a:ext cx="0" cy="0"/>
          <a:chOff x="0" y="0"/>
          <a:chExt cx="0" cy="0"/>
        </a:xfrm>
      </p:grpSpPr>
      <p:sp>
        <p:nvSpPr>
          <p:cNvPr id="372" name="Shape 372"/>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373" name="Shape 373"/>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Clr>
                <a:schemeClr val="dk1"/>
              </a:buClr>
              <a:buSzPct val="25000"/>
              <a:buFont typeface="Noto Sans Symbols"/>
              <a:buNone/>
            </a:pPr>
            <a:r>
              <a:rPr b="0" i="0" lang="en-US" sz="1200" u="none" cap="none" strike="noStrike">
                <a:solidFill>
                  <a:schemeClr val="dk1"/>
                </a:solidFill>
                <a:latin typeface="Calibri"/>
                <a:ea typeface="Calibri"/>
                <a:cs typeface="Calibri"/>
                <a:sym typeface="Calibri"/>
              </a:rPr>
              <a:t>If adolescents are using the amygdala instead of the frontal lobe, what does that mean for parenting?</a:t>
            </a:r>
          </a:p>
          <a:p>
            <a:pPr indent="0" lvl="0" marL="0" marR="0" rtl="0" algn="l">
              <a:spcBef>
                <a:spcPts val="360"/>
              </a:spcBef>
              <a:spcAft>
                <a:spcPts val="0"/>
              </a:spcAft>
              <a:buClr>
                <a:schemeClr val="dk1"/>
              </a:buClr>
              <a:buSzPct val="25000"/>
              <a:buFont typeface="Noto Sans Symbols"/>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9" name="Shape 379"/>
        <p:cNvGrpSpPr/>
        <p:nvPr/>
      </p:nvGrpSpPr>
      <p:grpSpPr>
        <a:xfrm>
          <a:off x="0" y="0"/>
          <a:ext cx="0" cy="0"/>
          <a:chOff x="0" y="0"/>
          <a:chExt cx="0" cy="0"/>
        </a:xfrm>
      </p:grpSpPr>
      <p:sp>
        <p:nvSpPr>
          <p:cNvPr id="380" name="Shape 380"/>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381" name="Shape 381"/>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Lessen the chances of risky behavior by:</a:t>
            </a:r>
          </a:p>
          <a:p>
            <a:pPr indent="-228600" lvl="1" marL="68580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Helping your child see consequences of his/her actions or those of others</a:t>
            </a:r>
          </a:p>
          <a:p>
            <a:pPr indent="-228600" lvl="1" marL="68580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Giving real-life examples of making the right or wrong choices</a:t>
            </a:r>
          </a:p>
          <a:p>
            <a:pPr indent="-228600" lvl="1" marL="68580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Thinking through decisions together.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83" name="Shape 83"/>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So, what can you as parents do about it? After all, how you and the rest of the family respond to your child’s changes can have a lasting effect.</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6" name="Shape 386"/>
        <p:cNvGrpSpPr/>
        <p:nvPr/>
      </p:nvGrpSpPr>
      <p:grpSpPr>
        <a:xfrm>
          <a:off x="0" y="0"/>
          <a:ext cx="0" cy="0"/>
          <a:chOff x="0" y="0"/>
          <a:chExt cx="0" cy="0"/>
        </a:xfrm>
      </p:grpSpPr>
      <p:sp>
        <p:nvSpPr>
          <p:cNvPr id="387" name="Shape 387"/>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388" name="Shape 388"/>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Remember, even though your child may start pulling away from and you, your child needs your guidance more than ever! </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389" name="Shape 389"/>
          <p:cNvSpPr txBox="1"/>
          <p:nvPr>
            <p:ph idx="12" type="sldNum"/>
          </p:nvPr>
        </p:nvSpPr>
        <p:spPr>
          <a:xfrm>
            <a:off x="3897312" y="8829675"/>
            <a:ext cx="2982912" cy="465138"/>
          </a:xfrm>
          <a:prstGeom prst="rect">
            <a:avLst/>
          </a:prstGeom>
          <a:noFill/>
          <a:ln>
            <a:noFill/>
          </a:ln>
        </p:spPr>
        <p:txBody>
          <a:bodyPr anchorCtr="0" anchor="b" bIns="45925" lIns="91875" rIns="91875" tIns="45925">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3" name="Shape 393"/>
        <p:cNvGrpSpPr/>
        <p:nvPr/>
      </p:nvGrpSpPr>
      <p:grpSpPr>
        <a:xfrm>
          <a:off x="0" y="0"/>
          <a:ext cx="0" cy="0"/>
          <a:chOff x="0" y="0"/>
          <a:chExt cx="0" cy="0"/>
        </a:xfrm>
      </p:grpSpPr>
      <p:sp>
        <p:nvSpPr>
          <p:cNvPr id="394" name="Shape 394"/>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395" name="Shape 395"/>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Your role as a parent is changing, but you are no less important to your child than when she or he was younger.</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396" name="Shape 396"/>
          <p:cNvSpPr txBox="1"/>
          <p:nvPr>
            <p:ph idx="12" type="sldNum"/>
          </p:nvPr>
        </p:nvSpPr>
        <p:spPr>
          <a:xfrm>
            <a:off x="3897312" y="8829675"/>
            <a:ext cx="2982912" cy="465138"/>
          </a:xfrm>
          <a:prstGeom prst="rect">
            <a:avLst/>
          </a:prstGeom>
          <a:noFill/>
          <a:ln>
            <a:noFill/>
          </a:ln>
        </p:spPr>
        <p:txBody>
          <a:bodyPr anchorCtr="0" anchor="b" bIns="45925" lIns="91875" rIns="91875" tIns="45925">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0" name="Shape 400"/>
        <p:cNvGrpSpPr/>
        <p:nvPr/>
      </p:nvGrpSpPr>
      <p:grpSpPr>
        <a:xfrm>
          <a:off x="0" y="0"/>
          <a:ext cx="0" cy="0"/>
          <a:chOff x="0" y="0"/>
          <a:chExt cx="0" cy="0"/>
        </a:xfrm>
      </p:grpSpPr>
      <p:sp>
        <p:nvSpPr>
          <p:cNvPr id="401" name="Shape 401"/>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402" name="Shape 402"/>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lnSpc>
                <a:spcPct val="90000"/>
              </a:lnSpc>
              <a:spcBef>
                <a:spcPts val="0"/>
              </a:spcBef>
              <a:spcAft>
                <a:spcPts val="0"/>
              </a:spcAft>
              <a:buSzPct val="25000"/>
              <a:buNone/>
            </a:pPr>
            <a:r>
              <a:rPr b="1" i="0" lang="en-US" sz="1200" u="none" cap="none" strike="noStrike">
                <a:solidFill>
                  <a:schemeClr val="dk1"/>
                </a:solidFill>
                <a:latin typeface="Calibri"/>
                <a:ea typeface="Calibri"/>
                <a:cs typeface="Calibri"/>
                <a:sym typeface="Calibri"/>
              </a:rPr>
              <a:t>Summary of the Body</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Talk to your child about what is happening physically.</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Compliment </a:t>
            </a:r>
            <a:r>
              <a:rPr b="1" i="1" lang="en-US" sz="1200" u="none" cap="none" strike="noStrike">
                <a:solidFill>
                  <a:schemeClr val="dk1"/>
                </a:solidFill>
                <a:latin typeface="Kaushan Script"/>
                <a:ea typeface="Kaushan Script"/>
                <a:cs typeface="Kaushan Script"/>
                <a:sym typeface="Kaushan Script"/>
              </a:rPr>
              <a:t>actions</a:t>
            </a:r>
            <a:r>
              <a:rPr b="0" i="0" lang="en-US" sz="1200" u="none" cap="none" strike="noStrike">
                <a:solidFill>
                  <a:schemeClr val="dk1"/>
                </a:solidFill>
                <a:latin typeface="Calibri"/>
                <a:ea typeface="Calibri"/>
                <a:cs typeface="Calibri"/>
                <a:sym typeface="Calibri"/>
              </a:rPr>
              <a:t>, not looks.</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Engage in activities with your child at home and in the community.</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6" name="Shape 406"/>
        <p:cNvGrpSpPr/>
        <p:nvPr/>
      </p:nvGrpSpPr>
      <p:grpSpPr>
        <a:xfrm>
          <a:off x="0" y="0"/>
          <a:ext cx="0" cy="0"/>
          <a:chOff x="0" y="0"/>
          <a:chExt cx="0" cy="0"/>
        </a:xfrm>
      </p:grpSpPr>
      <p:sp>
        <p:nvSpPr>
          <p:cNvPr id="407" name="Shape 407"/>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408" name="Shape 408"/>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lnSpc>
                <a:spcPct val="90000"/>
              </a:lnSpc>
              <a:spcBef>
                <a:spcPts val="0"/>
              </a:spcBef>
              <a:spcAft>
                <a:spcPts val="0"/>
              </a:spcAft>
              <a:buSzPct val="25000"/>
              <a:buNone/>
            </a:pPr>
            <a:r>
              <a:rPr b="1" i="0" lang="en-US" sz="1200" u="none" cap="none" strike="noStrike">
                <a:solidFill>
                  <a:schemeClr val="dk1"/>
                </a:solidFill>
                <a:latin typeface="Calibri"/>
                <a:ea typeface="Calibri"/>
                <a:cs typeface="Calibri"/>
                <a:sym typeface="Calibri"/>
              </a:rPr>
              <a:t>Summary of the Brain</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Expose your child to all types of learning experiences and skills</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Connecting what your child is learning in school—or is interested in learning—to outside activities and events.</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Use tangible, concrete objects to explain abstract concepts</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Monitor your child’s sleep of 9+ hours of sleep each night.</a:t>
            </a:r>
          </a:p>
          <a:p>
            <a:pPr indent="0" lvl="0" marL="0" marR="0" rtl="0" algn="l">
              <a:lnSpc>
                <a:spcPct val="90000"/>
              </a:lnSpc>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2" name="Shape 412"/>
        <p:cNvGrpSpPr/>
        <p:nvPr/>
      </p:nvGrpSpPr>
      <p:grpSpPr>
        <a:xfrm>
          <a:off x="0" y="0"/>
          <a:ext cx="0" cy="0"/>
          <a:chOff x="0" y="0"/>
          <a:chExt cx="0" cy="0"/>
        </a:xfrm>
      </p:grpSpPr>
      <p:sp>
        <p:nvSpPr>
          <p:cNvPr id="413" name="Shape 413"/>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414" name="Shape 414"/>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lnSpc>
                <a:spcPct val="90000"/>
              </a:lnSpc>
              <a:spcBef>
                <a:spcPts val="0"/>
              </a:spcBef>
              <a:spcAft>
                <a:spcPts val="0"/>
              </a:spcAft>
              <a:buSzPct val="25000"/>
              <a:buNone/>
            </a:pPr>
            <a:r>
              <a:rPr b="1" i="0" lang="en-US" sz="1200" u="none" cap="none" strike="noStrike">
                <a:solidFill>
                  <a:schemeClr val="dk1"/>
                </a:solidFill>
                <a:latin typeface="Calibri"/>
                <a:ea typeface="Calibri"/>
                <a:cs typeface="Calibri"/>
                <a:sym typeface="Calibri"/>
              </a:rPr>
              <a:t>Summary of the Brain</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Make real-world applications to whatever they are doing.</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Give them projects that take planning and organizing</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Discuss their career interests and help them plan how they will achieve their goals.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8" name="Shape 418"/>
        <p:cNvGrpSpPr/>
        <p:nvPr/>
      </p:nvGrpSpPr>
      <p:grpSpPr>
        <a:xfrm>
          <a:off x="0" y="0"/>
          <a:ext cx="0" cy="0"/>
          <a:chOff x="0" y="0"/>
          <a:chExt cx="0" cy="0"/>
        </a:xfrm>
      </p:grpSpPr>
      <p:sp>
        <p:nvSpPr>
          <p:cNvPr id="419" name="Shape 419"/>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420" name="Shape 420"/>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lnSpc>
                <a:spcPct val="90000"/>
              </a:lnSpc>
              <a:spcBef>
                <a:spcPts val="0"/>
              </a:spcBef>
              <a:spcAft>
                <a:spcPts val="0"/>
              </a:spcAft>
              <a:buSzPct val="25000"/>
              <a:buNone/>
            </a:pPr>
            <a:r>
              <a:rPr b="1" i="0" lang="en-US" sz="1200" u="none" cap="none" strike="noStrike">
                <a:solidFill>
                  <a:schemeClr val="dk1"/>
                </a:solidFill>
                <a:latin typeface="Calibri"/>
                <a:ea typeface="Calibri"/>
                <a:cs typeface="Calibri"/>
                <a:sym typeface="Calibri"/>
              </a:rPr>
              <a:t>Summary of the Behavior</a:t>
            </a:r>
          </a:p>
          <a:p>
            <a:pPr indent="-342900" lvl="1" marL="342900" marR="0" rtl="0" algn="l">
              <a:spcBef>
                <a:spcPts val="960"/>
              </a:spcBef>
              <a:spcAft>
                <a:spcPts val="0"/>
              </a:spcAft>
              <a:buClr>
                <a:srgbClr val="000080"/>
              </a:buClr>
              <a:buSzPct val="100000"/>
              <a:buFont typeface="Arial"/>
              <a:buChar char="●"/>
            </a:pPr>
            <a:r>
              <a:rPr b="0" i="0" lang="en-US" sz="3200" u="none" cap="none" strike="noStrike">
                <a:solidFill>
                  <a:schemeClr val="dk1"/>
                </a:solidFill>
                <a:latin typeface="Calibri"/>
                <a:ea typeface="Calibri"/>
                <a:cs typeface="Calibri"/>
                <a:sym typeface="Calibri"/>
              </a:rPr>
              <a:t>Help your child see consequences of his/her actions or those of others by</a:t>
            </a:r>
          </a:p>
          <a:p>
            <a:pPr indent="-342900" lvl="1" marL="342900" marR="0" rtl="0" algn="l">
              <a:spcBef>
                <a:spcPts val="960"/>
              </a:spcBef>
              <a:spcAft>
                <a:spcPts val="0"/>
              </a:spcAft>
              <a:buClr>
                <a:srgbClr val="000080"/>
              </a:buClr>
              <a:buSzPct val="100000"/>
              <a:buFont typeface="Arial"/>
              <a:buChar char="●"/>
            </a:pPr>
            <a:r>
              <a:rPr b="0" i="0" lang="en-US" sz="3200" u="none" cap="none" strike="noStrike">
                <a:solidFill>
                  <a:schemeClr val="dk1"/>
                </a:solidFill>
                <a:latin typeface="Calibri"/>
                <a:ea typeface="Calibri"/>
                <a:cs typeface="Calibri"/>
                <a:sym typeface="Calibri"/>
              </a:rPr>
              <a:t>Be specific with directives to leave no room for misinterpretation</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4" name="Shape 424"/>
        <p:cNvGrpSpPr/>
        <p:nvPr/>
      </p:nvGrpSpPr>
      <p:grpSpPr>
        <a:xfrm>
          <a:off x="0" y="0"/>
          <a:ext cx="0" cy="0"/>
          <a:chOff x="0" y="0"/>
          <a:chExt cx="0" cy="0"/>
        </a:xfrm>
      </p:grpSpPr>
      <p:sp>
        <p:nvSpPr>
          <p:cNvPr id="425" name="Shape 425"/>
          <p:cNvSpPr txBox="1"/>
          <p:nvPr>
            <p:ph idx="1" type="body"/>
          </p:nvPr>
        </p:nvSpPr>
        <p:spPr>
          <a:xfrm>
            <a:off x="688975" y="4416425"/>
            <a:ext cx="5505450" cy="4183063"/>
          </a:xfrm>
          <a:prstGeom prst="rect">
            <a:avLst/>
          </a:prstGeom>
        </p:spPr>
        <p:txBody>
          <a:bodyPr anchorCtr="0" anchor="t" bIns="91425" lIns="91425" rIns="91425" tIns="91425">
            <a:noAutofit/>
          </a:bodyPr>
          <a:lstStyle/>
          <a:p>
            <a:pPr lvl="0">
              <a:spcBef>
                <a:spcPts val="0"/>
              </a:spcBef>
              <a:buNone/>
            </a:pPr>
            <a:r>
              <a:t/>
            </a:r>
            <a:endParaRPr/>
          </a:p>
        </p:txBody>
      </p:sp>
      <p:sp>
        <p:nvSpPr>
          <p:cNvPr id="426" name="Shape 426"/>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0" name="Shape 430"/>
        <p:cNvGrpSpPr/>
        <p:nvPr/>
      </p:nvGrpSpPr>
      <p:grpSpPr>
        <a:xfrm>
          <a:off x="0" y="0"/>
          <a:ext cx="0" cy="0"/>
          <a:chOff x="0" y="0"/>
          <a:chExt cx="0" cy="0"/>
        </a:xfrm>
      </p:grpSpPr>
      <p:sp>
        <p:nvSpPr>
          <p:cNvPr id="431" name="Shape 431"/>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432" name="Shape 432"/>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8" name="Shape 438"/>
        <p:cNvGrpSpPr/>
        <p:nvPr/>
      </p:nvGrpSpPr>
      <p:grpSpPr>
        <a:xfrm>
          <a:off x="0" y="0"/>
          <a:ext cx="0" cy="0"/>
          <a:chOff x="0" y="0"/>
          <a:chExt cx="0" cy="0"/>
        </a:xfrm>
      </p:grpSpPr>
      <p:sp>
        <p:nvSpPr>
          <p:cNvPr id="439" name="Shape 439"/>
          <p:cNvSpPr txBox="1"/>
          <p:nvPr>
            <p:ph idx="1" type="body"/>
          </p:nvPr>
        </p:nvSpPr>
        <p:spPr>
          <a:xfrm>
            <a:off x="688975" y="4416425"/>
            <a:ext cx="5505450" cy="4183063"/>
          </a:xfrm>
          <a:prstGeom prst="rect">
            <a:avLst/>
          </a:prstGeom>
        </p:spPr>
        <p:txBody>
          <a:bodyPr anchorCtr="0" anchor="t" bIns="91425" lIns="91425" rIns="91425" tIns="91425">
            <a:noAutofit/>
          </a:bodyPr>
          <a:lstStyle/>
          <a:p>
            <a:pPr lvl="0">
              <a:spcBef>
                <a:spcPts val="0"/>
              </a:spcBef>
              <a:buNone/>
            </a:pPr>
            <a:r>
              <a:t/>
            </a:r>
            <a:endParaRPr/>
          </a:p>
        </p:txBody>
      </p:sp>
      <p:sp>
        <p:nvSpPr>
          <p:cNvPr id="440" name="Shape 440"/>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5" name="Shape 445"/>
        <p:cNvGrpSpPr/>
        <p:nvPr/>
      </p:nvGrpSpPr>
      <p:grpSpPr>
        <a:xfrm>
          <a:off x="0" y="0"/>
          <a:ext cx="0" cy="0"/>
          <a:chOff x="0" y="0"/>
          <a:chExt cx="0" cy="0"/>
        </a:xfrm>
      </p:grpSpPr>
      <p:sp>
        <p:nvSpPr>
          <p:cNvPr id="446" name="Shape 446"/>
          <p:cNvSpPr txBox="1"/>
          <p:nvPr>
            <p:ph idx="1" type="body"/>
          </p:nvPr>
        </p:nvSpPr>
        <p:spPr>
          <a:xfrm>
            <a:off x="688975" y="4416425"/>
            <a:ext cx="5505450" cy="4183063"/>
          </a:xfrm>
          <a:prstGeom prst="rect">
            <a:avLst/>
          </a:prstGeom>
        </p:spPr>
        <p:txBody>
          <a:bodyPr anchorCtr="0" anchor="t" bIns="91425" lIns="91425" rIns="91425" tIns="91425">
            <a:noAutofit/>
          </a:bodyPr>
          <a:lstStyle/>
          <a:p>
            <a:pPr lvl="0">
              <a:spcBef>
                <a:spcPts val="0"/>
              </a:spcBef>
              <a:buNone/>
            </a:pPr>
            <a:r>
              <a:t/>
            </a:r>
            <a:endParaRPr/>
          </a:p>
        </p:txBody>
      </p:sp>
      <p:sp>
        <p:nvSpPr>
          <p:cNvPr id="447" name="Shape 447"/>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91" name="Shape 91"/>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Talk to them about what is happening physically and help them understand they are in the midst of some big changes. Also, reassure your child that the varying growth stages among his/her peers is normal.   </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Do not tease them or make comments about their physical looks.</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Rather, take the focus off their looks and compliment them on something they do well.</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Keep them engaged in things they liked to do as children (sports, singing, hobbies).</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Get them involved as volunteers in the community and with non-profit  organizations (food bank, nursing homes, ecology organizations).</a:t>
            </a:r>
          </a:p>
          <a:p>
            <a:pPr indent="0" lvl="0" marL="0" marR="0" rtl="0" algn="l">
              <a:spcBef>
                <a:spcPts val="360"/>
              </a:spcBef>
              <a:spcAft>
                <a:spcPts val="0"/>
              </a:spcAft>
              <a:buSzPct val="25000"/>
              <a:buNone/>
            </a:pPr>
            <a:r>
              <a:rPr b="0" i="0" lang="en-US" sz="1200" u="none" cap="none" strike="noStrike">
                <a:solidFill>
                  <a:schemeClr val="dk1"/>
                </a:solidFill>
                <a:latin typeface="Calibri"/>
                <a:ea typeface="Calibri"/>
                <a:cs typeface="Calibri"/>
                <a:sym typeface="Calibri"/>
              </a:rPr>
              <a:t> </a:t>
            </a:r>
          </a:p>
          <a:p>
            <a:pPr indent="0" lvl="0" marL="0" marR="0" rtl="0" algn="l">
              <a:spcBef>
                <a:spcPts val="360"/>
              </a:spcBef>
              <a:spcAft>
                <a:spcPts val="0"/>
              </a:spcAft>
              <a:buSzPct val="25000"/>
              <a:buNone/>
            </a:pPr>
            <a:r>
              <a:rPr b="0" i="1" lang="en-US" sz="1200" u="none" cap="none" strike="noStrike">
                <a:solidFill>
                  <a:schemeClr val="dk1"/>
                </a:solidFill>
                <a:latin typeface="Calibri"/>
                <a:ea typeface="Calibri"/>
                <a:cs typeface="Calibri"/>
                <a:sym typeface="Calibri"/>
              </a:rPr>
              <a:t>[This the end of the “Body” section. You may ask for comments and questions before going on to the “Brain” section.]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2" name="Shape 452"/>
        <p:cNvGrpSpPr/>
        <p:nvPr/>
      </p:nvGrpSpPr>
      <p:grpSpPr>
        <a:xfrm>
          <a:off x="0" y="0"/>
          <a:ext cx="0" cy="0"/>
          <a:chOff x="0" y="0"/>
          <a:chExt cx="0" cy="0"/>
        </a:xfrm>
      </p:grpSpPr>
      <p:sp>
        <p:nvSpPr>
          <p:cNvPr id="453" name="Shape 453"/>
          <p:cNvSpPr txBox="1"/>
          <p:nvPr>
            <p:ph idx="1" type="body"/>
          </p:nvPr>
        </p:nvSpPr>
        <p:spPr>
          <a:xfrm>
            <a:off x="688975" y="4416425"/>
            <a:ext cx="5505450" cy="4183063"/>
          </a:xfrm>
          <a:prstGeom prst="rect">
            <a:avLst/>
          </a:prstGeom>
        </p:spPr>
        <p:txBody>
          <a:bodyPr anchorCtr="0" anchor="t" bIns="91425" lIns="91425" rIns="91425" tIns="91425">
            <a:noAutofit/>
          </a:bodyPr>
          <a:lstStyle/>
          <a:p>
            <a:pPr lvl="0">
              <a:spcBef>
                <a:spcPts val="0"/>
              </a:spcBef>
              <a:buNone/>
            </a:pPr>
            <a:r>
              <a:t/>
            </a:r>
            <a:endParaRPr/>
          </a:p>
        </p:txBody>
      </p:sp>
      <p:sp>
        <p:nvSpPr>
          <p:cNvPr id="454" name="Shape 454"/>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9" name="Shape 459"/>
        <p:cNvGrpSpPr/>
        <p:nvPr/>
      </p:nvGrpSpPr>
      <p:grpSpPr>
        <a:xfrm>
          <a:off x="0" y="0"/>
          <a:ext cx="0" cy="0"/>
          <a:chOff x="0" y="0"/>
          <a:chExt cx="0" cy="0"/>
        </a:xfrm>
      </p:grpSpPr>
      <p:sp>
        <p:nvSpPr>
          <p:cNvPr id="460" name="Shape 460"/>
          <p:cNvSpPr txBox="1"/>
          <p:nvPr>
            <p:ph idx="1" type="body"/>
          </p:nvPr>
        </p:nvSpPr>
        <p:spPr>
          <a:xfrm>
            <a:off x="688975" y="4416425"/>
            <a:ext cx="5505450" cy="4183063"/>
          </a:xfrm>
          <a:prstGeom prst="rect">
            <a:avLst/>
          </a:prstGeom>
        </p:spPr>
        <p:txBody>
          <a:bodyPr anchorCtr="0" anchor="t" bIns="91425" lIns="91425" rIns="91425" tIns="91425">
            <a:noAutofit/>
          </a:bodyPr>
          <a:lstStyle/>
          <a:p>
            <a:pPr lvl="0">
              <a:spcBef>
                <a:spcPts val="0"/>
              </a:spcBef>
              <a:buNone/>
            </a:pPr>
            <a:r>
              <a:t/>
            </a:r>
            <a:endParaRPr/>
          </a:p>
        </p:txBody>
      </p:sp>
      <p:sp>
        <p:nvSpPr>
          <p:cNvPr id="461" name="Shape 461"/>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6" name="Shape 466"/>
        <p:cNvGrpSpPr/>
        <p:nvPr/>
      </p:nvGrpSpPr>
      <p:grpSpPr>
        <a:xfrm>
          <a:off x="0" y="0"/>
          <a:ext cx="0" cy="0"/>
          <a:chOff x="0" y="0"/>
          <a:chExt cx="0" cy="0"/>
        </a:xfrm>
      </p:grpSpPr>
      <p:sp>
        <p:nvSpPr>
          <p:cNvPr id="467" name="Shape 467"/>
          <p:cNvSpPr txBox="1"/>
          <p:nvPr>
            <p:ph idx="1" type="body"/>
          </p:nvPr>
        </p:nvSpPr>
        <p:spPr>
          <a:xfrm>
            <a:off x="688975" y="4416425"/>
            <a:ext cx="5505450" cy="4183063"/>
          </a:xfrm>
          <a:prstGeom prst="rect">
            <a:avLst/>
          </a:prstGeom>
        </p:spPr>
        <p:txBody>
          <a:bodyPr anchorCtr="0" anchor="t" bIns="91425" lIns="91425" rIns="91425" tIns="91425">
            <a:noAutofit/>
          </a:bodyPr>
          <a:lstStyle/>
          <a:p>
            <a:pPr lvl="0">
              <a:spcBef>
                <a:spcPts val="0"/>
              </a:spcBef>
              <a:buNone/>
            </a:pPr>
            <a:r>
              <a:t/>
            </a:r>
            <a:endParaRPr/>
          </a:p>
        </p:txBody>
      </p:sp>
      <p:sp>
        <p:nvSpPr>
          <p:cNvPr id="468" name="Shape 468"/>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3" name="Shape 473"/>
        <p:cNvGrpSpPr/>
        <p:nvPr/>
      </p:nvGrpSpPr>
      <p:grpSpPr>
        <a:xfrm>
          <a:off x="0" y="0"/>
          <a:ext cx="0" cy="0"/>
          <a:chOff x="0" y="0"/>
          <a:chExt cx="0" cy="0"/>
        </a:xfrm>
      </p:grpSpPr>
      <p:sp>
        <p:nvSpPr>
          <p:cNvPr id="474" name="Shape 474"/>
          <p:cNvSpPr txBox="1"/>
          <p:nvPr>
            <p:ph idx="1" type="body"/>
          </p:nvPr>
        </p:nvSpPr>
        <p:spPr>
          <a:xfrm>
            <a:off x="688975" y="4416425"/>
            <a:ext cx="5505450" cy="4183063"/>
          </a:xfrm>
          <a:prstGeom prst="rect">
            <a:avLst/>
          </a:prstGeom>
        </p:spPr>
        <p:txBody>
          <a:bodyPr anchorCtr="0" anchor="t" bIns="91425" lIns="91425" rIns="91425" tIns="91425">
            <a:noAutofit/>
          </a:bodyPr>
          <a:lstStyle/>
          <a:p>
            <a:pPr lvl="0">
              <a:spcBef>
                <a:spcPts val="0"/>
              </a:spcBef>
              <a:buNone/>
            </a:pPr>
            <a:r>
              <a:t/>
            </a:r>
            <a:endParaRPr/>
          </a:p>
        </p:txBody>
      </p:sp>
      <p:sp>
        <p:nvSpPr>
          <p:cNvPr id="475" name="Shape 475"/>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1" name="Shape 481"/>
        <p:cNvGrpSpPr/>
        <p:nvPr/>
      </p:nvGrpSpPr>
      <p:grpSpPr>
        <a:xfrm>
          <a:off x="0" y="0"/>
          <a:ext cx="0" cy="0"/>
          <a:chOff x="0" y="0"/>
          <a:chExt cx="0" cy="0"/>
        </a:xfrm>
      </p:grpSpPr>
      <p:sp>
        <p:nvSpPr>
          <p:cNvPr id="482" name="Shape 482"/>
          <p:cNvSpPr txBox="1"/>
          <p:nvPr>
            <p:ph idx="1" type="body"/>
          </p:nvPr>
        </p:nvSpPr>
        <p:spPr>
          <a:xfrm>
            <a:off x="688975" y="4416425"/>
            <a:ext cx="5505450" cy="4183063"/>
          </a:xfrm>
          <a:prstGeom prst="rect">
            <a:avLst/>
          </a:prstGeom>
        </p:spPr>
        <p:txBody>
          <a:bodyPr anchorCtr="0" anchor="t" bIns="91425" lIns="91425" rIns="91425" tIns="91425">
            <a:noAutofit/>
          </a:bodyPr>
          <a:lstStyle/>
          <a:p>
            <a:pPr lvl="0">
              <a:spcBef>
                <a:spcPts val="0"/>
              </a:spcBef>
              <a:buNone/>
            </a:pPr>
            <a:r>
              <a:t/>
            </a:r>
            <a:endParaRPr/>
          </a:p>
        </p:txBody>
      </p:sp>
      <p:sp>
        <p:nvSpPr>
          <p:cNvPr id="483" name="Shape 483"/>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7" name="Shape 487"/>
        <p:cNvGrpSpPr/>
        <p:nvPr/>
      </p:nvGrpSpPr>
      <p:grpSpPr>
        <a:xfrm>
          <a:off x="0" y="0"/>
          <a:ext cx="0" cy="0"/>
          <a:chOff x="0" y="0"/>
          <a:chExt cx="0" cy="0"/>
        </a:xfrm>
      </p:grpSpPr>
      <p:sp>
        <p:nvSpPr>
          <p:cNvPr id="488" name="Shape 488"/>
          <p:cNvSpPr txBox="1"/>
          <p:nvPr>
            <p:ph idx="1" type="body"/>
          </p:nvPr>
        </p:nvSpPr>
        <p:spPr>
          <a:xfrm>
            <a:off x="688975" y="4416425"/>
            <a:ext cx="5505450" cy="4183063"/>
          </a:xfrm>
          <a:prstGeom prst="rect">
            <a:avLst/>
          </a:prstGeom>
        </p:spPr>
        <p:txBody>
          <a:bodyPr anchorCtr="0" anchor="t" bIns="91425" lIns="91425" rIns="91425" tIns="91425">
            <a:noAutofit/>
          </a:bodyPr>
          <a:lstStyle/>
          <a:p>
            <a:pPr lvl="0">
              <a:spcBef>
                <a:spcPts val="0"/>
              </a:spcBef>
              <a:buNone/>
            </a:pPr>
            <a:r>
              <a:t/>
            </a:r>
            <a:endParaRPr/>
          </a:p>
        </p:txBody>
      </p:sp>
      <p:sp>
        <p:nvSpPr>
          <p:cNvPr id="489" name="Shape 489"/>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98" name="Shape 98"/>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USE IT OR LOSE IT!! To keep the brain efficient, neurons not being used are destroyed.</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Now, for those neurons being used, they become “hardwired.” That means the neuronal pathway becomes permanent. Hardwiring makes the communication between neurons faster and more efficient. So whatever adolescents are practicing and learning actually </a:t>
            </a:r>
            <a:r>
              <a:rPr b="0" i="1" lang="en-US" sz="1200" u="none" cap="none" strike="noStrike">
                <a:solidFill>
                  <a:schemeClr val="dk1"/>
                </a:solidFill>
                <a:latin typeface="Calibri"/>
                <a:ea typeface="Calibri"/>
                <a:cs typeface="Calibri"/>
                <a:sym typeface="Calibri"/>
              </a:rPr>
              <a:t>changes</a:t>
            </a:r>
            <a:r>
              <a:rPr b="0" i="0" lang="en-US" sz="1200" u="none" cap="none" strike="noStrike">
                <a:solidFill>
                  <a:schemeClr val="dk1"/>
                </a:solidFill>
                <a:latin typeface="Calibri"/>
                <a:ea typeface="Calibri"/>
                <a:cs typeface="Calibri"/>
                <a:sym typeface="Calibri"/>
              </a:rPr>
              <a:t> the brain. They become very skilled at it…even if it’s being a couch potato! So parents need to pay attention to what is becoming hardwired in the brain of their child.</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 Dr. Giedd believes that what teens do during their adolescent years can affect how their brains develop for life because what they do a lot is going to get hardwired. So, is your child…</a:t>
            </a:r>
          </a:p>
          <a:p>
            <a:pPr indent="-285750" lvl="1" marL="742950" marR="0" rtl="0" algn="l">
              <a:spcBef>
                <a:spcPts val="36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playing video games all the time or practicing a musical instrument?</a:t>
            </a:r>
          </a:p>
          <a:p>
            <a:pPr indent="-285750" lvl="1" marL="742950" marR="0" rtl="0" algn="l">
              <a:spcBef>
                <a:spcPts val="36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watching MTV or working on puzzles?</a:t>
            </a:r>
          </a:p>
          <a:p>
            <a:pPr indent="-285750" lvl="1" marL="742950" marR="0" rtl="0" algn="l">
              <a:spcBef>
                <a:spcPts val="36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reading books and playing sports or delving into risky behaviors?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112" name="Shape 112"/>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400" u="none" cap="none" strike="noStrike">
                <a:solidFill>
                  <a:schemeClr val="dk1"/>
                </a:solidFill>
                <a:latin typeface="Calibri"/>
                <a:ea typeface="Calibri"/>
                <a:cs typeface="Calibri"/>
                <a:sym typeface="Calibri"/>
              </a:rPr>
              <a:t>What does this growth spurt mean for parenting? I mean, besides monitoring  what is becoming hardwired…</a:t>
            </a:r>
          </a:p>
          <a:p>
            <a:pPr indent="-228600" lvl="4" marL="2057400" marR="0" rtl="0" algn="l">
              <a:spcBef>
                <a:spcPts val="0"/>
              </a:spcBef>
              <a:spcAft>
                <a:spcPts val="0"/>
              </a:spcAft>
              <a:buClr>
                <a:schemeClr val="dk1"/>
              </a:buClr>
              <a:buSzPct val="100000"/>
              <a:buFont typeface="Noto Sans Symbols"/>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119" name="Shape 119"/>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300" u="none" cap="none" strike="noStrike">
                <a:solidFill>
                  <a:schemeClr val="dk1"/>
                </a:solidFill>
                <a:latin typeface="Calibri"/>
                <a:ea typeface="Calibri"/>
                <a:cs typeface="Calibri"/>
                <a:sym typeface="Calibri"/>
              </a:rPr>
              <a:t>Middle grades is a critical time to expose your child to all types of learning experiences and skills. For example…</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1117600" y="698500"/>
            <a:ext cx="4646613" cy="3484562"/>
          </a:xfrm>
          <a:custGeom>
            <a:pathLst>
              <a:path extrusionOk="0" h="120000" w="120000">
                <a:moveTo>
                  <a:pt x="0" y="0"/>
                </a:moveTo>
                <a:lnTo>
                  <a:pt x="120000" y="0"/>
                </a:lnTo>
                <a:lnTo>
                  <a:pt x="120000" y="120000"/>
                </a:lnTo>
                <a:lnTo>
                  <a:pt x="0" y="120000"/>
                </a:lnTo>
                <a:close/>
              </a:path>
            </a:pathLst>
          </a:custGeom>
          <a:noFill/>
          <a:ln>
            <a:noFill/>
          </a:ln>
        </p:spPr>
      </p:sp>
      <p:sp>
        <p:nvSpPr>
          <p:cNvPr id="125" name="Shape 125"/>
          <p:cNvSpPr txBox="1"/>
          <p:nvPr>
            <p:ph idx="1" type="body"/>
          </p:nvPr>
        </p:nvSpPr>
        <p:spPr>
          <a:xfrm>
            <a:off x="688975" y="4416425"/>
            <a:ext cx="5505450" cy="4183063"/>
          </a:xfrm>
          <a:prstGeom prst="rect">
            <a:avLst/>
          </a:prstGeom>
          <a:noFill/>
          <a:ln>
            <a:noFill/>
          </a:ln>
        </p:spPr>
        <p:txBody>
          <a:bodyPr anchorCtr="0" anchor="t" bIns="45925" lIns="91875" rIns="91875" tIns="4592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Here are some examples of what you could do:</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Take trips to national and state parks and to museums to look for information on geology, volcanoes, astronomy, plants, animals, history.</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Attend performances that expose children to all types of music: classical, jazz, bluegrass, folk, choral, meringue, opera, etc. Or listen to the different types of music in your home.</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Do physical activities: skating, skiing, swimming, biking, hiking, dancing, gymnastics.</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Experience new hobbies in arts and crafts: From having fun experimenting with different art media to art appreciation at museums.</a:t>
            </a:r>
          </a:p>
          <a:p>
            <a:pPr indent="0" lvl="0" marL="0" marR="0" rtl="0" algn="l">
              <a:spcBef>
                <a:spcPts val="36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Also, think about sewing, cooking, and photo journaling in albums.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pic>
        <p:nvPicPr>
          <p:cNvPr descr="tscii_02_paths.pct" id="16" name="Shape 1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7" name="Shape 17"/>
          <p:cNvSpPr txBox="1"/>
          <p:nvPr/>
        </p:nvSpPr>
        <p:spPr>
          <a:xfrm>
            <a:off x="2133600" y="6172200"/>
            <a:ext cx="2286000" cy="40004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000" u="none" cap="none" strike="noStrike">
                <a:solidFill>
                  <a:schemeClr val="lt1"/>
                </a:solidFill>
                <a:latin typeface="Arial"/>
                <a:ea typeface="Arial"/>
                <a:cs typeface="Arial"/>
                <a:sym typeface="Arial"/>
              </a:rPr>
              <a:t>Middle Grades</a:t>
            </a:r>
          </a:p>
          <a:p>
            <a:pPr indent="0" lvl="0" marL="0" marR="0" rtl="0" algn="l">
              <a:spcBef>
                <a:spcPts val="0"/>
              </a:spcBef>
              <a:spcAft>
                <a:spcPts val="0"/>
              </a:spcAft>
              <a:buSzPct val="25000"/>
              <a:buNone/>
            </a:pPr>
            <a:r>
              <a:rPr b="0" i="0" lang="en-US" sz="1000" u="none" cap="none" strike="noStrike">
                <a:solidFill>
                  <a:schemeClr val="lt1"/>
                </a:solidFill>
                <a:latin typeface="Arial"/>
                <a:ea typeface="Arial"/>
                <a:cs typeface="Arial"/>
                <a:sym typeface="Arial"/>
              </a:rPr>
              <a:t>Improvement Office</a:t>
            </a:r>
          </a:p>
        </p:txBody>
      </p:sp>
      <p:sp>
        <p:nvSpPr>
          <p:cNvPr id="18" name="Shape 18"/>
          <p:cNvSpPr txBox="1"/>
          <p:nvPr>
            <p:ph type="ctrTitle"/>
          </p:nvPr>
        </p:nvSpPr>
        <p:spPr>
          <a:xfrm>
            <a:off x="685800" y="2286000"/>
            <a:ext cx="77724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3600" u="none" cap="none" strike="noStrike">
                <a:solidFill>
                  <a:schemeClr val="dk1"/>
                </a:solidFill>
                <a:latin typeface="Arial"/>
                <a:ea typeface="Arial"/>
                <a:cs typeface="Arial"/>
                <a:sym typeface="Arial"/>
              </a:defRPr>
            </a:lvl1pPr>
            <a:lvl2pPr indent="0" lvl="1" marL="0" marR="0" rtl="0" algn="l">
              <a:spcBef>
                <a:spcPts val="0"/>
              </a:spcBef>
              <a:spcAft>
                <a:spcPts val="0"/>
              </a:spcAft>
              <a:buNone/>
              <a:defRPr b="0" i="0" sz="3600" u="none" cap="none" strike="noStrike">
                <a:solidFill>
                  <a:srgbClr val="FFCC66"/>
                </a:solidFill>
                <a:latin typeface="Arial"/>
                <a:ea typeface="Arial"/>
                <a:cs typeface="Arial"/>
                <a:sym typeface="Arial"/>
              </a:defRPr>
            </a:lvl2pPr>
            <a:lvl3pPr indent="0" lvl="2" marL="0" marR="0" rtl="0" algn="l">
              <a:spcBef>
                <a:spcPts val="0"/>
              </a:spcBef>
              <a:spcAft>
                <a:spcPts val="0"/>
              </a:spcAft>
              <a:buNone/>
              <a:defRPr b="0" i="0" sz="3600" u="none" cap="none" strike="noStrike">
                <a:solidFill>
                  <a:srgbClr val="FFCC66"/>
                </a:solidFill>
                <a:latin typeface="Arial"/>
                <a:ea typeface="Arial"/>
                <a:cs typeface="Arial"/>
                <a:sym typeface="Arial"/>
              </a:defRPr>
            </a:lvl3pPr>
            <a:lvl4pPr indent="0" lvl="3" marL="0" marR="0" rtl="0" algn="l">
              <a:spcBef>
                <a:spcPts val="0"/>
              </a:spcBef>
              <a:spcAft>
                <a:spcPts val="0"/>
              </a:spcAft>
              <a:buNone/>
              <a:defRPr b="0" i="0" sz="3600" u="none" cap="none" strike="noStrike">
                <a:solidFill>
                  <a:srgbClr val="FFCC66"/>
                </a:solidFill>
                <a:latin typeface="Arial"/>
                <a:ea typeface="Arial"/>
                <a:cs typeface="Arial"/>
                <a:sym typeface="Arial"/>
              </a:defRPr>
            </a:lvl4pPr>
            <a:lvl5pPr indent="0" lvl="4" marL="0" marR="0" rtl="0" algn="l">
              <a:spcBef>
                <a:spcPts val="0"/>
              </a:spcBef>
              <a:spcAft>
                <a:spcPts val="0"/>
              </a:spcAft>
              <a:buNone/>
              <a:defRPr b="0" i="0" sz="3600" u="none" cap="none" strike="noStrike">
                <a:solidFill>
                  <a:srgbClr val="FFCC66"/>
                </a:solidFill>
                <a:latin typeface="Arial"/>
                <a:ea typeface="Arial"/>
                <a:cs typeface="Arial"/>
                <a:sym typeface="Arial"/>
              </a:defRPr>
            </a:lvl5pPr>
            <a:lvl6pPr indent="0" lvl="5" marL="457200" marR="0" rtl="0" algn="l">
              <a:spcBef>
                <a:spcPts val="0"/>
              </a:spcBef>
              <a:spcAft>
                <a:spcPts val="0"/>
              </a:spcAft>
              <a:buNone/>
              <a:defRPr b="0" i="0" sz="3600" u="none" cap="none" strike="noStrike">
                <a:solidFill>
                  <a:srgbClr val="FFCC66"/>
                </a:solidFill>
                <a:latin typeface="Arial"/>
                <a:ea typeface="Arial"/>
                <a:cs typeface="Arial"/>
                <a:sym typeface="Arial"/>
              </a:defRPr>
            </a:lvl6pPr>
            <a:lvl7pPr indent="0" lvl="6" marL="914400" marR="0" rtl="0" algn="l">
              <a:spcBef>
                <a:spcPts val="0"/>
              </a:spcBef>
              <a:spcAft>
                <a:spcPts val="0"/>
              </a:spcAft>
              <a:buNone/>
              <a:defRPr b="0" i="0" sz="3600" u="none" cap="none" strike="noStrike">
                <a:solidFill>
                  <a:srgbClr val="FFCC66"/>
                </a:solidFill>
                <a:latin typeface="Arial"/>
                <a:ea typeface="Arial"/>
                <a:cs typeface="Arial"/>
                <a:sym typeface="Arial"/>
              </a:defRPr>
            </a:lvl7pPr>
            <a:lvl8pPr indent="0" lvl="7" marL="1371600" marR="0" rtl="0" algn="l">
              <a:spcBef>
                <a:spcPts val="0"/>
              </a:spcBef>
              <a:spcAft>
                <a:spcPts val="0"/>
              </a:spcAft>
              <a:buNone/>
              <a:defRPr b="0" i="0" sz="3600" u="none" cap="none" strike="noStrike">
                <a:solidFill>
                  <a:srgbClr val="FFCC66"/>
                </a:solidFill>
                <a:latin typeface="Arial"/>
                <a:ea typeface="Arial"/>
                <a:cs typeface="Arial"/>
                <a:sym typeface="Arial"/>
              </a:defRPr>
            </a:lvl8pPr>
            <a:lvl9pPr indent="0" lvl="8" marL="1828800" marR="0" rtl="0" algn="l">
              <a:spcBef>
                <a:spcPts val="0"/>
              </a:spcBef>
              <a:spcAft>
                <a:spcPts val="0"/>
              </a:spcAft>
              <a:buNone/>
              <a:defRPr b="0" i="0" sz="3600" u="none" cap="none" strike="noStrike">
                <a:solidFill>
                  <a:srgbClr val="FFCC66"/>
                </a:solidFill>
                <a:latin typeface="Arial"/>
                <a:ea typeface="Arial"/>
                <a:cs typeface="Arial"/>
                <a:sym typeface="Arial"/>
              </a:defRPr>
            </a:lvl9pPr>
          </a:lstStyle>
          <a:p/>
        </p:txBody>
      </p:sp>
      <p:sp>
        <p:nvSpPr>
          <p:cNvPr id="19" name="Shape 19"/>
          <p:cNvSpPr txBox="1"/>
          <p:nvPr>
            <p:ph idx="1" type="subTitle"/>
          </p:nvPr>
        </p:nvSpPr>
        <p:spPr>
          <a:xfrm>
            <a:off x="1371600" y="3505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rgbClr val="000080"/>
              </a:buClr>
              <a:buFont typeface="Arial"/>
              <a:buNone/>
              <a:defRPr b="0" i="1" sz="3200" u="none" cap="none" strike="noStrike">
                <a:solidFill>
                  <a:srgbClr val="000080"/>
                </a:solidFill>
                <a:latin typeface="Arial"/>
                <a:ea typeface="Arial"/>
                <a:cs typeface="Arial"/>
                <a:sym typeface="Arial"/>
              </a:defRPr>
            </a:lvl1pPr>
            <a:lvl2pPr indent="-161290" lvl="1" marL="742950" marR="0" rtl="0" algn="l">
              <a:spcBef>
                <a:spcPts val="560"/>
              </a:spcBef>
              <a:spcAft>
                <a:spcPts val="0"/>
              </a:spcAft>
              <a:buClr>
                <a:srgbClr val="870000"/>
              </a:buClr>
              <a:buSzPct val="70000"/>
              <a:buFont typeface="Arial"/>
              <a:buChar char="●"/>
              <a:defRPr b="0" i="0" sz="2800" u="none" cap="none" strike="noStrike">
                <a:solidFill>
                  <a:schemeClr val="dk1"/>
                </a:solidFill>
                <a:latin typeface="Arial"/>
                <a:ea typeface="Arial"/>
                <a:cs typeface="Arial"/>
                <a:sym typeface="Arial"/>
              </a:defRPr>
            </a:lvl2pPr>
            <a:lvl3pPr indent="-121919" lvl="2" marL="1143000" marR="0" rtl="0" algn="l">
              <a:spcBef>
                <a:spcPts val="480"/>
              </a:spcBef>
              <a:spcAft>
                <a:spcPts val="0"/>
              </a:spcAft>
              <a:buClr>
                <a:srgbClr val="000080"/>
              </a:buClr>
              <a:buSzPct val="70000"/>
              <a:buFont typeface="Noto Sans Symbols"/>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rgbClr val="870000"/>
              </a:buClr>
              <a:buSzPct val="100000"/>
              <a:buFont typeface="Noto Sans Symbols"/>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47" name="Shape 47"/>
        <p:cNvGrpSpPr/>
        <p:nvPr/>
      </p:nvGrpSpPr>
      <p:grpSpPr>
        <a:xfrm>
          <a:off x="0" y="0"/>
          <a:ext cx="0" cy="0"/>
          <a:chOff x="0" y="0"/>
          <a:chExt cx="0" cy="0"/>
        </a:xfrm>
      </p:grpSpPr>
      <p:sp>
        <p:nvSpPr>
          <p:cNvPr id="48" name="Shape 48"/>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rgbClr val="FFCC66"/>
                </a:solidFill>
                <a:latin typeface="Arial"/>
                <a:ea typeface="Arial"/>
                <a:cs typeface="Arial"/>
                <a:sym typeface="Arial"/>
              </a:defRPr>
            </a:lvl1pPr>
            <a:lvl2pPr indent="0" lvl="1" marL="0" marR="0" rtl="0" algn="l">
              <a:spcBef>
                <a:spcPts val="0"/>
              </a:spcBef>
              <a:spcAft>
                <a:spcPts val="0"/>
              </a:spcAft>
              <a:buNone/>
              <a:defRPr b="0" i="0" sz="3600" u="none" cap="none" strike="noStrike">
                <a:solidFill>
                  <a:srgbClr val="FFCC66"/>
                </a:solidFill>
                <a:latin typeface="Arial"/>
                <a:ea typeface="Arial"/>
                <a:cs typeface="Arial"/>
                <a:sym typeface="Arial"/>
              </a:defRPr>
            </a:lvl2pPr>
            <a:lvl3pPr indent="0" lvl="2" marL="0" marR="0" rtl="0" algn="l">
              <a:spcBef>
                <a:spcPts val="0"/>
              </a:spcBef>
              <a:spcAft>
                <a:spcPts val="0"/>
              </a:spcAft>
              <a:buNone/>
              <a:defRPr b="0" i="0" sz="3600" u="none" cap="none" strike="noStrike">
                <a:solidFill>
                  <a:srgbClr val="FFCC66"/>
                </a:solidFill>
                <a:latin typeface="Arial"/>
                <a:ea typeface="Arial"/>
                <a:cs typeface="Arial"/>
                <a:sym typeface="Arial"/>
              </a:defRPr>
            </a:lvl3pPr>
            <a:lvl4pPr indent="0" lvl="3" marL="0" marR="0" rtl="0" algn="l">
              <a:spcBef>
                <a:spcPts val="0"/>
              </a:spcBef>
              <a:spcAft>
                <a:spcPts val="0"/>
              </a:spcAft>
              <a:buNone/>
              <a:defRPr b="0" i="0" sz="3600" u="none" cap="none" strike="noStrike">
                <a:solidFill>
                  <a:srgbClr val="FFCC66"/>
                </a:solidFill>
                <a:latin typeface="Arial"/>
                <a:ea typeface="Arial"/>
                <a:cs typeface="Arial"/>
                <a:sym typeface="Arial"/>
              </a:defRPr>
            </a:lvl4pPr>
            <a:lvl5pPr indent="0" lvl="4" marL="0" marR="0" rtl="0" algn="l">
              <a:spcBef>
                <a:spcPts val="0"/>
              </a:spcBef>
              <a:spcAft>
                <a:spcPts val="0"/>
              </a:spcAft>
              <a:buNone/>
              <a:defRPr b="0" i="0" sz="3600" u="none" cap="none" strike="noStrike">
                <a:solidFill>
                  <a:srgbClr val="FFCC66"/>
                </a:solidFill>
                <a:latin typeface="Arial"/>
                <a:ea typeface="Arial"/>
                <a:cs typeface="Arial"/>
                <a:sym typeface="Arial"/>
              </a:defRPr>
            </a:lvl5pPr>
            <a:lvl6pPr indent="0" lvl="5" marL="457200" marR="0" rtl="0" algn="l">
              <a:spcBef>
                <a:spcPts val="0"/>
              </a:spcBef>
              <a:spcAft>
                <a:spcPts val="0"/>
              </a:spcAft>
              <a:buNone/>
              <a:defRPr b="0" i="0" sz="3600" u="none" cap="none" strike="noStrike">
                <a:solidFill>
                  <a:srgbClr val="FFCC66"/>
                </a:solidFill>
                <a:latin typeface="Arial"/>
                <a:ea typeface="Arial"/>
                <a:cs typeface="Arial"/>
                <a:sym typeface="Arial"/>
              </a:defRPr>
            </a:lvl6pPr>
            <a:lvl7pPr indent="0" lvl="6" marL="914400" marR="0" rtl="0" algn="l">
              <a:spcBef>
                <a:spcPts val="0"/>
              </a:spcBef>
              <a:spcAft>
                <a:spcPts val="0"/>
              </a:spcAft>
              <a:buNone/>
              <a:defRPr b="0" i="0" sz="3600" u="none" cap="none" strike="noStrike">
                <a:solidFill>
                  <a:srgbClr val="FFCC66"/>
                </a:solidFill>
                <a:latin typeface="Arial"/>
                <a:ea typeface="Arial"/>
                <a:cs typeface="Arial"/>
                <a:sym typeface="Arial"/>
              </a:defRPr>
            </a:lvl7pPr>
            <a:lvl8pPr indent="0" lvl="7" marL="1371600" marR="0" rtl="0" algn="l">
              <a:spcBef>
                <a:spcPts val="0"/>
              </a:spcBef>
              <a:spcAft>
                <a:spcPts val="0"/>
              </a:spcAft>
              <a:buNone/>
              <a:defRPr b="0" i="0" sz="3600" u="none" cap="none" strike="noStrike">
                <a:solidFill>
                  <a:srgbClr val="FFCC66"/>
                </a:solidFill>
                <a:latin typeface="Arial"/>
                <a:ea typeface="Arial"/>
                <a:cs typeface="Arial"/>
                <a:sym typeface="Arial"/>
              </a:defRPr>
            </a:lvl8pPr>
            <a:lvl9pPr indent="0" lvl="8" marL="1828800" marR="0" rtl="0" algn="l">
              <a:spcBef>
                <a:spcPts val="0"/>
              </a:spcBef>
              <a:spcAft>
                <a:spcPts val="0"/>
              </a:spcAft>
              <a:buNone/>
              <a:defRPr b="0" i="0" sz="3600" u="none" cap="none" strike="noStrike">
                <a:solidFill>
                  <a:srgbClr val="FFCC66"/>
                </a:solidFill>
                <a:latin typeface="Arial"/>
                <a:ea typeface="Arial"/>
                <a:cs typeface="Arial"/>
                <a:sym typeface="Arial"/>
              </a:defRPr>
            </a:lvl9pPr>
          </a:lstStyle>
          <a:p/>
        </p:txBody>
      </p:sp>
      <p:sp>
        <p:nvSpPr>
          <p:cNvPr id="49" name="Shape 49"/>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rgbClr val="000080"/>
              </a:buClr>
              <a:buFont typeface="Arial"/>
              <a:buNone/>
              <a:defRPr b="0" i="0" sz="3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rgbClr val="870000"/>
              </a:buClr>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rgbClr val="000080"/>
              </a:buClr>
              <a:buFont typeface="Noto Sans Symbols"/>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rgbClr val="870000"/>
              </a:buClr>
              <a:buFont typeface="Noto Sans Symbols"/>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rgbClr val="FFCC66"/>
              </a:buClr>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rgbClr val="FFCC66"/>
              </a:buClr>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rgbClr val="FFCC66"/>
              </a:buClr>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rgbClr val="FFCC66"/>
              </a:buClr>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rgbClr val="FFCC66"/>
              </a:buClr>
              <a:buFont typeface="Arial"/>
              <a:buNone/>
              <a:defRPr b="0" i="0" sz="2000" u="none" cap="none" strike="noStrike">
                <a:solidFill>
                  <a:schemeClr val="dk1"/>
                </a:solidFill>
                <a:latin typeface="Arial"/>
                <a:ea typeface="Arial"/>
                <a:cs typeface="Arial"/>
                <a:sym typeface="Arial"/>
              </a:defRPr>
            </a:lvl9pPr>
          </a:lstStyle>
          <a:p/>
        </p:txBody>
      </p:sp>
      <p:sp>
        <p:nvSpPr>
          <p:cNvPr id="50" name="Shape 50"/>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000080"/>
              </a:buClr>
              <a:buFont typeface="Arial"/>
              <a:buNone/>
              <a:defRPr b="0" i="0" sz="1400" u="none" cap="none" strike="noStrike">
                <a:solidFill>
                  <a:schemeClr val="dk1"/>
                </a:solidFill>
                <a:latin typeface="Arial"/>
                <a:ea typeface="Arial"/>
                <a:cs typeface="Arial"/>
                <a:sym typeface="Arial"/>
              </a:defRPr>
            </a:lvl1pPr>
            <a:lvl2pPr indent="0" lvl="1" marL="457200" marR="0" rtl="0" algn="l">
              <a:spcBef>
                <a:spcPts val="240"/>
              </a:spcBef>
              <a:spcAft>
                <a:spcPts val="0"/>
              </a:spcAft>
              <a:buClr>
                <a:srgbClr val="870000"/>
              </a:buClr>
              <a:buFont typeface="Arial"/>
              <a:buNone/>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rgbClr val="000080"/>
              </a:buClr>
              <a:buFont typeface="Noto Sans Symbols"/>
              <a:buNone/>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rgbClr val="870000"/>
              </a:buClr>
              <a:buFont typeface="Noto Sans Symbols"/>
              <a:buNone/>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rgbClr val="FFCC66"/>
              </a:buClr>
              <a:buFont typeface="Arial"/>
              <a:buNone/>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rgbClr val="FFCC66"/>
              </a:buClr>
              <a:buFont typeface="Arial"/>
              <a:buNone/>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rgbClr val="FFCC66"/>
              </a:buClr>
              <a:buFont typeface="Arial"/>
              <a:buNone/>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rgbClr val="FFCC66"/>
              </a:buClr>
              <a:buFont typeface="Arial"/>
              <a:buNone/>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rgbClr val="FFCC66"/>
              </a:buClr>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1" name="Shape 51"/>
        <p:cNvGrpSpPr/>
        <p:nvPr/>
      </p:nvGrpSpPr>
      <p:grpSpPr>
        <a:xfrm>
          <a:off x="0" y="0"/>
          <a:ext cx="0" cy="0"/>
          <a:chOff x="0" y="0"/>
          <a:chExt cx="0" cy="0"/>
        </a:xfrm>
      </p:grpSpPr>
      <p:sp>
        <p:nvSpPr>
          <p:cNvPr id="52" name="Shape 52"/>
          <p:cNvSpPr txBox="1"/>
          <p:nvPr>
            <p:ph type="title"/>
          </p:nvPr>
        </p:nvSpPr>
        <p:spPr>
          <a:xfrm>
            <a:off x="381000" y="304800"/>
            <a:ext cx="6705599" cy="685799"/>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3600" u="none" cap="none" strike="noStrike">
                <a:solidFill>
                  <a:srgbClr val="FFCC66"/>
                </a:solidFill>
                <a:latin typeface="Arial"/>
                <a:ea typeface="Arial"/>
                <a:cs typeface="Arial"/>
                <a:sym typeface="Arial"/>
              </a:defRPr>
            </a:lvl1pPr>
            <a:lvl2pPr indent="0" lvl="1" marL="0" marR="0" rtl="0" algn="l">
              <a:spcBef>
                <a:spcPts val="0"/>
              </a:spcBef>
              <a:spcAft>
                <a:spcPts val="0"/>
              </a:spcAft>
              <a:buNone/>
              <a:defRPr b="0" i="0" sz="3600" u="none" cap="none" strike="noStrike">
                <a:solidFill>
                  <a:srgbClr val="FFCC66"/>
                </a:solidFill>
                <a:latin typeface="Arial"/>
                <a:ea typeface="Arial"/>
                <a:cs typeface="Arial"/>
                <a:sym typeface="Arial"/>
              </a:defRPr>
            </a:lvl2pPr>
            <a:lvl3pPr indent="0" lvl="2" marL="0" marR="0" rtl="0" algn="l">
              <a:spcBef>
                <a:spcPts val="0"/>
              </a:spcBef>
              <a:spcAft>
                <a:spcPts val="0"/>
              </a:spcAft>
              <a:buNone/>
              <a:defRPr b="0" i="0" sz="3600" u="none" cap="none" strike="noStrike">
                <a:solidFill>
                  <a:srgbClr val="FFCC66"/>
                </a:solidFill>
                <a:latin typeface="Arial"/>
                <a:ea typeface="Arial"/>
                <a:cs typeface="Arial"/>
                <a:sym typeface="Arial"/>
              </a:defRPr>
            </a:lvl3pPr>
            <a:lvl4pPr indent="0" lvl="3" marL="0" marR="0" rtl="0" algn="l">
              <a:spcBef>
                <a:spcPts val="0"/>
              </a:spcBef>
              <a:spcAft>
                <a:spcPts val="0"/>
              </a:spcAft>
              <a:buNone/>
              <a:defRPr b="0" i="0" sz="3600" u="none" cap="none" strike="noStrike">
                <a:solidFill>
                  <a:srgbClr val="FFCC66"/>
                </a:solidFill>
                <a:latin typeface="Arial"/>
                <a:ea typeface="Arial"/>
                <a:cs typeface="Arial"/>
                <a:sym typeface="Arial"/>
              </a:defRPr>
            </a:lvl4pPr>
            <a:lvl5pPr indent="0" lvl="4" marL="0" marR="0" rtl="0" algn="l">
              <a:spcBef>
                <a:spcPts val="0"/>
              </a:spcBef>
              <a:spcAft>
                <a:spcPts val="0"/>
              </a:spcAft>
              <a:buNone/>
              <a:defRPr b="0" i="0" sz="3600" u="none" cap="none" strike="noStrike">
                <a:solidFill>
                  <a:srgbClr val="FFCC66"/>
                </a:solidFill>
                <a:latin typeface="Arial"/>
                <a:ea typeface="Arial"/>
                <a:cs typeface="Arial"/>
                <a:sym typeface="Arial"/>
              </a:defRPr>
            </a:lvl5pPr>
            <a:lvl6pPr indent="0" lvl="5" marL="457200" marR="0" rtl="0" algn="l">
              <a:spcBef>
                <a:spcPts val="0"/>
              </a:spcBef>
              <a:spcAft>
                <a:spcPts val="0"/>
              </a:spcAft>
              <a:buNone/>
              <a:defRPr b="0" i="0" sz="3600" u="none" cap="none" strike="noStrike">
                <a:solidFill>
                  <a:srgbClr val="FFCC66"/>
                </a:solidFill>
                <a:latin typeface="Arial"/>
                <a:ea typeface="Arial"/>
                <a:cs typeface="Arial"/>
                <a:sym typeface="Arial"/>
              </a:defRPr>
            </a:lvl6pPr>
            <a:lvl7pPr indent="0" lvl="6" marL="914400" marR="0" rtl="0" algn="l">
              <a:spcBef>
                <a:spcPts val="0"/>
              </a:spcBef>
              <a:spcAft>
                <a:spcPts val="0"/>
              </a:spcAft>
              <a:buNone/>
              <a:defRPr b="0" i="0" sz="3600" u="none" cap="none" strike="noStrike">
                <a:solidFill>
                  <a:srgbClr val="FFCC66"/>
                </a:solidFill>
                <a:latin typeface="Arial"/>
                <a:ea typeface="Arial"/>
                <a:cs typeface="Arial"/>
                <a:sym typeface="Arial"/>
              </a:defRPr>
            </a:lvl7pPr>
            <a:lvl8pPr indent="0" lvl="7" marL="1371600" marR="0" rtl="0" algn="l">
              <a:spcBef>
                <a:spcPts val="0"/>
              </a:spcBef>
              <a:spcAft>
                <a:spcPts val="0"/>
              </a:spcAft>
              <a:buNone/>
              <a:defRPr b="0" i="0" sz="3600" u="none" cap="none" strike="noStrike">
                <a:solidFill>
                  <a:srgbClr val="FFCC66"/>
                </a:solidFill>
                <a:latin typeface="Arial"/>
                <a:ea typeface="Arial"/>
                <a:cs typeface="Arial"/>
                <a:sym typeface="Arial"/>
              </a:defRPr>
            </a:lvl8pPr>
            <a:lvl9pPr indent="0" lvl="8" marL="1828800" marR="0" rtl="0" algn="l">
              <a:spcBef>
                <a:spcPts val="0"/>
              </a:spcBef>
              <a:spcAft>
                <a:spcPts val="0"/>
              </a:spcAft>
              <a:buNone/>
              <a:defRPr b="0" i="0" sz="3600" u="none" cap="none" strike="noStrike">
                <a:solidFill>
                  <a:srgbClr val="FFCC66"/>
                </a:solidFill>
                <a:latin typeface="Arial"/>
                <a:ea typeface="Arial"/>
                <a:cs typeface="Arial"/>
                <a:sym typeface="Arial"/>
              </a:defRPr>
            </a:lvl9pPr>
          </a:lstStyle>
          <a:p/>
        </p:txBody>
      </p:sp>
      <p:sp>
        <p:nvSpPr>
          <p:cNvPr id="53" name="Shape 53"/>
          <p:cNvSpPr txBox="1"/>
          <p:nvPr>
            <p:ph idx="1" type="body"/>
          </p:nvPr>
        </p:nvSpPr>
        <p:spPr>
          <a:xfrm rot="5400000">
            <a:off x="2324100" y="-38099"/>
            <a:ext cx="4572000" cy="7696199"/>
          </a:xfrm>
          <a:prstGeom prst="rect">
            <a:avLst/>
          </a:prstGeom>
          <a:noFill/>
          <a:ln>
            <a:noFill/>
          </a:ln>
        </p:spPr>
        <p:txBody>
          <a:bodyPr anchorCtr="0" anchor="t" bIns="91425" lIns="91425" rIns="91425" tIns="91425"/>
          <a:lstStyle>
            <a:lvl1pPr indent="-200660" lvl="0" marL="342900" marR="0" rtl="0" algn="l">
              <a:spcBef>
                <a:spcPts val="640"/>
              </a:spcBef>
              <a:spcAft>
                <a:spcPts val="0"/>
              </a:spcAft>
              <a:buClr>
                <a:srgbClr val="000080"/>
              </a:buClr>
              <a:buSzPct val="70000"/>
              <a:buFont typeface="Arial"/>
              <a:buChar char="●"/>
              <a:defRPr b="0" i="0" sz="3200" u="none" cap="none" strike="noStrike">
                <a:solidFill>
                  <a:schemeClr val="dk1"/>
                </a:solidFill>
                <a:latin typeface="Arial"/>
                <a:ea typeface="Arial"/>
                <a:cs typeface="Arial"/>
                <a:sym typeface="Arial"/>
              </a:defRPr>
            </a:lvl1pPr>
            <a:lvl2pPr indent="-161290" lvl="1" marL="742950" marR="0" rtl="0" algn="l">
              <a:spcBef>
                <a:spcPts val="560"/>
              </a:spcBef>
              <a:spcAft>
                <a:spcPts val="0"/>
              </a:spcAft>
              <a:buClr>
                <a:srgbClr val="870000"/>
              </a:buClr>
              <a:buSzPct val="70000"/>
              <a:buFont typeface="Arial"/>
              <a:buChar char="●"/>
              <a:defRPr b="0" i="0" sz="2800" u="none" cap="none" strike="noStrike">
                <a:solidFill>
                  <a:schemeClr val="dk1"/>
                </a:solidFill>
                <a:latin typeface="Arial"/>
                <a:ea typeface="Arial"/>
                <a:cs typeface="Arial"/>
                <a:sym typeface="Arial"/>
              </a:defRPr>
            </a:lvl2pPr>
            <a:lvl3pPr indent="-121919" lvl="2" marL="1143000" marR="0" rtl="0" algn="l">
              <a:spcBef>
                <a:spcPts val="480"/>
              </a:spcBef>
              <a:spcAft>
                <a:spcPts val="0"/>
              </a:spcAft>
              <a:buClr>
                <a:srgbClr val="000080"/>
              </a:buClr>
              <a:buSzPct val="70000"/>
              <a:buFont typeface="Noto Sans Symbols"/>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rgbClr val="870000"/>
              </a:buClr>
              <a:buSzPct val="100000"/>
              <a:buFont typeface="Noto Sans Symbols"/>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54" name="Shape 54"/>
        <p:cNvGrpSpPr/>
        <p:nvPr/>
      </p:nvGrpSpPr>
      <p:grpSpPr>
        <a:xfrm>
          <a:off x="0" y="0"/>
          <a:ext cx="0" cy="0"/>
          <a:chOff x="0" y="0"/>
          <a:chExt cx="0" cy="0"/>
        </a:xfrm>
      </p:grpSpPr>
      <p:sp>
        <p:nvSpPr>
          <p:cNvPr id="55" name="Shape 55"/>
          <p:cNvSpPr txBox="1"/>
          <p:nvPr>
            <p:ph type="title"/>
          </p:nvPr>
        </p:nvSpPr>
        <p:spPr>
          <a:xfrm rot="5400000">
            <a:off x="4591050" y="2228849"/>
            <a:ext cx="5714999" cy="2019299"/>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3600" u="none" cap="none" strike="noStrike">
                <a:solidFill>
                  <a:srgbClr val="FFCC66"/>
                </a:solidFill>
                <a:latin typeface="Arial"/>
                <a:ea typeface="Arial"/>
                <a:cs typeface="Arial"/>
                <a:sym typeface="Arial"/>
              </a:defRPr>
            </a:lvl1pPr>
            <a:lvl2pPr indent="0" lvl="1" marL="0" marR="0" rtl="0" algn="l">
              <a:spcBef>
                <a:spcPts val="0"/>
              </a:spcBef>
              <a:spcAft>
                <a:spcPts val="0"/>
              </a:spcAft>
              <a:buNone/>
              <a:defRPr b="0" i="0" sz="3600" u="none" cap="none" strike="noStrike">
                <a:solidFill>
                  <a:srgbClr val="FFCC66"/>
                </a:solidFill>
                <a:latin typeface="Arial"/>
                <a:ea typeface="Arial"/>
                <a:cs typeface="Arial"/>
                <a:sym typeface="Arial"/>
              </a:defRPr>
            </a:lvl2pPr>
            <a:lvl3pPr indent="0" lvl="2" marL="0" marR="0" rtl="0" algn="l">
              <a:spcBef>
                <a:spcPts val="0"/>
              </a:spcBef>
              <a:spcAft>
                <a:spcPts val="0"/>
              </a:spcAft>
              <a:buNone/>
              <a:defRPr b="0" i="0" sz="3600" u="none" cap="none" strike="noStrike">
                <a:solidFill>
                  <a:srgbClr val="FFCC66"/>
                </a:solidFill>
                <a:latin typeface="Arial"/>
                <a:ea typeface="Arial"/>
                <a:cs typeface="Arial"/>
                <a:sym typeface="Arial"/>
              </a:defRPr>
            </a:lvl3pPr>
            <a:lvl4pPr indent="0" lvl="3" marL="0" marR="0" rtl="0" algn="l">
              <a:spcBef>
                <a:spcPts val="0"/>
              </a:spcBef>
              <a:spcAft>
                <a:spcPts val="0"/>
              </a:spcAft>
              <a:buNone/>
              <a:defRPr b="0" i="0" sz="3600" u="none" cap="none" strike="noStrike">
                <a:solidFill>
                  <a:srgbClr val="FFCC66"/>
                </a:solidFill>
                <a:latin typeface="Arial"/>
                <a:ea typeface="Arial"/>
                <a:cs typeface="Arial"/>
                <a:sym typeface="Arial"/>
              </a:defRPr>
            </a:lvl4pPr>
            <a:lvl5pPr indent="0" lvl="4" marL="0" marR="0" rtl="0" algn="l">
              <a:spcBef>
                <a:spcPts val="0"/>
              </a:spcBef>
              <a:spcAft>
                <a:spcPts val="0"/>
              </a:spcAft>
              <a:buNone/>
              <a:defRPr b="0" i="0" sz="3600" u="none" cap="none" strike="noStrike">
                <a:solidFill>
                  <a:srgbClr val="FFCC66"/>
                </a:solidFill>
                <a:latin typeface="Arial"/>
                <a:ea typeface="Arial"/>
                <a:cs typeface="Arial"/>
                <a:sym typeface="Arial"/>
              </a:defRPr>
            </a:lvl5pPr>
            <a:lvl6pPr indent="0" lvl="5" marL="457200" marR="0" rtl="0" algn="l">
              <a:spcBef>
                <a:spcPts val="0"/>
              </a:spcBef>
              <a:spcAft>
                <a:spcPts val="0"/>
              </a:spcAft>
              <a:buNone/>
              <a:defRPr b="0" i="0" sz="3600" u="none" cap="none" strike="noStrike">
                <a:solidFill>
                  <a:srgbClr val="FFCC66"/>
                </a:solidFill>
                <a:latin typeface="Arial"/>
                <a:ea typeface="Arial"/>
                <a:cs typeface="Arial"/>
                <a:sym typeface="Arial"/>
              </a:defRPr>
            </a:lvl6pPr>
            <a:lvl7pPr indent="0" lvl="6" marL="914400" marR="0" rtl="0" algn="l">
              <a:spcBef>
                <a:spcPts val="0"/>
              </a:spcBef>
              <a:spcAft>
                <a:spcPts val="0"/>
              </a:spcAft>
              <a:buNone/>
              <a:defRPr b="0" i="0" sz="3600" u="none" cap="none" strike="noStrike">
                <a:solidFill>
                  <a:srgbClr val="FFCC66"/>
                </a:solidFill>
                <a:latin typeface="Arial"/>
                <a:ea typeface="Arial"/>
                <a:cs typeface="Arial"/>
                <a:sym typeface="Arial"/>
              </a:defRPr>
            </a:lvl7pPr>
            <a:lvl8pPr indent="0" lvl="7" marL="1371600" marR="0" rtl="0" algn="l">
              <a:spcBef>
                <a:spcPts val="0"/>
              </a:spcBef>
              <a:spcAft>
                <a:spcPts val="0"/>
              </a:spcAft>
              <a:buNone/>
              <a:defRPr b="0" i="0" sz="3600" u="none" cap="none" strike="noStrike">
                <a:solidFill>
                  <a:srgbClr val="FFCC66"/>
                </a:solidFill>
                <a:latin typeface="Arial"/>
                <a:ea typeface="Arial"/>
                <a:cs typeface="Arial"/>
                <a:sym typeface="Arial"/>
              </a:defRPr>
            </a:lvl8pPr>
            <a:lvl9pPr indent="0" lvl="8" marL="1828800" marR="0" rtl="0" algn="l">
              <a:spcBef>
                <a:spcPts val="0"/>
              </a:spcBef>
              <a:spcAft>
                <a:spcPts val="0"/>
              </a:spcAft>
              <a:buNone/>
              <a:defRPr b="0" i="0" sz="3600" u="none" cap="none" strike="noStrike">
                <a:solidFill>
                  <a:srgbClr val="FFCC66"/>
                </a:solidFill>
                <a:latin typeface="Arial"/>
                <a:ea typeface="Arial"/>
                <a:cs typeface="Arial"/>
                <a:sym typeface="Arial"/>
              </a:defRPr>
            </a:lvl9pPr>
          </a:lstStyle>
          <a:p/>
        </p:txBody>
      </p:sp>
      <p:sp>
        <p:nvSpPr>
          <p:cNvPr id="56" name="Shape 56"/>
          <p:cNvSpPr txBox="1"/>
          <p:nvPr>
            <p:ph idx="1" type="body"/>
          </p:nvPr>
        </p:nvSpPr>
        <p:spPr>
          <a:xfrm rot="5400000">
            <a:off x="476250" y="285749"/>
            <a:ext cx="5714999" cy="5905500"/>
          </a:xfrm>
          <a:prstGeom prst="rect">
            <a:avLst/>
          </a:prstGeom>
          <a:noFill/>
          <a:ln>
            <a:noFill/>
          </a:ln>
        </p:spPr>
        <p:txBody>
          <a:bodyPr anchorCtr="0" anchor="t" bIns="91425" lIns="91425" rIns="91425" tIns="91425"/>
          <a:lstStyle>
            <a:lvl1pPr indent="-200660" lvl="0" marL="342900" marR="0" rtl="0" algn="l">
              <a:spcBef>
                <a:spcPts val="640"/>
              </a:spcBef>
              <a:spcAft>
                <a:spcPts val="0"/>
              </a:spcAft>
              <a:buClr>
                <a:srgbClr val="000080"/>
              </a:buClr>
              <a:buSzPct val="70000"/>
              <a:buFont typeface="Arial"/>
              <a:buChar char="●"/>
              <a:defRPr b="0" i="0" sz="3200" u="none" cap="none" strike="noStrike">
                <a:solidFill>
                  <a:schemeClr val="dk1"/>
                </a:solidFill>
                <a:latin typeface="Arial"/>
                <a:ea typeface="Arial"/>
                <a:cs typeface="Arial"/>
                <a:sym typeface="Arial"/>
              </a:defRPr>
            </a:lvl1pPr>
            <a:lvl2pPr indent="-161290" lvl="1" marL="742950" marR="0" rtl="0" algn="l">
              <a:spcBef>
                <a:spcPts val="560"/>
              </a:spcBef>
              <a:spcAft>
                <a:spcPts val="0"/>
              </a:spcAft>
              <a:buClr>
                <a:srgbClr val="870000"/>
              </a:buClr>
              <a:buSzPct val="70000"/>
              <a:buFont typeface="Arial"/>
              <a:buChar char="●"/>
              <a:defRPr b="0" i="0" sz="2800" u="none" cap="none" strike="noStrike">
                <a:solidFill>
                  <a:schemeClr val="dk1"/>
                </a:solidFill>
                <a:latin typeface="Arial"/>
                <a:ea typeface="Arial"/>
                <a:cs typeface="Arial"/>
                <a:sym typeface="Arial"/>
              </a:defRPr>
            </a:lvl2pPr>
            <a:lvl3pPr indent="-121919" lvl="2" marL="1143000" marR="0" rtl="0" algn="l">
              <a:spcBef>
                <a:spcPts val="480"/>
              </a:spcBef>
              <a:spcAft>
                <a:spcPts val="0"/>
              </a:spcAft>
              <a:buClr>
                <a:srgbClr val="000080"/>
              </a:buClr>
              <a:buSzPct val="70000"/>
              <a:buFont typeface="Noto Sans Symbols"/>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rgbClr val="870000"/>
              </a:buClr>
              <a:buSzPct val="100000"/>
              <a:buFont typeface="Noto Sans Symbols"/>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0" name="Shape 20"/>
        <p:cNvGrpSpPr/>
        <p:nvPr/>
      </p:nvGrpSpPr>
      <p:grpSpPr>
        <a:xfrm>
          <a:off x="0" y="0"/>
          <a:ext cx="0" cy="0"/>
          <a:chOff x="0" y="0"/>
          <a:chExt cx="0" cy="0"/>
        </a:xfrm>
      </p:grpSpPr>
      <p:sp>
        <p:nvSpPr>
          <p:cNvPr id="21" name="Shape 21"/>
          <p:cNvSpPr txBox="1"/>
          <p:nvPr>
            <p:ph type="title"/>
          </p:nvPr>
        </p:nvSpPr>
        <p:spPr>
          <a:xfrm>
            <a:off x="381000" y="304800"/>
            <a:ext cx="6705599" cy="685799"/>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3600" u="none" cap="none" strike="noStrike">
                <a:solidFill>
                  <a:srgbClr val="FFCC66"/>
                </a:solidFill>
                <a:latin typeface="Arial"/>
                <a:ea typeface="Arial"/>
                <a:cs typeface="Arial"/>
                <a:sym typeface="Arial"/>
              </a:defRPr>
            </a:lvl1pPr>
            <a:lvl2pPr indent="0" lvl="1" marL="0" marR="0" rtl="0" algn="l">
              <a:spcBef>
                <a:spcPts val="0"/>
              </a:spcBef>
              <a:spcAft>
                <a:spcPts val="0"/>
              </a:spcAft>
              <a:buNone/>
              <a:defRPr b="0" i="0" sz="3600" u="none" cap="none" strike="noStrike">
                <a:solidFill>
                  <a:srgbClr val="FFCC66"/>
                </a:solidFill>
                <a:latin typeface="Arial"/>
                <a:ea typeface="Arial"/>
                <a:cs typeface="Arial"/>
                <a:sym typeface="Arial"/>
              </a:defRPr>
            </a:lvl2pPr>
            <a:lvl3pPr indent="0" lvl="2" marL="0" marR="0" rtl="0" algn="l">
              <a:spcBef>
                <a:spcPts val="0"/>
              </a:spcBef>
              <a:spcAft>
                <a:spcPts val="0"/>
              </a:spcAft>
              <a:buNone/>
              <a:defRPr b="0" i="0" sz="3600" u="none" cap="none" strike="noStrike">
                <a:solidFill>
                  <a:srgbClr val="FFCC66"/>
                </a:solidFill>
                <a:latin typeface="Arial"/>
                <a:ea typeface="Arial"/>
                <a:cs typeface="Arial"/>
                <a:sym typeface="Arial"/>
              </a:defRPr>
            </a:lvl3pPr>
            <a:lvl4pPr indent="0" lvl="3" marL="0" marR="0" rtl="0" algn="l">
              <a:spcBef>
                <a:spcPts val="0"/>
              </a:spcBef>
              <a:spcAft>
                <a:spcPts val="0"/>
              </a:spcAft>
              <a:buNone/>
              <a:defRPr b="0" i="0" sz="3600" u="none" cap="none" strike="noStrike">
                <a:solidFill>
                  <a:srgbClr val="FFCC66"/>
                </a:solidFill>
                <a:latin typeface="Arial"/>
                <a:ea typeface="Arial"/>
                <a:cs typeface="Arial"/>
                <a:sym typeface="Arial"/>
              </a:defRPr>
            </a:lvl4pPr>
            <a:lvl5pPr indent="0" lvl="4" marL="0" marR="0" rtl="0" algn="l">
              <a:spcBef>
                <a:spcPts val="0"/>
              </a:spcBef>
              <a:spcAft>
                <a:spcPts val="0"/>
              </a:spcAft>
              <a:buNone/>
              <a:defRPr b="0" i="0" sz="3600" u="none" cap="none" strike="noStrike">
                <a:solidFill>
                  <a:srgbClr val="FFCC66"/>
                </a:solidFill>
                <a:latin typeface="Arial"/>
                <a:ea typeface="Arial"/>
                <a:cs typeface="Arial"/>
                <a:sym typeface="Arial"/>
              </a:defRPr>
            </a:lvl5pPr>
            <a:lvl6pPr indent="0" lvl="5" marL="457200" marR="0" rtl="0" algn="l">
              <a:spcBef>
                <a:spcPts val="0"/>
              </a:spcBef>
              <a:spcAft>
                <a:spcPts val="0"/>
              </a:spcAft>
              <a:buNone/>
              <a:defRPr b="0" i="0" sz="3600" u="none" cap="none" strike="noStrike">
                <a:solidFill>
                  <a:srgbClr val="FFCC66"/>
                </a:solidFill>
                <a:latin typeface="Arial"/>
                <a:ea typeface="Arial"/>
                <a:cs typeface="Arial"/>
                <a:sym typeface="Arial"/>
              </a:defRPr>
            </a:lvl6pPr>
            <a:lvl7pPr indent="0" lvl="6" marL="914400" marR="0" rtl="0" algn="l">
              <a:spcBef>
                <a:spcPts val="0"/>
              </a:spcBef>
              <a:spcAft>
                <a:spcPts val="0"/>
              </a:spcAft>
              <a:buNone/>
              <a:defRPr b="0" i="0" sz="3600" u="none" cap="none" strike="noStrike">
                <a:solidFill>
                  <a:srgbClr val="FFCC66"/>
                </a:solidFill>
                <a:latin typeface="Arial"/>
                <a:ea typeface="Arial"/>
                <a:cs typeface="Arial"/>
                <a:sym typeface="Arial"/>
              </a:defRPr>
            </a:lvl7pPr>
            <a:lvl8pPr indent="0" lvl="7" marL="1371600" marR="0" rtl="0" algn="l">
              <a:spcBef>
                <a:spcPts val="0"/>
              </a:spcBef>
              <a:spcAft>
                <a:spcPts val="0"/>
              </a:spcAft>
              <a:buNone/>
              <a:defRPr b="0" i="0" sz="3600" u="none" cap="none" strike="noStrike">
                <a:solidFill>
                  <a:srgbClr val="FFCC66"/>
                </a:solidFill>
                <a:latin typeface="Arial"/>
                <a:ea typeface="Arial"/>
                <a:cs typeface="Arial"/>
                <a:sym typeface="Arial"/>
              </a:defRPr>
            </a:lvl8pPr>
            <a:lvl9pPr indent="0" lvl="8" marL="1828800" marR="0" rtl="0" algn="l">
              <a:spcBef>
                <a:spcPts val="0"/>
              </a:spcBef>
              <a:spcAft>
                <a:spcPts val="0"/>
              </a:spcAft>
              <a:buNone/>
              <a:defRPr b="0" i="0" sz="3600" u="none" cap="none" strike="noStrike">
                <a:solidFill>
                  <a:srgbClr val="FFCC66"/>
                </a:solidFill>
                <a:latin typeface="Arial"/>
                <a:ea typeface="Arial"/>
                <a:cs typeface="Arial"/>
                <a:sym typeface="Arial"/>
              </a:defRPr>
            </a:lvl9pPr>
          </a:lstStyle>
          <a:p/>
        </p:txBody>
      </p:sp>
      <p:sp>
        <p:nvSpPr>
          <p:cNvPr id="22" name="Shape 22"/>
          <p:cNvSpPr txBox="1"/>
          <p:nvPr>
            <p:ph idx="1" type="body"/>
          </p:nvPr>
        </p:nvSpPr>
        <p:spPr>
          <a:xfrm>
            <a:off x="762000" y="1524000"/>
            <a:ext cx="7696199" cy="4572000"/>
          </a:xfrm>
          <a:prstGeom prst="rect">
            <a:avLst/>
          </a:prstGeom>
          <a:noFill/>
          <a:ln>
            <a:noFill/>
          </a:ln>
        </p:spPr>
        <p:txBody>
          <a:bodyPr anchorCtr="0" anchor="t" bIns="91425" lIns="91425" rIns="91425" tIns="91425"/>
          <a:lstStyle>
            <a:lvl1pPr indent="-200660" lvl="0" marL="342900" marR="0" rtl="0" algn="l">
              <a:spcBef>
                <a:spcPts val="640"/>
              </a:spcBef>
              <a:spcAft>
                <a:spcPts val="0"/>
              </a:spcAft>
              <a:buClr>
                <a:srgbClr val="000080"/>
              </a:buClr>
              <a:buSzPct val="70000"/>
              <a:buFont typeface="Arial"/>
              <a:buChar char="●"/>
              <a:defRPr b="0" i="0" sz="3200" u="none" cap="none" strike="noStrike">
                <a:solidFill>
                  <a:schemeClr val="dk1"/>
                </a:solidFill>
                <a:latin typeface="Arial"/>
                <a:ea typeface="Arial"/>
                <a:cs typeface="Arial"/>
                <a:sym typeface="Arial"/>
              </a:defRPr>
            </a:lvl1pPr>
            <a:lvl2pPr indent="-161290" lvl="1" marL="742950" marR="0" rtl="0" algn="l">
              <a:spcBef>
                <a:spcPts val="560"/>
              </a:spcBef>
              <a:spcAft>
                <a:spcPts val="0"/>
              </a:spcAft>
              <a:buClr>
                <a:srgbClr val="870000"/>
              </a:buClr>
              <a:buSzPct val="70000"/>
              <a:buFont typeface="Arial"/>
              <a:buChar char="●"/>
              <a:defRPr b="0" i="0" sz="2800" u="none" cap="none" strike="noStrike">
                <a:solidFill>
                  <a:schemeClr val="dk1"/>
                </a:solidFill>
                <a:latin typeface="Arial"/>
                <a:ea typeface="Arial"/>
                <a:cs typeface="Arial"/>
                <a:sym typeface="Arial"/>
              </a:defRPr>
            </a:lvl2pPr>
            <a:lvl3pPr indent="-121919" lvl="2" marL="1143000" marR="0" rtl="0" algn="l">
              <a:spcBef>
                <a:spcPts val="480"/>
              </a:spcBef>
              <a:spcAft>
                <a:spcPts val="0"/>
              </a:spcAft>
              <a:buClr>
                <a:srgbClr val="000080"/>
              </a:buClr>
              <a:buSzPct val="70000"/>
              <a:buFont typeface="Noto Sans Symbols"/>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rgbClr val="870000"/>
              </a:buClr>
              <a:buSzPct val="100000"/>
              <a:buFont typeface="Noto Sans Symbols"/>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3" name="Shape 2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4" name="Shape 24"/>
        <p:cNvGrpSpPr/>
        <p:nvPr/>
      </p:nvGrpSpPr>
      <p:grpSpPr>
        <a:xfrm>
          <a:off x="0" y="0"/>
          <a:ext cx="0" cy="0"/>
          <a:chOff x="0" y="0"/>
          <a:chExt cx="0" cy="0"/>
        </a:xfrm>
      </p:grpSpPr>
      <p:sp>
        <p:nvSpPr>
          <p:cNvPr id="25" name="Shape 25"/>
          <p:cNvSpPr txBox="1"/>
          <p:nvPr>
            <p:ph type="title"/>
          </p:nvPr>
        </p:nvSpPr>
        <p:spPr>
          <a:xfrm>
            <a:off x="381000" y="304800"/>
            <a:ext cx="6705599" cy="685799"/>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3600" u="none" cap="none" strike="noStrike">
                <a:solidFill>
                  <a:srgbClr val="FFCC66"/>
                </a:solidFill>
                <a:latin typeface="Arial"/>
                <a:ea typeface="Arial"/>
                <a:cs typeface="Arial"/>
                <a:sym typeface="Arial"/>
              </a:defRPr>
            </a:lvl1pPr>
            <a:lvl2pPr indent="0" lvl="1" marL="0" marR="0" rtl="0" algn="l">
              <a:spcBef>
                <a:spcPts val="0"/>
              </a:spcBef>
              <a:spcAft>
                <a:spcPts val="0"/>
              </a:spcAft>
              <a:buNone/>
              <a:defRPr b="0" i="0" sz="3600" u="none" cap="none" strike="noStrike">
                <a:solidFill>
                  <a:srgbClr val="FFCC66"/>
                </a:solidFill>
                <a:latin typeface="Arial"/>
                <a:ea typeface="Arial"/>
                <a:cs typeface="Arial"/>
                <a:sym typeface="Arial"/>
              </a:defRPr>
            </a:lvl2pPr>
            <a:lvl3pPr indent="0" lvl="2" marL="0" marR="0" rtl="0" algn="l">
              <a:spcBef>
                <a:spcPts val="0"/>
              </a:spcBef>
              <a:spcAft>
                <a:spcPts val="0"/>
              </a:spcAft>
              <a:buNone/>
              <a:defRPr b="0" i="0" sz="3600" u="none" cap="none" strike="noStrike">
                <a:solidFill>
                  <a:srgbClr val="FFCC66"/>
                </a:solidFill>
                <a:latin typeface="Arial"/>
                <a:ea typeface="Arial"/>
                <a:cs typeface="Arial"/>
                <a:sym typeface="Arial"/>
              </a:defRPr>
            </a:lvl3pPr>
            <a:lvl4pPr indent="0" lvl="3" marL="0" marR="0" rtl="0" algn="l">
              <a:spcBef>
                <a:spcPts val="0"/>
              </a:spcBef>
              <a:spcAft>
                <a:spcPts val="0"/>
              </a:spcAft>
              <a:buNone/>
              <a:defRPr b="0" i="0" sz="3600" u="none" cap="none" strike="noStrike">
                <a:solidFill>
                  <a:srgbClr val="FFCC66"/>
                </a:solidFill>
                <a:latin typeface="Arial"/>
                <a:ea typeface="Arial"/>
                <a:cs typeface="Arial"/>
                <a:sym typeface="Arial"/>
              </a:defRPr>
            </a:lvl4pPr>
            <a:lvl5pPr indent="0" lvl="4" marL="0" marR="0" rtl="0" algn="l">
              <a:spcBef>
                <a:spcPts val="0"/>
              </a:spcBef>
              <a:spcAft>
                <a:spcPts val="0"/>
              </a:spcAft>
              <a:buNone/>
              <a:defRPr b="0" i="0" sz="3600" u="none" cap="none" strike="noStrike">
                <a:solidFill>
                  <a:srgbClr val="FFCC66"/>
                </a:solidFill>
                <a:latin typeface="Arial"/>
                <a:ea typeface="Arial"/>
                <a:cs typeface="Arial"/>
                <a:sym typeface="Arial"/>
              </a:defRPr>
            </a:lvl5pPr>
            <a:lvl6pPr indent="0" lvl="5" marL="457200" marR="0" rtl="0" algn="l">
              <a:spcBef>
                <a:spcPts val="0"/>
              </a:spcBef>
              <a:spcAft>
                <a:spcPts val="0"/>
              </a:spcAft>
              <a:buNone/>
              <a:defRPr b="0" i="0" sz="3600" u="none" cap="none" strike="noStrike">
                <a:solidFill>
                  <a:srgbClr val="FFCC66"/>
                </a:solidFill>
                <a:latin typeface="Arial"/>
                <a:ea typeface="Arial"/>
                <a:cs typeface="Arial"/>
                <a:sym typeface="Arial"/>
              </a:defRPr>
            </a:lvl6pPr>
            <a:lvl7pPr indent="0" lvl="6" marL="914400" marR="0" rtl="0" algn="l">
              <a:spcBef>
                <a:spcPts val="0"/>
              </a:spcBef>
              <a:spcAft>
                <a:spcPts val="0"/>
              </a:spcAft>
              <a:buNone/>
              <a:defRPr b="0" i="0" sz="3600" u="none" cap="none" strike="noStrike">
                <a:solidFill>
                  <a:srgbClr val="FFCC66"/>
                </a:solidFill>
                <a:latin typeface="Arial"/>
                <a:ea typeface="Arial"/>
                <a:cs typeface="Arial"/>
                <a:sym typeface="Arial"/>
              </a:defRPr>
            </a:lvl7pPr>
            <a:lvl8pPr indent="0" lvl="7" marL="1371600" marR="0" rtl="0" algn="l">
              <a:spcBef>
                <a:spcPts val="0"/>
              </a:spcBef>
              <a:spcAft>
                <a:spcPts val="0"/>
              </a:spcAft>
              <a:buNone/>
              <a:defRPr b="0" i="0" sz="3600" u="none" cap="none" strike="noStrike">
                <a:solidFill>
                  <a:srgbClr val="FFCC66"/>
                </a:solidFill>
                <a:latin typeface="Arial"/>
                <a:ea typeface="Arial"/>
                <a:cs typeface="Arial"/>
                <a:sym typeface="Arial"/>
              </a:defRPr>
            </a:lvl8pPr>
            <a:lvl9pPr indent="0" lvl="8" marL="1828800" marR="0" rtl="0" algn="l">
              <a:spcBef>
                <a:spcPts val="0"/>
              </a:spcBef>
              <a:spcAft>
                <a:spcPts val="0"/>
              </a:spcAft>
              <a:buNone/>
              <a:defRPr b="0" i="0" sz="3600" u="none" cap="none" strike="noStrike">
                <a:solidFill>
                  <a:srgbClr val="FFCC66"/>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AndTx">
  <p:cSld name="Title, Content and Text">
    <p:spTree>
      <p:nvGrpSpPr>
        <p:cNvPr id="26" name="Shape 26"/>
        <p:cNvGrpSpPr/>
        <p:nvPr/>
      </p:nvGrpSpPr>
      <p:grpSpPr>
        <a:xfrm>
          <a:off x="0" y="0"/>
          <a:ext cx="0" cy="0"/>
          <a:chOff x="0" y="0"/>
          <a:chExt cx="0" cy="0"/>
        </a:xfrm>
      </p:grpSpPr>
      <p:sp>
        <p:nvSpPr>
          <p:cNvPr id="27" name="Shape 27"/>
          <p:cNvSpPr txBox="1"/>
          <p:nvPr>
            <p:ph type="title"/>
          </p:nvPr>
        </p:nvSpPr>
        <p:spPr>
          <a:xfrm>
            <a:off x="381000" y="304800"/>
            <a:ext cx="6705599" cy="685799"/>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3600" u="none" cap="none" strike="noStrike">
                <a:solidFill>
                  <a:srgbClr val="FFCC66"/>
                </a:solidFill>
                <a:latin typeface="Arial"/>
                <a:ea typeface="Arial"/>
                <a:cs typeface="Arial"/>
                <a:sym typeface="Arial"/>
              </a:defRPr>
            </a:lvl1pPr>
            <a:lvl2pPr indent="0" lvl="1" marL="0" marR="0" rtl="0" algn="l">
              <a:spcBef>
                <a:spcPts val="0"/>
              </a:spcBef>
              <a:spcAft>
                <a:spcPts val="0"/>
              </a:spcAft>
              <a:buNone/>
              <a:defRPr b="0" i="0" sz="3600" u="none" cap="none" strike="noStrike">
                <a:solidFill>
                  <a:srgbClr val="FFCC66"/>
                </a:solidFill>
                <a:latin typeface="Arial"/>
                <a:ea typeface="Arial"/>
                <a:cs typeface="Arial"/>
                <a:sym typeface="Arial"/>
              </a:defRPr>
            </a:lvl2pPr>
            <a:lvl3pPr indent="0" lvl="2" marL="0" marR="0" rtl="0" algn="l">
              <a:spcBef>
                <a:spcPts val="0"/>
              </a:spcBef>
              <a:spcAft>
                <a:spcPts val="0"/>
              </a:spcAft>
              <a:buNone/>
              <a:defRPr b="0" i="0" sz="3600" u="none" cap="none" strike="noStrike">
                <a:solidFill>
                  <a:srgbClr val="FFCC66"/>
                </a:solidFill>
                <a:latin typeface="Arial"/>
                <a:ea typeface="Arial"/>
                <a:cs typeface="Arial"/>
                <a:sym typeface="Arial"/>
              </a:defRPr>
            </a:lvl3pPr>
            <a:lvl4pPr indent="0" lvl="3" marL="0" marR="0" rtl="0" algn="l">
              <a:spcBef>
                <a:spcPts val="0"/>
              </a:spcBef>
              <a:spcAft>
                <a:spcPts val="0"/>
              </a:spcAft>
              <a:buNone/>
              <a:defRPr b="0" i="0" sz="3600" u="none" cap="none" strike="noStrike">
                <a:solidFill>
                  <a:srgbClr val="FFCC66"/>
                </a:solidFill>
                <a:latin typeface="Arial"/>
                <a:ea typeface="Arial"/>
                <a:cs typeface="Arial"/>
                <a:sym typeface="Arial"/>
              </a:defRPr>
            </a:lvl4pPr>
            <a:lvl5pPr indent="0" lvl="4" marL="0" marR="0" rtl="0" algn="l">
              <a:spcBef>
                <a:spcPts val="0"/>
              </a:spcBef>
              <a:spcAft>
                <a:spcPts val="0"/>
              </a:spcAft>
              <a:buNone/>
              <a:defRPr b="0" i="0" sz="3600" u="none" cap="none" strike="noStrike">
                <a:solidFill>
                  <a:srgbClr val="FFCC66"/>
                </a:solidFill>
                <a:latin typeface="Arial"/>
                <a:ea typeface="Arial"/>
                <a:cs typeface="Arial"/>
                <a:sym typeface="Arial"/>
              </a:defRPr>
            </a:lvl5pPr>
            <a:lvl6pPr indent="0" lvl="5" marL="457200" marR="0" rtl="0" algn="l">
              <a:spcBef>
                <a:spcPts val="0"/>
              </a:spcBef>
              <a:spcAft>
                <a:spcPts val="0"/>
              </a:spcAft>
              <a:buNone/>
              <a:defRPr b="0" i="0" sz="3600" u="none" cap="none" strike="noStrike">
                <a:solidFill>
                  <a:srgbClr val="FFCC66"/>
                </a:solidFill>
                <a:latin typeface="Arial"/>
                <a:ea typeface="Arial"/>
                <a:cs typeface="Arial"/>
                <a:sym typeface="Arial"/>
              </a:defRPr>
            </a:lvl6pPr>
            <a:lvl7pPr indent="0" lvl="6" marL="914400" marR="0" rtl="0" algn="l">
              <a:spcBef>
                <a:spcPts val="0"/>
              </a:spcBef>
              <a:spcAft>
                <a:spcPts val="0"/>
              </a:spcAft>
              <a:buNone/>
              <a:defRPr b="0" i="0" sz="3600" u="none" cap="none" strike="noStrike">
                <a:solidFill>
                  <a:srgbClr val="FFCC66"/>
                </a:solidFill>
                <a:latin typeface="Arial"/>
                <a:ea typeface="Arial"/>
                <a:cs typeface="Arial"/>
                <a:sym typeface="Arial"/>
              </a:defRPr>
            </a:lvl7pPr>
            <a:lvl8pPr indent="0" lvl="7" marL="1371600" marR="0" rtl="0" algn="l">
              <a:spcBef>
                <a:spcPts val="0"/>
              </a:spcBef>
              <a:spcAft>
                <a:spcPts val="0"/>
              </a:spcAft>
              <a:buNone/>
              <a:defRPr b="0" i="0" sz="3600" u="none" cap="none" strike="noStrike">
                <a:solidFill>
                  <a:srgbClr val="FFCC66"/>
                </a:solidFill>
                <a:latin typeface="Arial"/>
                <a:ea typeface="Arial"/>
                <a:cs typeface="Arial"/>
                <a:sym typeface="Arial"/>
              </a:defRPr>
            </a:lvl8pPr>
            <a:lvl9pPr indent="0" lvl="8" marL="1828800" marR="0" rtl="0" algn="l">
              <a:spcBef>
                <a:spcPts val="0"/>
              </a:spcBef>
              <a:spcAft>
                <a:spcPts val="0"/>
              </a:spcAft>
              <a:buNone/>
              <a:defRPr b="0" i="0" sz="3600" u="none" cap="none" strike="noStrike">
                <a:solidFill>
                  <a:srgbClr val="FFCC66"/>
                </a:solidFill>
                <a:latin typeface="Arial"/>
                <a:ea typeface="Arial"/>
                <a:cs typeface="Arial"/>
                <a:sym typeface="Arial"/>
              </a:defRPr>
            </a:lvl9pPr>
          </a:lstStyle>
          <a:p/>
        </p:txBody>
      </p:sp>
      <p:sp>
        <p:nvSpPr>
          <p:cNvPr id="28" name="Shape 28"/>
          <p:cNvSpPr txBox="1"/>
          <p:nvPr>
            <p:ph idx="1" type="body"/>
          </p:nvPr>
        </p:nvSpPr>
        <p:spPr>
          <a:xfrm>
            <a:off x="762000" y="1524000"/>
            <a:ext cx="3771900" cy="4572000"/>
          </a:xfrm>
          <a:prstGeom prst="rect">
            <a:avLst/>
          </a:prstGeom>
          <a:noFill/>
          <a:ln>
            <a:noFill/>
          </a:ln>
        </p:spPr>
        <p:txBody>
          <a:bodyPr anchorCtr="0" anchor="t" bIns="91425" lIns="91425" rIns="91425" tIns="91425"/>
          <a:lstStyle>
            <a:lvl1pPr indent="-200660" lvl="0" marL="342900" marR="0" rtl="0" algn="l">
              <a:spcBef>
                <a:spcPts val="640"/>
              </a:spcBef>
              <a:spcAft>
                <a:spcPts val="0"/>
              </a:spcAft>
              <a:buClr>
                <a:srgbClr val="000080"/>
              </a:buClr>
              <a:buSzPct val="70000"/>
              <a:buFont typeface="Arial"/>
              <a:buChar char="●"/>
              <a:defRPr b="0" i="0" sz="3200" u="none" cap="none" strike="noStrike">
                <a:solidFill>
                  <a:schemeClr val="dk1"/>
                </a:solidFill>
                <a:latin typeface="Arial"/>
                <a:ea typeface="Arial"/>
                <a:cs typeface="Arial"/>
                <a:sym typeface="Arial"/>
              </a:defRPr>
            </a:lvl1pPr>
            <a:lvl2pPr indent="-161290" lvl="1" marL="742950" marR="0" rtl="0" algn="l">
              <a:spcBef>
                <a:spcPts val="560"/>
              </a:spcBef>
              <a:spcAft>
                <a:spcPts val="0"/>
              </a:spcAft>
              <a:buClr>
                <a:srgbClr val="870000"/>
              </a:buClr>
              <a:buSzPct val="70000"/>
              <a:buFont typeface="Arial"/>
              <a:buChar char="●"/>
              <a:defRPr b="0" i="0" sz="2800" u="none" cap="none" strike="noStrike">
                <a:solidFill>
                  <a:schemeClr val="dk1"/>
                </a:solidFill>
                <a:latin typeface="Arial"/>
                <a:ea typeface="Arial"/>
                <a:cs typeface="Arial"/>
                <a:sym typeface="Arial"/>
              </a:defRPr>
            </a:lvl2pPr>
            <a:lvl3pPr indent="-121919" lvl="2" marL="1143000" marR="0" rtl="0" algn="l">
              <a:spcBef>
                <a:spcPts val="480"/>
              </a:spcBef>
              <a:spcAft>
                <a:spcPts val="0"/>
              </a:spcAft>
              <a:buClr>
                <a:srgbClr val="000080"/>
              </a:buClr>
              <a:buSzPct val="70000"/>
              <a:buFont typeface="Noto Sans Symbols"/>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rgbClr val="870000"/>
              </a:buClr>
              <a:buSzPct val="100000"/>
              <a:buFont typeface="Noto Sans Symbols"/>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29" name="Shape 29"/>
          <p:cNvSpPr txBox="1"/>
          <p:nvPr>
            <p:ph idx="2" type="body"/>
          </p:nvPr>
        </p:nvSpPr>
        <p:spPr>
          <a:xfrm>
            <a:off x="4686300" y="1524000"/>
            <a:ext cx="3771900" cy="4572000"/>
          </a:xfrm>
          <a:prstGeom prst="rect">
            <a:avLst/>
          </a:prstGeom>
          <a:noFill/>
          <a:ln>
            <a:noFill/>
          </a:ln>
        </p:spPr>
        <p:txBody>
          <a:bodyPr anchorCtr="0" anchor="t" bIns="91425" lIns="91425" rIns="91425" tIns="91425"/>
          <a:lstStyle>
            <a:lvl1pPr indent="-200660" lvl="0" marL="342900" marR="0" rtl="0" algn="l">
              <a:spcBef>
                <a:spcPts val="640"/>
              </a:spcBef>
              <a:spcAft>
                <a:spcPts val="0"/>
              </a:spcAft>
              <a:buClr>
                <a:srgbClr val="000080"/>
              </a:buClr>
              <a:buSzPct val="70000"/>
              <a:buFont typeface="Arial"/>
              <a:buChar char="●"/>
              <a:defRPr b="0" i="0" sz="3200" u="none" cap="none" strike="noStrike">
                <a:solidFill>
                  <a:schemeClr val="dk1"/>
                </a:solidFill>
                <a:latin typeface="Arial"/>
                <a:ea typeface="Arial"/>
                <a:cs typeface="Arial"/>
                <a:sym typeface="Arial"/>
              </a:defRPr>
            </a:lvl1pPr>
            <a:lvl2pPr indent="-161290" lvl="1" marL="742950" marR="0" rtl="0" algn="l">
              <a:spcBef>
                <a:spcPts val="560"/>
              </a:spcBef>
              <a:spcAft>
                <a:spcPts val="0"/>
              </a:spcAft>
              <a:buClr>
                <a:srgbClr val="870000"/>
              </a:buClr>
              <a:buSzPct val="70000"/>
              <a:buFont typeface="Arial"/>
              <a:buChar char="●"/>
              <a:defRPr b="0" i="0" sz="2800" u="none" cap="none" strike="noStrike">
                <a:solidFill>
                  <a:schemeClr val="dk1"/>
                </a:solidFill>
                <a:latin typeface="Arial"/>
                <a:ea typeface="Arial"/>
                <a:cs typeface="Arial"/>
                <a:sym typeface="Arial"/>
              </a:defRPr>
            </a:lvl2pPr>
            <a:lvl3pPr indent="-121919" lvl="2" marL="1143000" marR="0" rtl="0" algn="l">
              <a:spcBef>
                <a:spcPts val="480"/>
              </a:spcBef>
              <a:spcAft>
                <a:spcPts val="0"/>
              </a:spcAft>
              <a:buClr>
                <a:srgbClr val="000080"/>
              </a:buClr>
              <a:buSzPct val="70000"/>
              <a:buFont typeface="Noto Sans Symbols"/>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rgbClr val="870000"/>
              </a:buClr>
              <a:buSzPct val="100000"/>
              <a:buFont typeface="Noto Sans Symbols"/>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0" name="Shape 30"/>
        <p:cNvGrpSpPr/>
        <p:nvPr/>
      </p:nvGrpSpPr>
      <p:grpSpPr>
        <a:xfrm>
          <a:off x="0" y="0"/>
          <a:ext cx="0" cy="0"/>
          <a:chOff x="0" y="0"/>
          <a:chExt cx="0" cy="0"/>
        </a:xfrm>
      </p:grpSpPr>
      <p:sp>
        <p:nvSpPr>
          <p:cNvPr id="31" name="Shape 31"/>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rgbClr val="FFCC66"/>
                </a:solidFill>
                <a:latin typeface="Arial"/>
                <a:ea typeface="Arial"/>
                <a:cs typeface="Arial"/>
                <a:sym typeface="Arial"/>
              </a:defRPr>
            </a:lvl1pPr>
            <a:lvl2pPr indent="0" lvl="1" marL="0" marR="0" rtl="0" algn="l">
              <a:spcBef>
                <a:spcPts val="0"/>
              </a:spcBef>
              <a:spcAft>
                <a:spcPts val="0"/>
              </a:spcAft>
              <a:buNone/>
              <a:defRPr b="0" i="0" sz="3600" u="none" cap="none" strike="noStrike">
                <a:solidFill>
                  <a:srgbClr val="FFCC66"/>
                </a:solidFill>
                <a:latin typeface="Arial"/>
                <a:ea typeface="Arial"/>
                <a:cs typeface="Arial"/>
                <a:sym typeface="Arial"/>
              </a:defRPr>
            </a:lvl2pPr>
            <a:lvl3pPr indent="0" lvl="2" marL="0" marR="0" rtl="0" algn="l">
              <a:spcBef>
                <a:spcPts val="0"/>
              </a:spcBef>
              <a:spcAft>
                <a:spcPts val="0"/>
              </a:spcAft>
              <a:buNone/>
              <a:defRPr b="0" i="0" sz="3600" u="none" cap="none" strike="noStrike">
                <a:solidFill>
                  <a:srgbClr val="FFCC66"/>
                </a:solidFill>
                <a:latin typeface="Arial"/>
                <a:ea typeface="Arial"/>
                <a:cs typeface="Arial"/>
                <a:sym typeface="Arial"/>
              </a:defRPr>
            </a:lvl3pPr>
            <a:lvl4pPr indent="0" lvl="3" marL="0" marR="0" rtl="0" algn="l">
              <a:spcBef>
                <a:spcPts val="0"/>
              </a:spcBef>
              <a:spcAft>
                <a:spcPts val="0"/>
              </a:spcAft>
              <a:buNone/>
              <a:defRPr b="0" i="0" sz="3600" u="none" cap="none" strike="noStrike">
                <a:solidFill>
                  <a:srgbClr val="FFCC66"/>
                </a:solidFill>
                <a:latin typeface="Arial"/>
                <a:ea typeface="Arial"/>
                <a:cs typeface="Arial"/>
                <a:sym typeface="Arial"/>
              </a:defRPr>
            </a:lvl4pPr>
            <a:lvl5pPr indent="0" lvl="4" marL="0" marR="0" rtl="0" algn="l">
              <a:spcBef>
                <a:spcPts val="0"/>
              </a:spcBef>
              <a:spcAft>
                <a:spcPts val="0"/>
              </a:spcAft>
              <a:buNone/>
              <a:defRPr b="0" i="0" sz="3600" u="none" cap="none" strike="noStrike">
                <a:solidFill>
                  <a:srgbClr val="FFCC66"/>
                </a:solidFill>
                <a:latin typeface="Arial"/>
                <a:ea typeface="Arial"/>
                <a:cs typeface="Arial"/>
                <a:sym typeface="Arial"/>
              </a:defRPr>
            </a:lvl5pPr>
            <a:lvl6pPr indent="0" lvl="5" marL="457200" marR="0" rtl="0" algn="l">
              <a:spcBef>
                <a:spcPts val="0"/>
              </a:spcBef>
              <a:spcAft>
                <a:spcPts val="0"/>
              </a:spcAft>
              <a:buNone/>
              <a:defRPr b="0" i="0" sz="3600" u="none" cap="none" strike="noStrike">
                <a:solidFill>
                  <a:srgbClr val="FFCC66"/>
                </a:solidFill>
                <a:latin typeface="Arial"/>
                <a:ea typeface="Arial"/>
                <a:cs typeface="Arial"/>
                <a:sym typeface="Arial"/>
              </a:defRPr>
            </a:lvl6pPr>
            <a:lvl7pPr indent="0" lvl="6" marL="914400" marR="0" rtl="0" algn="l">
              <a:spcBef>
                <a:spcPts val="0"/>
              </a:spcBef>
              <a:spcAft>
                <a:spcPts val="0"/>
              </a:spcAft>
              <a:buNone/>
              <a:defRPr b="0" i="0" sz="3600" u="none" cap="none" strike="noStrike">
                <a:solidFill>
                  <a:srgbClr val="FFCC66"/>
                </a:solidFill>
                <a:latin typeface="Arial"/>
                <a:ea typeface="Arial"/>
                <a:cs typeface="Arial"/>
                <a:sym typeface="Arial"/>
              </a:defRPr>
            </a:lvl7pPr>
            <a:lvl8pPr indent="0" lvl="7" marL="1371600" marR="0" rtl="0" algn="l">
              <a:spcBef>
                <a:spcPts val="0"/>
              </a:spcBef>
              <a:spcAft>
                <a:spcPts val="0"/>
              </a:spcAft>
              <a:buNone/>
              <a:defRPr b="0" i="0" sz="3600" u="none" cap="none" strike="noStrike">
                <a:solidFill>
                  <a:srgbClr val="FFCC66"/>
                </a:solidFill>
                <a:latin typeface="Arial"/>
                <a:ea typeface="Arial"/>
                <a:cs typeface="Arial"/>
                <a:sym typeface="Arial"/>
              </a:defRPr>
            </a:lvl8pPr>
            <a:lvl9pPr indent="0" lvl="8" marL="1828800" marR="0" rtl="0" algn="l">
              <a:spcBef>
                <a:spcPts val="0"/>
              </a:spcBef>
              <a:spcAft>
                <a:spcPts val="0"/>
              </a:spcAft>
              <a:buNone/>
              <a:defRPr b="0" i="0" sz="3600" u="none" cap="none" strike="noStrike">
                <a:solidFill>
                  <a:srgbClr val="FFCC66"/>
                </a:solidFill>
                <a:latin typeface="Arial"/>
                <a:ea typeface="Arial"/>
                <a:cs typeface="Arial"/>
                <a:sym typeface="Arial"/>
              </a:defRPr>
            </a:lvl9pPr>
          </a:lstStyle>
          <a:p/>
        </p:txBody>
      </p:sp>
      <p:sp>
        <p:nvSpPr>
          <p:cNvPr id="32" name="Shape 32"/>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000080"/>
              </a:buClr>
              <a:buFont typeface="Arial"/>
              <a:buNone/>
              <a:defRPr b="0" i="0" sz="2000" u="none" cap="none" strike="noStrike">
                <a:solidFill>
                  <a:schemeClr val="dk1"/>
                </a:solidFill>
                <a:latin typeface="Arial"/>
                <a:ea typeface="Arial"/>
                <a:cs typeface="Arial"/>
                <a:sym typeface="Arial"/>
              </a:defRPr>
            </a:lvl1pPr>
            <a:lvl2pPr indent="0" lvl="1" marL="457200" marR="0" rtl="0" algn="l">
              <a:spcBef>
                <a:spcPts val="360"/>
              </a:spcBef>
              <a:spcAft>
                <a:spcPts val="0"/>
              </a:spcAft>
              <a:buClr>
                <a:srgbClr val="870000"/>
              </a:buClr>
              <a:buFont typeface="Arial"/>
              <a:buNone/>
              <a:defRPr b="0" i="0" sz="1800" u="none" cap="none" strike="noStrike">
                <a:solidFill>
                  <a:schemeClr val="dk1"/>
                </a:solidFill>
                <a:latin typeface="Arial"/>
                <a:ea typeface="Arial"/>
                <a:cs typeface="Arial"/>
                <a:sym typeface="Arial"/>
              </a:defRPr>
            </a:lvl2pPr>
            <a:lvl3pPr indent="0" lvl="2" marL="914400" marR="0" rtl="0" algn="l">
              <a:spcBef>
                <a:spcPts val="320"/>
              </a:spcBef>
              <a:spcAft>
                <a:spcPts val="0"/>
              </a:spcAft>
              <a:buClr>
                <a:srgbClr val="000080"/>
              </a:buClr>
              <a:buFont typeface="Noto Sans Symbols"/>
              <a:buNone/>
              <a:defRPr b="0" i="0" sz="1600" u="none" cap="none" strike="noStrike">
                <a:solidFill>
                  <a:schemeClr val="dk1"/>
                </a:solidFill>
                <a:latin typeface="Arial"/>
                <a:ea typeface="Arial"/>
                <a:cs typeface="Arial"/>
                <a:sym typeface="Arial"/>
              </a:defRPr>
            </a:lvl3pPr>
            <a:lvl4pPr indent="0" lvl="3" marL="1371600" marR="0" rtl="0" algn="l">
              <a:spcBef>
                <a:spcPts val="280"/>
              </a:spcBef>
              <a:spcAft>
                <a:spcPts val="0"/>
              </a:spcAft>
              <a:buClr>
                <a:srgbClr val="870000"/>
              </a:buClr>
              <a:buFont typeface="Noto Sans Symbols"/>
              <a:buNone/>
              <a:defRPr b="0" i="0" sz="1400" u="none" cap="none" strike="noStrike">
                <a:solidFill>
                  <a:schemeClr val="dk1"/>
                </a:solidFill>
                <a:latin typeface="Arial"/>
                <a:ea typeface="Arial"/>
                <a:cs typeface="Arial"/>
                <a:sym typeface="Arial"/>
              </a:defRPr>
            </a:lvl4pPr>
            <a:lvl5pPr indent="0" lvl="4" marL="1828800" marR="0" rtl="0" algn="l">
              <a:spcBef>
                <a:spcPts val="280"/>
              </a:spcBef>
              <a:spcAft>
                <a:spcPts val="0"/>
              </a:spcAft>
              <a:buClr>
                <a:srgbClr val="FFCC66"/>
              </a:buClr>
              <a:buFont typeface="Arial"/>
              <a:buNone/>
              <a:defRPr b="0" i="0" sz="1400" u="none" cap="none" strike="noStrike">
                <a:solidFill>
                  <a:schemeClr val="dk1"/>
                </a:solidFill>
                <a:latin typeface="Arial"/>
                <a:ea typeface="Arial"/>
                <a:cs typeface="Arial"/>
                <a:sym typeface="Arial"/>
              </a:defRPr>
            </a:lvl5pPr>
            <a:lvl6pPr indent="0" lvl="5" marL="2286000" marR="0" rtl="0" algn="l">
              <a:spcBef>
                <a:spcPts val="280"/>
              </a:spcBef>
              <a:spcAft>
                <a:spcPts val="0"/>
              </a:spcAft>
              <a:buClr>
                <a:srgbClr val="FFCC66"/>
              </a:buClr>
              <a:buFont typeface="Arial"/>
              <a:buNone/>
              <a:defRPr b="0" i="0" sz="1400" u="none" cap="none" strike="noStrike">
                <a:solidFill>
                  <a:schemeClr val="dk1"/>
                </a:solidFill>
                <a:latin typeface="Arial"/>
                <a:ea typeface="Arial"/>
                <a:cs typeface="Arial"/>
                <a:sym typeface="Arial"/>
              </a:defRPr>
            </a:lvl6pPr>
            <a:lvl7pPr indent="0" lvl="6" marL="2743200" marR="0" rtl="0" algn="l">
              <a:spcBef>
                <a:spcPts val="280"/>
              </a:spcBef>
              <a:spcAft>
                <a:spcPts val="0"/>
              </a:spcAft>
              <a:buClr>
                <a:srgbClr val="FFCC66"/>
              </a:buClr>
              <a:buFont typeface="Arial"/>
              <a:buNone/>
              <a:defRPr b="0" i="0" sz="1400" u="none" cap="none" strike="noStrike">
                <a:solidFill>
                  <a:schemeClr val="dk1"/>
                </a:solidFill>
                <a:latin typeface="Arial"/>
                <a:ea typeface="Arial"/>
                <a:cs typeface="Arial"/>
                <a:sym typeface="Arial"/>
              </a:defRPr>
            </a:lvl7pPr>
            <a:lvl8pPr indent="0" lvl="7" marL="3200400" marR="0" rtl="0" algn="l">
              <a:spcBef>
                <a:spcPts val="280"/>
              </a:spcBef>
              <a:spcAft>
                <a:spcPts val="0"/>
              </a:spcAft>
              <a:buClr>
                <a:srgbClr val="FFCC66"/>
              </a:buClr>
              <a:buFont typeface="Arial"/>
              <a:buNone/>
              <a:defRPr b="0" i="0" sz="1400" u="none" cap="none" strike="noStrike">
                <a:solidFill>
                  <a:schemeClr val="dk1"/>
                </a:solidFill>
                <a:latin typeface="Arial"/>
                <a:ea typeface="Arial"/>
                <a:cs typeface="Arial"/>
                <a:sym typeface="Arial"/>
              </a:defRPr>
            </a:lvl8pPr>
            <a:lvl9pPr indent="0" lvl="8" marL="3657600" marR="0" rtl="0" algn="l">
              <a:spcBef>
                <a:spcPts val="280"/>
              </a:spcBef>
              <a:spcAft>
                <a:spcPts val="0"/>
              </a:spcAft>
              <a:buClr>
                <a:srgbClr val="FFCC66"/>
              </a:buClr>
              <a:buFont typeface="Arial"/>
              <a:buNone/>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381000" y="304800"/>
            <a:ext cx="6705599" cy="685799"/>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3600" u="none" cap="none" strike="noStrike">
                <a:solidFill>
                  <a:srgbClr val="FFCC66"/>
                </a:solidFill>
                <a:latin typeface="Arial"/>
                <a:ea typeface="Arial"/>
                <a:cs typeface="Arial"/>
                <a:sym typeface="Arial"/>
              </a:defRPr>
            </a:lvl1pPr>
            <a:lvl2pPr indent="0" lvl="1" marL="0" marR="0" rtl="0" algn="l">
              <a:spcBef>
                <a:spcPts val="0"/>
              </a:spcBef>
              <a:spcAft>
                <a:spcPts val="0"/>
              </a:spcAft>
              <a:buNone/>
              <a:defRPr b="0" i="0" sz="3600" u="none" cap="none" strike="noStrike">
                <a:solidFill>
                  <a:srgbClr val="FFCC66"/>
                </a:solidFill>
                <a:latin typeface="Arial"/>
                <a:ea typeface="Arial"/>
                <a:cs typeface="Arial"/>
                <a:sym typeface="Arial"/>
              </a:defRPr>
            </a:lvl2pPr>
            <a:lvl3pPr indent="0" lvl="2" marL="0" marR="0" rtl="0" algn="l">
              <a:spcBef>
                <a:spcPts val="0"/>
              </a:spcBef>
              <a:spcAft>
                <a:spcPts val="0"/>
              </a:spcAft>
              <a:buNone/>
              <a:defRPr b="0" i="0" sz="3600" u="none" cap="none" strike="noStrike">
                <a:solidFill>
                  <a:srgbClr val="FFCC66"/>
                </a:solidFill>
                <a:latin typeface="Arial"/>
                <a:ea typeface="Arial"/>
                <a:cs typeface="Arial"/>
                <a:sym typeface="Arial"/>
              </a:defRPr>
            </a:lvl3pPr>
            <a:lvl4pPr indent="0" lvl="3" marL="0" marR="0" rtl="0" algn="l">
              <a:spcBef>
                <a:spcPts val="0"/>
              </a:spcBef>
              <a:spcAft>
                <a:spcPts val="0"/>
              </a:spcAft>
              <a:buNone/>
              <a:defRPr b="0" i="0" sz="3600" u="none" cap="none" strike="noStrike">
                <a:solidFill>
                  <a:srgbClr val="FFCC66"/>
                </a:solidFill>
                <a:latin typeface="Arial"/>
                <a:ea typeface="Arial"/>
                <a:cs typeface="Arial"/>
                <a:sym typeface="Arial"/>
              </a:defRPr>
            </a:lvl4pPr>
            <a:lvl5pPr indent="0" lvl="4" marL="0" marR="0" rtl="0" algn="l">
              <a:spcBef>
                <a:spcPts val="0"/>
              </a:spcBef>
              <a:spcAft>
                <a:spcPts val="0"/>
              </a:spcAft>
              <a:buNone/>
              <a:defRPr b="0" i="0" sz="3600" u="none" cap="none" strike="noStrike">
                <a:solidFill>
                  <a:srgbClr val="FFCC66"/>
                </a:solidFill>
                <a:latin typeface="Arial"/>
                <a:ea typeface="Arial"/>
                <a:cs typeface="Arial"/>
                <a:sym typeface="Arial"/>
              </a:defRPr>
            </a:lvl5pPr>
            <a:lvl6pPr indent="0" lvl="5" marL="457200" marR="0" rtl="0" algn="l">
              <a:spcBef>
                <a:spcPts val="0"/>
              </a:spcBef>
              <a:spcAft>
                <a:spcPts val="0"/>
              </a:spcAft>
              <a:buNone/>
              <a:defRPr b="0" i="0" sz="3600" u="none" cap="none" strike="noStrike">
                <a:solidFill>
                  <a:srgbClr val="FFCC66"/>
                </a:solidFill>
                <a:latin typeface="Arial"/>
                <a:ea typeface="Arial"/>
                <a:cs typeface="Arial"/>
                <a:sym typeface="Arial"/>
              </a:defRPr>
            </a:lvl6pPr>
            <a:lvl7pPr indent="0" lvl="6" marL="914400" marR="0" rtl="0" algn="l">
              <a:spcBef>
                <a:spcPts val="0"/>
              </a:spcBef>
              <a:spcAft>
                <a:spcPts val="0"/>
              </a:spcAft>
              <a:buNone/>
              <a:defRPr b="0" i="0" sz="3600" u="none" cap="none" strike="noStrike">
                <a:solidFill>
                  <a:srgbClr val="FFCC66"/>
                </a:solidFill>
                <a:latin typeface="Arial"/>
                <a:ea typeface="Arial"/>
                <a:cs typeface="Arial"/>
                <a:sym typeface="Arial"/>
              </a:defRPr>
            </a:lvl7pPr>
            <a:lvl8pPr indent="0" lvl="7" marL="1371600" marR="0" rtl="0" algn="l">
              <a:spcBef>
                <a:spcPts val="0"/>
              </a:spcBef>
              <a:spcAft>
                <a:spcPts val="0"/>
              </a:spcAft>
              <a:buNone/>
              <a:defRPr b="0" i="0" sz="3600" u="none" cap="none" strike="noStrike">
                <a:solidFill>
                  <a:srgbClr val="FFCC66"/>
                </a:solidFill>
                <a:latin typeface="Arial"/>
                <a:ea typeface="Arial"/>
                <a:cs typeface="Arial"/>
                <a:sym typeface="Arial"/>
              </a:defRPr>
            </a:lvl8pPr>
            <a:lvl9pPr indent="0" lvl="8" marL="1828800" marR="0" rtl="0" algn="l">
              <a:spcBef>
                <a:spcPts val="0"/>
              </a:spcBef>
              <a:spcAft>
                <a:spcPts val="0"/>
              </a:spcAft>
              <a:buNone/>
              <a:defRPr b="0" i="0" sz="3600" u="none" cap="none" strike="noStrike">
                <a:solidFill>
                  <a:srgbClr val="FFCC66"/>
                </a:solidFill>
                <a:latin typeface="Arial"/>
                <a:ea typeface="Arial"/>
                <a:cs typeface="Arial"/>
                <a:sym typeface="Arial"/>
              </a:defRPr>
            </a:lvl9pPr>
          </a:lstStyle>
          <a:p/>
        </p:txBody>
      </p:sp>
      <p:sp>
        <p:nvSpPr>
          <p:cNvPr id="35" name="Shape 35"/>
          <p:cNvSpPr txBox="1"/>
          <p:nvPr>
            <p:ph idx="1" type="body"/>
          </p:nvPr>
        </p:nvSpPr>
        <p:spPr>
          <a:xfrm>
            <a:off x="762000" y="1524000"/>
            <a:ext cx="3771900" cy="4572000"/>
          </a:xfrm>
          <a:prstGeom prst="rect">
            <a:avLst/>
          </a:prstGeom>
          <a:noFill/>
          <a:ln>
            <a:noFill/>
          </a:ln>
        </p:spPr>
        <p:txBody>
          <a:bodyPr anchorCtr="0" anchor="t" bIns="91425" lIns="91425" rIns="91425" tIns="91425"/>
          <a:lstStyle>
            <a:lvl1pPr indent="-218440" lvl="0" marL="342900" marR="0" rtl="0" algn="l">
              <a:spcBef>
                <a:spcPts val="560"/>
              </a:spcBef>
              <a:spcAft>
                <a:spcPts val="0"/>
              </a:spcAft>
              <a:buClr>
                <a:srgbClr val="000080"/>
              </a:buClr>
              <a:buSzPct val="70000"/>
              <a:buFont typeface="Arial"/>
              <a:buChar char="●"/>
              <a:defRPr b="0" i="0" sz="2800" u="none" cap="none" strike="noStrike">
                <a:solidFill>
                  <a:schemeClr val="dk1"/>
                </a:solidFill>
                <a:latin typeface="Arial"/>
                <a:ea typeface="Arial"/>
                <a:cs typeface="Arial"/>
                <a:sym typeface="Arial"/>
              </a:defRPr>
            </a:lvl1pPr>
            <a:lvl2pPr indent="-179069" lvl="1" marL="742950" marR="0" rtl="0" algn="l">
              <a:spcBef>
                <a:spcPts val="480"/>
              </a:spcBef>
              <a:spcAft>
                <a:spcPts val="0"/>
              </a:spcAft>
              <a:buClr>
                <a:srgbClr val="870000"/>
              </a:buClr>
              <a:buSzPct val="70000"/>
              <a:buFont typeface="Arial"/>
              <a:buChar char="●"/>
              <a:defRPr b="0" i="0" sz="2400" u="none" cap="none" strike="noStrike">
                <a:solidFill>
                  <a:schemeClr val="dk1"/>
                </a:solidFill>
                <a:latin typeface="Arial"/>
                <a:ea typeface="Arial"/>
                <a:cs typeface="Arial"/>
                <a:sym typeface="Arial"/>
              </a:defRPr>
            </a:lvl2pPr>
            <a:lvl3pPr indent="-139700" lvl="2" marL="1143000" marR="0" rtl="0" algn="l">
              <a:spcBef>
                <a:spcPts val="400"/>
              </a:spcBef>
              <a:spcAft>
                <a:spcPts val="0"/>
              </a:spcAft>
              <a:buClr>
                <a:srgbClr val="000080"/>
              </a:buClr>
              <a:buSzPct val="70000"/>
              <a:buFont typeface="Noto Sans Symbols"/>
              <a:buChar char="◻"/>
              <a:defRPr b="0" i="0" sz="2000" u="none" cap="none" strike="noStrike">
                <a:solidFill>
                  <a:schemeClr val="dk1"/>
                </a:solidFill>
                <a:latin typeface="Arial"/>
                <a:ea typeface="Arial"/>
                <a:cs typeface="Arial"/>
                <a:sym typeface="Arial"/>
              </a:defRPr>
            </a:lvl3pPr>
            <a:lvl4pPr indent="-114300" lvl="3" marL="1600200" marR="0" rtl="0" algn="l">
              <a:spcBef>
                <a:spcPts val="360"/>
              </a:spcBef>
              <a:spcAft>
                <a:spcPts val="0"/>
              </a:spcAft>
              <a:buClr>
                <a:srgbClr val="870000"/>
              </a:buClr>
              <a:buSzPct val="100000"/>
              <a:buFont typeface="Noto Sans Symbols"/>
              <a:buChar char="▪"/>
              <a:defRPr b="0" i="0" sz="1800" u="none" cap="none" strike="noStrike">
                <a:solidFill>
                  <a:schemeClr val="dk1"/>
                </a:solidFill>
                <a:latin typeface="Arial"/>
                <a:ea typeface="Arial"/>
                <a:cs typeface="Arial"/>
                <a:sym typeface="Arial"/>
              </a:defRPr>
            </a:lvl4pPr>
            <a:lvl5pPr indent="-114300" lvl="4" marL="2057400" marR="0" rtl="0" algn="l">
              <a:spcBef>
                <a:spcPts val="360"/>
              </a:spcBef>
              <a:spcAft>
                <a:spcPts val="0"/>
              </a:spcAft>
              <a:buClr>
                <a:srgbClr val="FFCC66"/>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spcBef>
                <a:spcPts val="360"/>
              </a:spcBef>
              <a:spcAft>
                <a:spcPts val="0"/>
              </a:spcAft>
              <a:buClr>
                <a:srgbClr val="FFCC66"/>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spcBef>
                <a:spcPts val="360"/>
              </a:spcBef>
              <a:spcAft>
                <a:spcPts val="0"/>
              </a:spcAft>
              <a:buClr>
                <a:srgbClr val="FFCC66"/>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spcBef>
                <a:spcPts val="360"/>
              </a:spcBef>
              <a:spcAft>
                <a:spcPts val="0"/>
              </a:spcAft>
              <a:buClr>
                <a:srgbClr val="FFCC66"/>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spcBef>
                <a:spcPts val="360"/>
              </a:spcBef>
              <a:spcAft>
                <a:spcPts val="0"/>
              </a:spcAft>
              <a:buClr>
                <a:srgbClr val="FFCC66"/>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6" name="Shape 36"/>
          <p:cNvSpPr txBox="1"/>
          <p:nvPr>
            <p:ph idx="2" type="body"/>
          </p:nvPr>
        </p:nvSpPr>
        <p:spPr>
          <a:xfrm>
            <a:off x="4686300" y="1524000"/>
            <a:ext cx="3771900" cy="4572000"/>
          </a:xfrm>
          <a:prstGeom prst="rect">
            <a:avLst/>
          </a:prstGeom>
          <a:noFill/>
          <a:ln>
            <a:noFill/>
          </a:ln>
        </p:spPr>
        <p:txBody>
          <a:bodyPr anchorCtr="0" anchor="t" bIns="91425" lIns="91425" rIns="91425" tIns="91425"/>
          <a:lstStyle>
            <a:lvl1pPr indent="-218440" lvl="0" marL="342900" marR="0" rtl="0" algn="l">
              <a:spcBef>
                <a:spcPts val="560"/>
              </a:spcBef>
              <a:spcAft>
                <a:spcPts val="0"/>
              </a:spcAft>
              <a:buClr>
                <a:srgbClr val="000080"/>
              </a:buClr>
              <a:buSzPct val="70000"/>
              <a:buFont typeface="Arial"/>
              <a:buChar char="●"/>
              <a:defRPr b="0" i="0" sz="2800" u="none" cap="none" strike="noStrike">
                <a:solidFill>
                  <a:schemeClr val="dk1"/>
                </a:solidFill>
                <a:latin typeface="Arial"/>
                <a:ea typeface="Arial"/>
                <a:cs typeface="Arial"/>
                <a:sym typeface="Arial"/>
              </a:defRPr>
            </a:lvl1pPr>
            <a:lvl2pPr indent="-179069" lvl="1" marL="742950" marR="0" rtl="0" algn="l">
              <a:spcBef>
                <a:spcPts val="480"/>
              </a:spcBef>
              <a:spcAft>
                <a:spcPts val="0"/>
              </a:spcAft>
              <a:buClr>
                <a:srgbClr val="870000"/>
              </a:buClr>
              <a:buSzPct val="70000"/>
              <a:buFont typeface="Arial"/>
              <a:buChar char="●"/>
              <a:defRPr b="0" i="0" sz="2400" u="none" cap="none" strike="noStrike">
                <a:solidFill>
                  <a:schemeClr val="dk1"/>
                </a:solidFill>
                <a:latin typeface="Arial"/>
                <a:ea typeface="Arial"/>
                <a:cs typeface="Arial"/>
                <a:sym typeface="Arial"/>
              </a:defRPr>
            </a:lvl2pPr>
            <a:lvl3pPr indent="-139700" lvl="2" marL="1143000" marR="0" rtl="0" algn="l">
              <a:spcBef>
                <a:spcPts val="400"/>
              </a:spcBef>
              <a:spcAft>
                <a:spcPts val="0"/>
              </a:spcAft>
              <a:buClr>
                <a:srgbClr val="000080"/>
              </a:buClr>
              <a:buSzPct val="70000"/>
              <a:buFont typeface="Noto Sans Symbols"/>
              <a:buChar char="◻"/>
              <a:defRPr b="0" i="0" sz="2000" u="none" cap="none" strike="noStrike">
                <a:solidFill>
                  <a:schemeClr val="dk1"/>
                </a:solidFill>
                <a:latin typeface="Arial"/>
                <a:ea typeface="Arial"/>
                <a:cs typeface="Arial"/>
                <a:sym typeface="Arial"/>
              </a:defRPr>
            </a:lvl3pPr>
            <a:lvl4pPr indent="-114300" lvl="3" marL="1600200" marR="0" rtl="0" algn="l">
              <a:spcBef>
                <a:spcPts val="360"/>
              </a:spcBef>
              <a:spcAft>
                <a:spcPts val="0"/>
              </a:spcAft>
              <a:buClr>
                <a:srgbClr val="870000"/>
              </a:buClr>
              <a:buSzPct val="100000"/>
              <a:buFont typeface="Noto Sans Symbols"/>
              <a:buChar char="▪"/>
              <a:defRPr b="0" i="0" sz="1800" u="none" cap="none" strike="noStrike">
                <a:solidFill>
                  <a:schemeClr val="dk1"/>
                </a:solidFill>
                <a:latin typeface="Arial"/>
                <a:ea typeface="Arial"/>
                <a:cs typeface="Arial"/>
                <a:sym typeface="Arial"/>
              </a:defRPr>
            </a:lvl4pPr>
            <a:lvl5pPr indent="-114300" lvl="4" marL="2057400" marR="0" rtl="0" algn="l">
              <a:spcBef>
                <a:spcPts val="360"/>
              </a:spcBef>
              <a:spcAft>
                <a:spcPts val="0"/>
              </a:spcAft>
              <a:buClr>
                <a:srgbClr val="FFCC66"/>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spcBef>
                <a:spcPts val="360"/>
              </a:spcBef>
              <a:spcAft>
                <a:spcPts val="0"/>
              </a:spcAft>
              <a:buClr>
                <a:srgbClr val="FFCC66"/>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spcBef>
                <a:spcPts val="360"/>
              </a:spcBef>
              <a:spcAft>
                <a:spcPts val="0"/>
              </a:spcAft>
              <a:buClr>
                <a:srgbClr val="FFCC66"/>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spcBef>
                <a:spcPts val="360"/>
              </a:spcBef>
              <a:spcAft>
                <a:spcPts val="0"/>
              </a:spcAft>
              <a:buClr>
                <a:srgbClr val="FFCC66"/>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spcBef>
                <a:spcPts val="360"/>
              </a:spcBef>
              <a:spcAft>
                <a:spcPts val="0"/>
              </a:spcAft>
              <a:buClr>
                <a:srgbClr val="FFCC66"/>
              </a:buClr>
              <a:buSzPct val="1000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3600" u="none" cap="none" strike="noStrike">
                <a:solidFill>
                  <a:srgbClr val="FFCC66"/>
                </a:solidFill>
                <a:latin typeface="Arial"/>
                <a:ea typeface="Arial"/>
                <a:cs typeface="Arial"/>
                <a:sym typeface="Arial"/>
              </a:defRPr>
            </a:lvl1pPr>
            <a:lvl2pPr indent="0" lvl="1" marL="0" marR="0" rtl="0" algn="l">
              <a:spcBef>
                <a:spcPts val="0"/>
              </a:spcBef>
              <a:spcAft>
                <a:spcPts val="0"/>
              </a:spcAft>
              <a:buNone/>
              <a:defRPr b="0" i="0" sz="3600" u="none" cap="none" strike="noStrike">
                <a:solidFill>
                  <a:srgbClr val="FFCC66"/>
                </a:solidFill>
                <a:latin typeface="Arial"/>
                <a:ea typeface="Arial"/>
                <a:cs typeface="Arial"/>
                <a:sym typeface="Arial"/>
              </a:defRPr>
            </a:lvl2pPr>
            <a:lvl3pPr indent="0" lvl="2" marL="0" marR="0" rtl="0" algn="l">
              <a:spcBef>
                <a:spcPts val="0"/>
              </a:spcBef>
              <a:spcAft>
                <a:spcPts val="0"/>
              </a:spcAft>
              <a:buNone/>
              <a:defRPr b="0" i="0" sz="3600" u="none" cap="none" strike="noStrike">
                <a:solidFill>
                  <a:srgbClr val="FFCC66"/>
                </a:solidFill>
                <a:latin typeface="Arial"/>
                <a:ea typeface="Arial"/>
                <a:cs typeface="Arial"/>
                <a:sym typeface="Arial"/>
              </a:defRPr>
            </a:lvl3pPr>
            <a:lvl4pPr indent="0" lvl="3" marL="0" marR="0" rtl="0" algn="l">
              <a:spcBef>
                <a:spcPts val="0"/>
              </a:spcBef>
              <a:spcAft>
                <a:spcPts val="0"/>
              </a:spcAft>
              <a:buNone/>
              <a:defRPr b="0" i="0" sz="3600" u="none" cap="none" strike="noStrike">
                <a:solidFill>
                  <a:srgbClr val="FFCC66"/>
                </a:solidFill>
                <a:latin typeface="Arial"/>
                <a:ea typeface="Arial"/>
                <a:cs typeface="Arial"/>
                <a:sym typeface="Arial"/>
              </a:defRPr>
            </a:lvl4pPr>
            <a:lvl5pPr indent="0" lvl="4" marL="0" marR="0" rtl="0" algn="l">
              <a:spcBef>
                <a:spcPts val="0"/>
              </a:spcBef>
              <a:spcAft>
                <a:spcPts val="0"/>
              </a:spcAft>
              <a:buNone/>
              <a:defRPr b="0" i="0" sz="3600" u="none" cap="none" strike="noStrike">
                <a:solidFill>
                  <a:srgbClr val="FFCC66"/>
                </a:solidFill>
                <a:latin typeface="Arial"/>
                <a:ea typeface="Arial"/>
                <a:cs typeface="Arial"/>
                <a:sym typeface="Arial"/>
              </a:defRPr>
            </a:lvl5pPr>
            <a:lvl6pPr indent="0" lvl="5" marL="457200" marR="0" rtl="0" algn="l">
              <a:spcBef>
                <a:spcPts val="0"/>
              </a:spcBef>
              <a:spcAft>
                <a:spcPts val="0"/>
              </a:spcAft>
              <a:buNone/>
              <a:defRPr b="0" i="0" sz="3600" u="none" cap="none" strike="noStrike">
                <a:solidFill>
                  <a:srgbClr val="FFCC66"/>
                </a:solidFill>
                <a:latin typeface="Arial"/>
                <a:ea typeface="Arial"/>
                <a:cs typeface="Arial"/>
                <a:sym typeface="Arial"/>
              </a:defRPr>
            </a:lvl6pPr>
            <a:lvl7pPr indent="0" lvl="6" marL="914400" marR="0" rtl="0" algn="l">
              <a:spcBef>
                <a:spcPts val="0"/>
              </a:spcBef>
              <a:spcAft>
                <a:spcPts val="0"/>
              </a:spcAft>
              <a:buNone/>
              <a:defRPr b="0" i="0" sz="3600" u="none" cap="none" strike="noStrike">
                <a:solidFill>
                  <a:srgbClr val="FFCC66"/>
                </a:solidFill>
                <a:latin typeface="Arial"/>
                <a:ea typeface="Arial"/>
                <a:cs typeface="Arial"/>
                <a:sym typeface="Arial"/>
              </a:defRPr>
            </a:lvl7pPr>
            <a:lvl8pPr indent="0" lvl="7" marL="1371600" marR="0" rtl="0" algn="l">
              <a:spcBef>
                <a:spcPts val="0"/>
              </a:spcBef>
              <a:spcAft>
                <a:spcPts val="0"/>
              </a:spcAft>
              <a:buNone/>
              <a:defRPr b="0" i="0" sz="3600" u="none" cap="none" strike="noStrike">
                <a:solidFill>
                  <a:srgbClr val="FFCC66"/>
                </a:solidFill>
                <a:latin typeface="Arial"/>
                <a:ea typeface="Arial"/>
                <a:cs typeface="Arial"/>
                <a:sym typeface="Arial"/>
              </a:defRPr>
            </a:lvl8pPr>
            <a:lvl9pPr indent="0" lvl="8" marL="1828800" marR="0" rtl="0" algn="l">
              <a:spcBef>
                <a:spcPts val="0"/>
              </a:spcBef>
              <a:spcAft>
                <a:spcPts val="0"/>
              </a:spcAft>
              <a:buNone/>
              <a:defRPr b="0" i="0" sz="3600" u="none" cap="none" strike="noStrike">
                <a:solidFill>
                  <a:srgbClr val="FFCC66"/>
                </a:solidFill>
                <a:latin typeface="Arial"/>
                <a:ea typeface="Arial"/>
                <a:cs typeface="Arial"/>
                <a:sym typeface="Arial"/>
              </a:defRPr>
            </a:lvl9pPr>
          </a:lstStyle>
          <a:p/>
        </p:txBody>
      </p:sp>
      <p:sp>
        <p:nvSpPr>
          <p:cNvPr id="39" name="Shape 39"/>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rgbClr val="000080"/>
              </a:buClr>
              <a:buFont typeface="Arial"/>
              <a:buNone/>
              <a:defRPr b="1" i="0" sz="2400" u="none" cap="none" strike="noStrike">
                <a:solidFill>
                  <a:schemeClr val="dk1"/>
                </a:solidFill>
                <a:latin typeface="Arial"/>
                <a:ea typeface="Arial"/>
                <a:cs typeface="Arial"/>
                <a:sym typeface="Arial"/>
              </a:defRPr>
            </a:lvl1pPr>
            <a:lvl2pPr indent="0" lvl="1" marL="457200" marR="0" rtl="0" algn="l">
              <a:spcBef>
                <a:spcPts val="400"/>
              </a:spcBef>
              <a:spcAft>
                <a:spcPts val="0"/>
              </a:spcAft>
              <a:buClr>
                <a:srgbClr val="870000"/>
              </a:buClr>
              <a:buFont typeface="Arial"/>
              <a:buNone/>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rgbClr val="000080"/>
              </a:buClr>
              <a:buFont typeface="Noto Sans Symbols"/>
              <a:buNone/>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rgbClr val="870000"/>
              </a:buClr>
              <a:buFont typeface="Noto Sans Symbols"/>
              <a:buNone/>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rgbClr val="FFCC66"/>
              </a:buClr>
              <a:buFont typeface="Arial"/>
              <a:buNone/>
              <a:defRPr b="1" i="0" sz="1600" u="none" cap="none" strike="noStrike">
                <a:solidFill>
                  <a:schemeClr val="dk1"/>
                </a:solidFill>
                <a:latin typeface="Arial"/>
                <a:ea typeface="Arial"/>
                <a:cs typeface="Arial"/>
                <a:sym typeface="Arial"/>
              </a:defRPr>
            </a:lvl5pPr>
            <a:lvl6pPr indent="0" lvl="5" marL="2286000" marR="0" rtl="0" algn="l">
              <a:spcBef>
                <a:spcPts val="320"/>
              </a:spcBef>
              <a:spcAft>
                <a:spcPts val="0"/>
              </a:spcAft>
              <a:buClr>
                <a:srgbClr val="FFCC66"/>
              </a:buClr>
              <a:buFont typeface="Arial"/>
              <a:buNone/>
              <a:defRPr b="1" i="0" sz="1600" u="none" cap="none" strike="noStrike">
                <a:solidFill>
                  <a:schemeClr val="dk1"/>
                </a:solidFill>
                <a:latin typeface="Arial"/>
                <a:ea typeface="Arial"/>
                <a:cs typeface="Arial"/>
                <a:sym typeface="Arial"/>
              </a:defRPr>
            </a:lvl6pPr>
            <a:lvl7pPr indent="0" lvl="6" marL="2743200" marR="0" rtl="0" algn="l">
              <a:spcBef>
                <a:spcPts val="320"/>
              </a:spcBef>
              <a:spcAft>
                <a:spcPts val="0"/>
              </a:spcAft>
              <a:buClr>
                <a:srgbClr val="FFCC66"/>
              </a:buClr>
              <a:buFont typeface="Arial"/>
              <a:buNone/>
              <a:defRPr b="1" i="0" sz="1600" u="none" cap="none" strike="noStrike">
                <a:solidFill>
                  <a:schemeClr val="dk1"/>
                </a:solidFill>
                <a:latin typeface="Arial"/>
                <a:ea typeface="Arial"/>
                <a:cs typeface="Arial"/>
                <a:sym typeface="Arial"/>
              </a:defRPr>
            </a:lvl7pPr>
            <a:lvl8pPr indent="0" lvl="7" marL="3200400" marR="0" rtl="0" algn="l">
              <a:spcBef>
                <a:spcPts val="320"/>
              </a:spcBef>
              <a:spcAft>
                <a:spcPts val="0"/>
              </a:spcAft>
              <a:buClr>
                <a:srgbClr val="FFCC66"/>
              </a:buClr>
              <a:buFont typeface="Arial"/>
              <a:buNone/>
              <a:defRPr b="1" i="0" sz="1600" u="none" cap="none" strike="noStrike">
                <a:solidFill>
                  <a:schemeClr val="dk1"/>
                </a:solidFill>
                <a:latin typeface="Arial"/>
                <a:ea typeface="Arial"/>
                <a:cs typeface="Arial"/>
                <a:sym typeface="Arial"/>
              </a:defRPr>
            </a:lvl8pPr>
            <a:lvl9pPr indent="0" lvl="8" marL="3657600" marR="0" rtl="0" algn="l">
              <a:spcBef>
                <a:spcPts val="320"/>
              </a:spcBef>
              <a:spcAft>
                <a:spcPts val="0"/>
              </a:spcAft>
              <a:buClr>
                <a:srgbClr val="FFCC66"/>
              </a:buClr>
              <a:buFont typeface="Arial"/>
              <a:buNone/>
              <a:defRPr b="1" i="0" sz="1600" u="none" cap="none" strike="noStrike">
                <a:solidFill>
                  <a:schemeClr val="dk1"/>
                </a:solidFill>
                <a:latin typeface="Arial"/>
                <a:ea typeface="Arial"/>
                <a:cs typeface="Arial"/>
                <a:sym typeface="Arial"/>
              </a:defRPr>
            </a:lvl9pPr>
          </a:lstStyle>
          <a:p/>
        </p:txBody>
      </p:sp>
      <p:sp>
        <p:nvSpPr>
          <p:cNvPr id="40" name="Shape 40"/>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236220" lvl="0" marL="342900" marR="0" rtl="0" algn="l">
              <a:spcBef>
                <a:spcPts val="480"/>
              </a:spcBef>
              <a:spcAft>
                <a:spcPts val="0"/>
              </a:spcAft>
              <a:buClr>
                <a:srgbClr val="000080"/>
              </a:buClr>
              <a:buSzPct val="70000"/>
              <a:buFont typeface="Arial"/>
              <a:buChar char="●"/>
              <a:defRPr b="0" i="0" sz="2400" u="none" cap="none" strike="noStrike">
                <a:solidFill>
                  <a:schemeClr val="dk1"/>
                </a:solidFill>
                <a:latin typeface="Arial"/>
                <a:ea typeface="Arial"/>
                <a:cs typeface="Arial"/>
                <a:sym typeface="Arial"/>
              </a:defRPr>
            </a:lvl1pPr>
            <a:lvl2pPr indent="-196850" lvl="1" marL="742950" marR="0" rtl="0" algn="l">
              <a:spcBef>
                <a:spcPts val="400"/>
              </a:spcBef>
              <a:spcAft>
                <a:spcPts val="0"/>
              </a:spcAft>
              <a:buClr>
                <a:srgbClr val="870000"/>
              </a:buClr>
              <a:buSzPct val="70000"/>
              <a:buFont typeface="Arial"/>
              <a:buChar char="●"/>
              <a:defRPr b="0" i="0" sz="2000" u="none" cap="none" strike="noStrike">
                <a:solidFill>
                  <a:schemeClr val="dk1"/>
                </a:solidFill>
                <a:latin typeface="Arial"/>
                <a:ea typeface="Arial"/>
                <a:cs typeface="Arial"/>
                <a:sym typeface="Arial"/>
              </a:defRPr>
            </a:lvl2pPr>
            <a:lvl3pPr indent="-148589" lvl="2" marL="1143000" marR="0" rtl="0" algn="l">
              <a:spcBef>
                <a:spcPts val="360"/>
              </a:spcBef>
              <a:spcAft>
                <a:spcPts val="0"/>
              </a:spcAft>
              <a:buClr>
                <a:srgbClr val="000080"/>
              </a:buClr>
              <a:buSzPct val="70000"/>
              <a:buFont typeface="Noto Sans Symbols"/>
              <a:buChar char="◻"/>
              <a:defRPr b="0" i="0" sz="1800" u="none" cap="none" strike="noStrike">
                <a:solidFill>
                  <a:schemeClr val="dk1"/>
                </a:solidFill>
                <a:latin typeface="Arial"/>
                <a:ea typeface="Arial"/>
                <a:cs typeface="Arial"/>
                <a:sym typeface="Arial"/>
              </a:defRPr>
            </a:lvl3pPr>
            <a:lvl4pPr indent="-127000" lvl="3" marL="1600200" marR="0" rtl="0" algn="l">
              <a:spcBef>
                <a:spcPts val="320"/>
              </a:spcBef>
              <a:spcAft>
                <a:spcPts val="0"/>
              </a:spcAft>
              <a:buClr>
                <a:srgbClr val="870000"/>
              </a:buClr>
              <a:buSzPct val="100000"/>
              <a:buFont typeface="Noto Sans Symbols"/>
              <a:buChar char="▪"/>
              <a:defRPr b="0" i="0" sz="1600" u="none" cap="none" strike="noStrike">
                <a:solidFill>
                  <a:schemeClr val="dk1"/>
                </a:solidFill>
                <a:latin typeface="Arial"/>
                <a:ea typeface="Arial"/>
                <a:cs typeface="Arial"/>
                <a:sym typeface="Arial"/>
              </a:defRPr>
            </a:lvl4pPr>
            <a:lvl5pPr indent="-127000" lvl="4" marL="2057400" marR="0" rtl="0" algn="l">
              <a:spcBef>
                <a:spcPts val="320"/>
              </a:spcBef>
              <a:spcAft>
                <a:spcPts val="0"/>
              </a:spcAft>
              <a:buClr>
                <a:srgbClr val="FFCC66"/>
              </a:buClr>
              <a:buSzPct val="100000"/>
              <a:buFont typeface="Arial"/>
              <a:buChar char="»"/>
              <a:defRPr b="0" i="0" sz="1600" u="none" cap="none" strike="noStrike">
                <a:solidFill>
                  <a:schemeClr val="dk1"/>
                </a:solidFill>
                <a:latin typeface="Arial"/>
                <a:ea typeface="Arial"/>
                <a:cs typeface="Arial"/>
                <a:sym typeface="Arial"/>
              </a:defRPr>
            </a:lvl5pPr>
            <a:lvl6pPr indent="-127000" lvl="5" marL="2514600" marR="0" rtl="0" algn="l">
              <a:spcBef>
                <a:spcPts val="320"/>
              </a:spcBef>
              <a:spcAft>
                <a:spcPts val="0"/>
              </a:spcAft>
              <a:buClr>
                <a:srgbClr val="FFCC66"/>
              </a:buClr>
              <a:buSzPct val="100000"/>
              <a:buFont typeface="Arial"/>
              <a:buChar char="»"/>
              <a:defRPr b="0" i="0" sz="1600" u="none" cap="none" strike="noStrike">
                <a:solidFill>
                  <a:schemeClr val="dk1"/>
                </a:solidFill>
                <a:latin typeface="Arial"/>
                <a:ea typeface="Arial"/>
                <a:cs typeface="Arial"/>
                <a:sym typeface="Arial"/>
              </a:defRPr>
            </a:lvl6pPr>
            <a:lvl7pPr indent="-127000" lvl="6" marL="2971800" marR="0" rtl="0" algn="l">
              <a:spcBef>
                <a:spcPts val="320"/>
              </a:spcBef>
              <a:spcAft>
                <a:spcPts val="0"/>
              </a:spcAft>
              <a:buClr>
                <a:srgbClr val="FFCC66"/>
              </a:buClr>
              <a:buSzPct val="100000"/>
              <a:buFont typeface="Arial"/>
              <a:buChar char="»"/>
              <a:defRPr b="0" i="0" sz="1600" u="none" cap="none" strike="noStrike">
                <a:solidFill>
                  <a:schemeClr val="dk1"/>
                </a:solidFill>
                <a:latin typeface="Arial"/>
                <a:ea typeface="Arial"/>
                <a:cs typeface="Arial"/>
                <a:sym typeface="Arial"/>
              </a:defRPr>
            </a:lvl7pPr>
            <a:lvl8pPr indent="-127000" lvl="7" marL="3429000" marR="0" rtl="0" algn="l">
              <a:spcBef>
                <a:spcPts val="320"/>
              </a:spcBef>
              <a:spcAft>
                <a:spcPts val="0"/>
              </a:spcAft>
              <a:buClr>
                <a:srgbClr val="FFCC66"/>
              </a:buClr>
              <a:buSzPct val="100000"/>
              <a:buFont typeface="Arial"/>
              <a:buChar char="»"/>
              <a:defRPr b="0" i="0" sz="1600" u="none" cap="none" strike="noStrike">
                <a:solidFill>
                  <a:schemeClr val="dk1"/>
                </a:solidFill>
                <a:latin typeface="Arial"/>
                <a:ea typeface="Arial"/>
                <a:cs typeface="Arial"/>
                <a:sym typeface="Arial"/>
              </a:defRPr>
            </a:lvl8pPr>
            <a:lvl9pPr indent="-127000" lvl="8" marL="3886200" marR="0" rtl="0" algn="l">
              <a:spcBef>
                <a:spcPts val="320"/>
              </a:spcBef>
              <a:spcAft>
                <a:spcPts val="0"/>
              </a:spcAft>
              <a:buClr>
                <a:srgbClr val="FFCC66"/>
              </a:buClr>
              <a:buSzPct val="100000"/>
              <a:buFont typeface="Arial"/>
              <a:buChar char="»"/>
              <a:defRPr b="0" i="0" sz="1600" u="none" cap="none" strike="noStrike">
                <a:solidFill>
                  <a:schemeClr val="dk1"/>
                </a:solidFill>
                <a:latin typeface="Arial"/>
                <a:ea typeface="Arial"/>
                <a:cs typeface="Arial"/>
                <a:sym typeface="Arial"/>
              </a:defRPr>
            </a:lvl9pPr>
          </a:lstStyle>
          <a:p/>
        </p:txBody>
      </p:sp>
      <p:sp>
        <p:nvSpPr>
          <p:cNvPr id="41" name="Shape 41"/>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rgbClr val="000080"/>
              </a:buClr>
              <a:buFont typeface="Arial"/>
              <a:buNone/>
              <a:defRPr b="1" i="0" sz="2400" u="none" cap="none" strike="noStrike">
                <a:solidFill>
                  <a:schemeClr val="dk1"/>
                </a:solidFill>
                <a:latin typeface="Arial"/>
                <a:ea typeface="Arial"/>
                <a:cs typeface="Arial"/>
                <a:sym typeface="Arial"/>
              </a:defRPr>
            </a:lvl1pPr>
            <a:lvl2pPr indent="0" lvl="1" marL="457200" marR="0" rtl="0" algn="l">
              <a:spcBef>
                <a:spcPts val="400"/>
              </a:spcBef>
              <a:spcAft>
                <a:spcPts val="0"/>
              </a:spcAft>
              <a:buClr>
                <a:srgbClr val="870000"/>
              </a:buClr>
              <a:buFont typeface="Arial"/>
              <a:buNone/>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rgbClr val="000080"/>
              </a:buClr>
              <a:buFont typeface="Noto Sans Symbols"/>
              <a:buNone/>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rgbClr val="870000"/>
              </a:buClr>
              <a:buFont typeface="Noto Sans Symbols"/>
              <a:buNone/>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rgbClr val="FFCC66"/>
              </a:buClr>
              <a:buFont typeface="Arial"/>
              <a:buNone/>
              <a:defRPr b="1" i="0" sz="1600" u="none" cap="none" strike="noStrike">
                <a:solidFill>
                  <a:schemeClr val="dk1"/>
                </a:solidFill>
                <a:latin typeface="Arial"/>
                <a:ea typeface="Arial"/>
                <a:cs typeface="Arial"/>
                <a:sym typeface="Arial"/>
              </a:defRPr>
            </a:lvl5pPr>
            <a:lvl6pPr indent="0" lvl="5" marL="2286000" marR="0" rtl="0" algn="l">
              <a:spcBef>
                <a:spcPts val="320"/>
              </a:spcBef>
              <a:spcAft>
                <a:spcPts val="0"/>
              </a:spcAft>
              <a:buClr>
                <a:srgbClr val="FFCC66"/>
              </a:buClr>
              <a:buFont typeface="Arial"/>
              <a:buNone/>
              <a:defRPr b="1" i="0" sz="1600" u="none" cap="none" strike="noStrike">
                <a:solidFill>
                  <a:schemeClr val="dk1"/>
                </a:solidFill>
                <a:latin typeface="Arial"/>
                <a:ea typeface="Arial"/>
                <a:cs typeface="Arial"/>
                <a:sym typeface="Arial"/>
              </a:defRPr>
            </a:lvl6pPr>
            <a:lvl7pPr indent="0" lvl="6" marL="2743200" marR="0" rtl="0" algn="l">
              <a:spcBef>
                <a:spcPts val="320"/>
              </a:spcBef>
              <a:spcAft>
                <a:spcPts val="0"/>
              </a:spcAft>
              <a:buClr>
                <a:srgbClr val="FFCC66"/>
              </a:buClr>
              <a:buFont typeface="Arial"/>
              <a:buNone/>
              <a:defRPr b="1" i="0" sz="1600" u="none" cap="none" strike="noStrike">
                <a:solidFill>
                  <a:schemeClr val="dk1"/>
                </a:solidFill>
                <a:latin typeface="Arial"/>
                <a:ea typeface="Arial"/>
                <a:cs typeface="Arial"/>
                <a:sym typeface="Arial"/>
              </a:defRPr>
            </a:lvl7pPr>
            <a:lvl8pPr indent="0" lvl="7" marL="3200400" marR="0" rtl="0" algn="l">
              <a:spcBef>
                <a:spcPts val="320"/>
              </a:spcBef>
              <a:spcAft>
                <a:spcPts val="0"/>
              </a:spcAft>
              <a:buClr>
                <a:srgbClr val="FFCC66"/>
              </a:buClr>
              <a:buFont typeface="Arial"/>
              <a:buNone/>
              <a:defRPr b="1" i="0" sz="1600" u="none" cap="none" strike="noStrike">
                <a:solidFill>
                  <a:schemeClr val="dk1"/>
                </a:solidFill>
                <a:latin typeface="Arial"/>
                <a:ea typeface="Arial"/>
                <a:cs typeface="Arial"/>
                <a:sym typeface="Arial"/>
              </a:defRPr>
            </a:lvl8pPr>
            <a:lvl9pPr indent="0" lvl="8" marL="3657600" marR="0" rtl="0" algn="l">
              <a:spcBef>
                <a:spcPts val="320"/>
              </a:spcBef>
              <a:spcAft>
                <a:spcPts val="0"/>
              </a:spcAft>
              <a:buClr>
                <a:srgbClr val="FFCC66"/>
              </a:buClr>
              <a:buFont typeface="Arial"/>
              <a:buNone/>
              <a:defRPr b="1" i="0" sz="1600" u="none" cap="none" strike="noStrike">
                <a:solidFill>
                  <a:schemeClr val="dk1"/>
                </a:solidFill>
                <a:latin typeface="Arial"/>
                <a:ea typeface="Arial"/>
                <a:cs typeface="Arial"/>
                <a:sym typeface="Arial"/>
              </a:defRPr>
            </a:lvl9pPr>
          </a:lstStyle>
          <a:p/>
        </p:txBody>
      </p:sp>
      <p:sp>
        <p:nvSpPr>
          <p:cNvPr id="42" name="Shape 42"/>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236220" lvl="0" marL="342900" marR="0" rtl="0" algn="l">
              <a:spcBef>
                <a:spcPts val="480"/>
              </a:spcBef>
              <a:spcAft>
                <a:spcPts val="0"/>
              </a:spcAft>
              <a:buClr>
                <a:srgbClr val="000080"/>
              </a:buClr>
              <a:buSzPct val="70000"/>
              <a:buFont typeface="Arial"/>
              <a:buChar char="●"/>
              <a:defRPr b="0" i="0" sz="2400" u="none" cap="none" strike="noStrike">
                <a:solidFill>
                  <a:schemeClr val="dk1"/>
                </a:solidFill>
                <a:latin typeface="Arial"/>
                <a:ea typeface="Arial"/>
                <a:cs typeface="Arial"/>
                <a:sym typeface="Arial"/>
              </a:defRPr>
            </a:lvl1pPr>
            <a:lvl2pPr indent="-196850" lvl="1" marL="742950" marR="0" rtl="0" algn="l">
              <a:spcBef>
                <a:spcPts val="400"/>
              </a:spcBef>
              <a:spcAft>
                <a:spcPts val="0"/>
              </a:spcAft>
              <a:buClr>
                <a:srgbClr val="870000"/>
              </a:buClr>
              <a:buSzPct val="70000"/>
              <a:buFont typeface="Arial"/>
              <a:buChar char="●"/>
              <a:defRPr b="0" i="0" sz="2000" u="none" cap="none" strike="noStrike">
                <a:solidFill>
                  <a:schemeClr val="dk1"/>
                </a:solidFill>
                <a:latin typeface="Arial"/>
                <a:ea typeface="Arial"/>
                <a:cs typeface="Arial"/>
                <a:sym typeface="Arial"/>
              </a:defRPr>
            </a:lvl2pPr>
            <a:lvl3pPr indent="-148589" lvl="2" marL="1143000" marR="0" rtl="0" algn="l">
              <a:spcBef>
                <a:spcPts val="360"/>
              </a:spcBef>
              <a:spcAft>
                <a:spcPts val="0"/>
              </a:spcAft>
              <a:buClr>
                <a:srgbClr val="000080"/>
              </a:buClr>
              <a:buSzPct val="70000"/>
              <a:buFont typeface="Noto Sans Symbols"/>
              <a:buChar char="◻"/>
              <a:defRPr b="0" i="0" sz="1800" u="none" cap="none" strike="noStrike">
                <a:solidFill>
                  <a:schemeClr val="dk1"/>
                </a:solidFill>
                <a:latin typeface="Arial"/>
                <a:ea typeface="Arial"/>
                <a:cs typeface="Arial"/>
                <a:sym typeface="Arial"/>
              </a:defRPr>
            </a:lvl3pPr>
            <a:lvl4pPr indent="-127000" lvl="3" marL="1600200" marR="0" rtl="0" algn="l">
              <a:spcBef>
                <a:spcPts val="320"/>
              </a:spcBef>
              <a:spcAft>
                <a:spcPts val="0"/>
              </a:spcAft>
              <a:buClr>
                <a:srgbClr val="870000"/>
              </a:buClr>
              <a:buSzPct val="100000"/>
              <a:buFont typeface="Noto Sans Symbols"/>
              <a:buChar char="▪"/>
              <a:defRPr b="0" i="0" sz="1600" u="none" cap="none" strike="noStrike">
                <a:solidFill>
                  <a:schemeClr val="dk1"/>
                </a:solidFill>
                <a:latin typeface="Arial"/>
                <a:ea typeface="Arial"/>
                <a:cs typeface="Arial"/>
                <a:sym typeface="Arial"/>
              </a:defRPr>
            </a:lvl4pPr>
            <a:lvl5pPr indent="-127000" lvl="4" marL="2057400" marR="0" rtl="0" algn="l">
              <a:spcBef>
                <a:spcPts val="320"/>
              </a:spcBef>
              <a:spcAft>
                <a:spcPts val="0"/>
              </a:spcAft>
              <a:buClr>
                <a:srgbClr val="FFCC66"/>
              </a:buClr>
              <a:buSzPct val="100000"/>
              <a:buFont typeface="Arial"/>
              <a:buChar char="»"/>
              <a:defRPr b="0" i="0" sz="1600" u="none" cap="none" strike="noStrike">
                <a:solidFill>
                  <a:schemeClr val="dk1"/>
                </a:solidFill>
                <a:latin typeface="Arial"/>
                <a:ea typeface="Arial"/>
                <a:cs typeface="Arial"/>
                <a:sym typeface="Arial"/>
              </a:defRPr>
            </a:lvl5pPr>
            <a:lvl6pPr indent="-127000" lvl="5" marL="2514600" marR="0" rtl="0" algn="l">
              <a:spcBef>
                <a:spcPts val="320"/>
              </a:spcBef>
              <a:spcAft>
                <a:spcPts val="0"/>
              </a:spcAft>
              <a:buClr>
                <a:srgbClr val="FFCC66"/>
              </a:buClr>
              <a:buSzPct val="100000"/>
              <a:buFont typeface="Arial"/>
              <a:buChar char="»"/>
              <a:defRPr b="0" i="0" sz="1600" u="none" cap="none" strike="noStrike">
                <a:solidFill>
                  <a:schemeClr val="dk1"/>
                </a:solidFill>
                <a:latin typeface="Arial"/>
                <a:ea typeface="Arial"/>
                <a:cs typeface="Arial"/>
                <a:sym typeface="Arial"/>
              </a:defRPr>
            </a:lvl6pPr>
            <a:lvl7pPr indent="-127000" lvl="6" marL="2971800" marR="0" rtl="0" algn="l">
              <a:spcBef>
                <a:spcPts val="320"/>
              </a:spcBef>
              <a:spcAft>
                <a:spcPts val="0"/>
              </a:spcAft>
              <a:buClr>
                <a:srgbClr val="FFCC66"/>
              </a:buClr>
              <a:buSzPct val="100000"/>
              <a:buFont typeface="Arial"/>
              <a:buChar char="»"/>
              <a:defRPr b="0" i="0" sz="1600" u="none" cap="none" strike="noStrike">
                <a:solidFill>
                  <a:schemeClr val="dk1"/>
                </a:solidFill>
                <a:latin typeface="Arial"/>
                <a:ea typeface="Arial"/>
                <a:cs typeface="Arial"/>
                <a:sym typeface="Arial"/>
              </a:defRPr>
            </a:lvl7pPr>
            <a:lvl8pPr indent="-127000" lvl="7" marL="3429000" marR="0" rtl="0" algn="l">
              <a:spcBef>
                <a:spcPts val="320"/>
              </a:spcBef>
              <a:spcAft>
                <a:spcPts val="0"/>
              </a:spcAft>
              <a:buClr>
                <a:srgbClr val="FFCC66"/>
              </a:buClr>
              <a:buSzPct val="100000"/>
              <a:buFont typeface="Arial"/>
              <a:buChar char="»"/>
              <a:defRPr b="0" i="0" sz="1600" u="none" cap="none" strike="noStrike">
                <a:solidFill>
                  <a:schemeClr val="dk1"/>
                </a:solidFill>
                <a:latin typeface="Arial"/>
                <a:ea typeface="Arial"/>
                <a:cs typeface="Arial"/>
                <a:sym typeface="Arial"/>
              </a:defRPr>
            </a:lvl8pPr>
            <a:lvl9pPr indent="-127000" lvl="8" marL="3886200" marR="0" rtl="0" algn="l">
              <a:spcBef>
                <a:spcPts val="320"/>
              </a:spcBef>
              <a:spcAft>
                <a:spcPts val="0"/>
              </a:spcAft>
              <a:buClr>
                <a:srgbClr val="FFCC66"/>
              </a:buClr>
              <a:buSzPct val="100000"/>
              <a:buFont typeface="Arial"/>
              <a:buChar char="»"/>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3" name="Shape 43"/>
        <p:cNvGrpSpPr/>
        <p:nvPr/>
      </p:nvGrpSpPr>
      <p:grpSpPr>
        <a:xfrm>
          <a:off x="0" y="0"/>
          <a:ext cx="0" cy="0"/>
          <a:chOff x="0" y="0"/>
          <a:chExt cx="0" cy="0"/>
        </a:xfrm>
      </p:grpSpPr>
      <p:sp>
        <p:nvSpPr>
          <p:cNvPr id="44" name="Shape 44"/>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rgbClr val="FFCC66"/>
                </a:solidFill>
                <a:latin typeface="Arial"/>
                <a:ea typeface="Arial"/>
                <a:cs typeface="Arial"/>
                <a:sym typeface="Arial"/>
              </a:defRPr>
            </a:lvl1pPr>
            <a:lvl2pPr indent="0" lvl="1" marL="0" marR="0" rtl="0" algn="l">
              <a:spcBef>
                <a:spcPts val="0"/>
              </a:spcBef>
              <a:spcAft>
                <a:spcPts val="0"/>
              </a:spcAft>
              <a:buNone/>
              <a:defRPr b="0" i="0" sz="3600" u="none" cap="none" strike="noStrike">
                <a:solidFill>
                  <a:srgbClr val="FFCC66"/>
                </a:solidFill>
                <a:latin typeface="Arial"/>
                <a:ea typeface="Arial"/>
                <a:cs typeface="Arial"/>
                <a:sym typeface="Arial"/>
              </a:defRPr>
            </a:lvl2pPr>
            <a:lvl3pPr indent="0" lvl="2" marL="0" marR="0" rtl="0" algn="l">
              <a:spcBef>
                <a:spcPts val="0"/>
              </a:spcBef>
              <a:spcAft>
                <a:spcPts val="0"/>
              </a:spcAft>
              <a:buNone/>
              <a:defRPr b="0" i="0" sz="3600" u="none" cap="none" strike="noStrike">
                <a:solidFill>
                  <a:srgbClr val="FFCC66"/>
                </a:solidFill>
                <a:latin typeface="Arial"/>
                <a:ea typeface="Arial"/>
                <a:cs typeface="Arial"/>
                <a:sym typeface="Arial"/>
              </a:defRPr>
            </a:lvl3pPr>
            <a:lvl4pPr indent="0" lvl="3" marL="0" marR="0" rtl="0" algn="l">
              <a:spcBef>
                <a:spcPts val="0"/>
              </a:spcBef>
              <a:spcAft>
                <a:spcPts val="0"/>
              </a:spcAft>
              <a:buNone/>
              <a:defRPr b="0" i="0" sz="3600" u="none" cap="none" strike="noStrike">
                <a:solidFill>
                  <a:srgbClr val="FFCC66"/>
                </a:solidFill>
                <a:latin typeface="Arial"/>
                <a:ea typeface="Arial"/>
                <a:cs typeface="Arial"/>
                <a:sym typeface="Arial"/>
              </a:defRPr>
            </a:lvl4pPr>
            <a:lvl5pPr indent="0" lvl="4" marL="0" marR="0" rtl="0" algn="l">
              <a:spcBef>
                <a:spcPts val="0"/>
              </a:spcBef>
              <a:spcAft>
                <a:spcPts val="0"/>
              </a:spcAft>
              <a:buNone/>
              <a:defRPr b="0" i="0" sz="3600" u="none" cap="none" strike="noStrike">
                <a:solidFill>
                  <a:srgbClr val="FFCC66"/>
                </a:solidFill>
                <a:latin typeface="Arial"/>
                <a:ea typeface="Arial"/>
                <a:cs typeface="Arial"/>
                <a:sym typeface="Arial"/>
              </a:defRPr>
            </a:lvl5pPr>
            <a:lvl6pPr indent="0" lvl="5" marL="457200" marR="0" rtl="0" algn="l">
              <a:spcBef>
                <a:spcPts val="0"/>
              </a:spcBef>
              <a:spcAft>
                <a:spcPts val="0"/>
              </a:spcAft>
              <a:buNone/>
              <a:defRPr b="0" i="0" sz="3600" u="none" cap="none" strike="noStrike">
                <a:solidFill>
                  <a:srgbClr val="FFCC66"/>
                </a:solidFill>
                <a:latin typeface="Arial"/>
                <a:ea typeface="Arial"/>
                <a:cs typeface="Arial"/>
                <a:sym typeface="Arial"/>
              </a:defRPr>
            </a:lvl6pPr>
            <a:lvl7pPr indent="0" lvl="6" marL="914400" marR="0" rtl="0" algn="l">
              <a:spcBef>
                <a:spcPts val="0"/>
              </a:spcBef>
              <a:spcAft>
                <a:spcPts val="0"/>
              </a:spcAft>
              <a:buNone/>
              <a:defRPr b="0" i="0" sz="3600" u="none" cap="none" strike="noStrike">
                <a:solidFill>
                  <a:srgbClr val="FFCC66"/>
                </a:solidFill>
                <a:latin typeface="Arial"/>
                <a:ea typeface="Arial"/>
                <a:cs typeface="Arial"/>
                <a:sym typeface="Arial"/>
              </a:defRPr>
            </a:lvl7pPr>
            <a:lvl8pPr indent="0" lvl="7" marL="1371600" marR="0" rtl="0" algn="l">
              <a:spcBef>
                <a:spcPts val="0"/>
              </a:spcBef>
              <a:spcAft>
                <a:spcPts val="0"/>
              </a:spcAft>
              <a:buNone/>
              <a:defRPr b="0" i="0" sz="3600" u="none" cap="none" strike="noStrike">
                <a:solidFill>
                  <a:srgbClr val="FFCC66"/>
                </a:solidFill>
                <a:latin typeface="Arial"/>
                <a:ea typeface="Arial"/>
                <a:cs typeface="Arial"/>
                <a:sym typeface="Arial"/>
              </a:defRPr>
            </a:lvl8pPr>
            <a:lvl9pPr indent="0" lvl="8" marL="1828800" marR="0" rtl="0" algn="l">
              <a:spcBef>
                <a:spcPts val="0"/>
              </a:spcBef>
              <a:spcAft>
                <a:spcPts val="0"/>
              </a:spcAft>
              <a:buNone/>
              <a:defRPr b="0" i="0" sz="3600" u="none" cap="none" strike="noStrike">
                <a:solidFill>
                  <a:srgbClr val="FFCC66"/>
                </a:solidFill>
                <a:latin typeface="Arial"/>
                <a:ea typeface="Arial"/>
                <a:cs typeface="Arial"/>
                <a:sym typeface="Arial"/>
              </a:defRPr>
            </a:lvl9pPr>
          </a:lstStyle>
          <a:p/>
        </p:txBody>
      </p:sp>
      <p:sp>
        <p:nvSpPr>
          <p:cNvPr id="45" name="Shape 45"/>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200660" lvl="0" marL="342900" marR="0" rtl="0" algn="l">
              <a:spcBef>
                <a:spcPts val="640"/>
              </a:spcBef>
              <a:spcAft>
                <a:spcPts val="0"/>
              </a:spcAft>
              <a:buClr>
                <a:srgbClr val="000080"/>
              </a:buClr>
              <a:buSzPct val="70000"/>
              <a:buFont typeface="Arial"/>
              <a:buChar char="●"/>
              <a:defRPr b="0" i="0" sz="3200" u="none" cap="none" strike="noStrike">
                <a:solidFill>
                  <a:schemeClr val="dk1"/>
                </a:solidFill>
                <a:latin typeface="Arial"/>
                <a:ea typeface="Arial"/>
                <a:cs typeface="Arial"/>
                <a:sym typeface="Arial"/>
              </a:defRPr>
            </a:lvl1pPr>
            <a:lvl2pPr indent="-161290" lvl="1" marL="742950" marR="0" rtl="0" algn="l">
              <a:spcBef>
                <a:spcPts val="560"/>
              </a:spcBef>
              <a:spcAft>
                <a:spcPts val="0"/>
              </a:spcAft>
              <a:buClr>
                <a:srgbClr val="870000"/>
              </a:buClr>
              <a:buSzPct val="70000"/>
              <a:buFont typeface="Arial"/>
              <a:buChar char="●"/>
              <a:defRPr b="0" i="0" sz="2800" u="none" cap="none" strike="noStrike">
                <a:solidFill>
                  <a:schemeClr val="dk1"/>
                </a:solidFill>
                <a:latin typeface="Arial"/>
                <a:ea typeface="Arial"/>
                <a:cs typeface="Arial"/>
                <a:sym typeface="Arial"/>
              </a:defRPr>
            </a:lvl2pPr>
            <a:lvl3pPr indent="-121919" lvl="2" marL="1143000" marR="0" rtl="0" algn="l">
              <a:spcBef>
                <a:spcPts val="480"/>
              </a:spcBef>
              <a:spcAft>
                <a:spcPts val="0"/>
              </a:spcAft>
              <a:buClr>
                <a:srgbClr val="000080"/>
              </a:buClr>
              <a:buSzPct val="70000"/>
              <a:buFont typeface="Noto Sans Symbols"/>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rgbClr val="870000"/>
              </a:buClr>
              <a:buSzPct val="100000"/>
              <a:buFont typeface="Noto Sans Symbols"/>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46" name="Shape 46"/>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000080"/>
              </a:buClr>
              <a:buFont typeface="Arial"/>
              <a:buNone/>
              <a:defRPr b="0" i="0" sz="1400" u="none" cap="none" strike="noStrike">
                <a:solidFill>
                  <a:schemeClr val="dk1"/>
                </a:solidFill>
                <a:latin typeface="Arial"/>
                <a:ea typeface="Arial"/>
                <a:cs typeface="Arial"/>
                <a:sym typeface="Arial"/>
              </a:defRPr>
            </a:lvl1pPr>
            <a:lvl2pPr indent="0" lvl="1" marL="457200" marR="0" rtl="0" algn="l">
              <a:spcBef>
                <a:spcPts val="240"/>
              </a:spcBef>
              <a:spcAft>
                <a:spcPts val="0"/>
              </a:spcAft>
              <a:buClr>
                <a:srgbClr val="870000"/>
              </a:buClr>
              <a:buFont typeface="Arial"/>
              <a:buNone/>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rgbClr val="000080"/>
              </a:buClr>
              <a:buFont typeface="Noto Sans Symbols"/>
              <a:buNone/>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rgbClr val="870000"/>
              </a:buClr>
              <a:buFont typeface="Noto Sans Symbols"/>
              <a:buNone/>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rgbClr val="FFCC66"/>
              </a:buClr>
              <a:buFont typeface="Arial"/>
              <a:buNone/>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rgbClr val="FFCC66"/>
              </a:buClr>
              <a:buFont typeface="Arial"/>
              <a:buNone/>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rgbClr val="FFCC66"/>
              </a:buClr>
              <a:buFont typeface="Arial"/>
              <a:buNone/>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rgbClr val="FFCC66"/>
              </a:buClr>
              <a:buFont typeface="Arial"/>
              <a:buNone/>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rgbClr val="FFCC66"/>
              </a:buClr>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pic>
        <p:nvPicPr>
          <p:cNvPr descr="tscii_03_paths.pct" id="10" name="Shape 10"/>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Shape 11"/>
          <p:cNvSpPr txBox="1"/>
          <p:nvPr>
            <p:ph type="title"/>
          </p:nvPr>
        </p:nvSpPr>
        <p:spPr>
          <a:xfrm>
            <a:off x="381000" y="304800"/>
            <a:ext cx="6705599" cy="685799"/>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3600" u="none" cap="none" strike="noStrike">
                <a:solidFill>
                  <a:srgbClr val="FFCC66"/>
                </a:solidFill>
                <a:latin typeface="Arial"/>
                <a:ea typeface="Arial"/>
                <a:cs typeface="Arial"/>
                <a:sym typeface="Arial"/>
              </a:defRPr>
            </a:lvl1pPr>
            <a:lvl2pPr indent="0" lvl="1" marL="0" marR="0" rtl="0" algn="l">
              <a:spcBef>
                <a:spcPts val="0"/>
              </a:spcBef>
              <a:spcAft>
                <a:spcPts val="0"/>
              </a:spcAft>
              <a:buNone/>
              <a:defRPr b="0" i="0" sz="3600" u="none" cap="none" strike="noStrike">
                <a:solidFill>
                  <a:srgbClr val="FFCC66"/>
                </a:solidFill>
                <a:latin typeface="Arial"/>
                <a:ea typeface="Arial"/>
                <a:cs typeface="Arial"/>
                <a:sym typeface="Arial"/>
              </a:defRPr>
            </a:lvl2pPr>
            <a:lvl3pPr indent="0" lvl="2" marL="0" marR="0" rtl="0" algn="l">
              <a:spcBef>
                <a:spcPts val="0"/>
              </a:spcBef>
              <a:spcAft>
                <a:spcPts val="0"/>
              </a:spcAft>
              <a:buNone/>
              <a:defRPr b="0" i="0" sz="3600" u="none" cap="none" strike="noStrike">
                <a:solidFill>
                  <a:srgbClr val="FFCC66"/>
                </a:solidFill>
                <a:latin typeface="Arial"/>
                <a:ea typeface="Arial"/>
                <a:cs typeface="Arial"/>
                <a:sym typeface="Arial"/>
              </a:defRPr>
            </a:lvl3pPr>
            <a:lvl4pPr indent="0" lvl="3" marL="0" marR="0" rtl="0" algn="l">
              <a:spcBef>
                <a:spcPts val="0"/>
              </a:spcBef>
              <a:spcAft>
                <a:spcPts val="0"/>
              </a:spcAft>
              <a:buNone/>
              <a:defRPr b="0" i="0" sz="3600" u="none" cap="none" strike="noStrike">
                <a:solidFill>
                  <a:srgbClr val="FFCC66"/>
                </a:solidFill>
                <a:latin typeface="Arial"/>
                <a:ea typeface="Arial"/>
                <a:cs typeface="Arial"/>
                <a:sym typeface="Arial"/>
              </a:defRPr>
            </a:lvl4pPr>
            <a:lvl5pPr indent="0" lvl="4" marL="0" marR="0" rtl="0" algn="l">
              <a:spcBef>
                <a:spcPts val="0"/>
              </a:spcBef>
              <a:spcAft>
                <a:spcPts val="0"/>
              </a:spcAft>
              <a:buNone/>
              <a:defRPr b="0" i="0" sz="3600" u="none" cap="none" strike="noStrike">
                <a:solidFill>
                  <a:srgbClr val="FFCC66"/>
                </a:solidFill>
                <a:latin typeface="Arial"/>
                <a:ea typeface="Arial"/>
                <a:cs typeface="Arial"/>
                <a:sym typeface="Arial"/>
              </a:defRPr>
            </a:lvl5pPr>
            <a:lvl6pPr indent="0" lvl="5" marL="457200" marR="0" rtl="0" algn="l">
              <a:spcBef>
                <a:spcPts val="0"/>
              </a:spcBef>
              <a:spcAft>
                <a:spcPts val="0"/>
              </a:spcAft>
              <a:buNone/>
              <a:defRPr b="0" i="0" sz="3600" u="none" cap="none" strike="noStrike">
                <a:solidFill>
                  <a:srgbClr val="FFCC66"/>
                </a:solidFill>
                <a:latin typeface="Arial"/>
                <a:ea typeface="Arial"/>
                <a:cs typeface="Arial"/>
                <a:sym typeface="Arial"/>
              </a:defRPr>
            </a:lvl6pPr>
            <a:lvl7pPr indent="0" lvl="6" marL="914400" marR="0" rtl="0" algn="l">
              <a:spcBef>
                <a:spcPts val="0"/>
              </a:spcBef>
              <a:spcAft>
                <a:spcPts val="0"/>
              </a:spcAft>
              <a:buNone/>
              <a:defRPr b="0" i="0" sz="3600" u="none" cap="none" strike="noStrike">
                <a:solidFill>
                  <a:srgbClr val="FFCC66"/>
                </a:solidFill>
                <a:latin typeface="Arial"/>
                <a:ea typeface="Arial"/>
                <a:cs typeface="Arial"/>
                <a:sym typeface="Arial"/>
              </a:defRPr>
            </a:lvl7pPr>
            <a:lvl8pPr indent="0" lvl="7" marL="1371600" marR="0" rtl="0" algn="l">
              <a:spcBef>
                <a:spcPts val="0"/>
              </a:spcBef>
              <a:spcAft>
                <a:spcPts val="0"/>
              </a:spcAft>
              <a:buNone/>
              <a:defRPr b="0" i="0" sz="3600" u="none" cap="none" strike="noStrike">
                <a:solidFill>
                  <a:srgbClr val="FFCC66"/>
                </a:solidFill>
                <a:latin typeface="Arial"/>
                <a:ea typeface="Arial"/>
                <a:cs typeface="Arial"/>
                <a:sym typeface="Arial"/>
              </a:defRPr>
            </a:lvl8pPr>
            <a:lvl9pPr indent="0" lvl="8" marL="1828800" marR="0" rtl="0" algn="l">
              <a:spcBef>
                <a:spcPts val="0"/>
              </a:spcBef>
              <a:spcAft>
                <a:spcPts val="0"/>
              </a:spcAft>
              <a:buNone/>
              <a:defRPr b="0" i="0" sz="3600" u="none" cap="none" strike="noStrike">
                <a:solidFill>
                  <a:srgbClr val="FFCC66"/>
                </a:solidFill>
                <a:latin typeface="Arial"/>
                <a:ea typeface="Arial"/>
                <a:cs typeface="Arial"/>
                <a:sym typeface="Arial"/>
              </a:defRPr>
            </a:lvl9pPr>
          </a:lstStyle>
          <a:p/>
        </p:txBody>
      </p:sp>
      <p:sp>
        <p:nvSpPr>
          <p:cNvPr id="12" name="Shape 12"/>
          <p:cNvSpPr txBox="1"/>
          <p:nvPr>
            <p:ph idx="1" type="body"/>
          </p:nvPr>
        </p:nvSpPr>
        <p:spPr>
          <a:xfrm>
            <a:off x="762000" y="1524000"/>
            <a:ext cx="7696199" cy="4572000"/>
          </a:xfrm>
          <a:prstGeom prst="rect">
            <a:avLst/>
          </a:prstGeom>
          <a:noFill/>
          <a:ln>
            <a:noFill/>
          </a:ln>
        </p:spPr>
        <p:txBody>
          <a:bodyPr anchorCtr="0" anchor="t" bIns="91425" lIns="91425" rIns="91425" tIns="91425"/>
          <a:lstStyle>
            <a:lvl1pPr indent="-200660" lvl="0" marL="342900" marR="0" rtl="0" algn="l">
              <a:spcBef>
                <a:spcPts val="640"/>
              </a:spcBef>
              <a:spcAft>
                <a:spcPts val="0"/>
              </a:spcAft>
              <a:buClr>
                <a:srgbClr val="000080"/>
              </a:buClr>
              <a:buSzPct val="70000"/>
              <a:buFont typeface="Arial"/>
              <a:buChar char="●"/>
              <a:defRPr b="0" i="0" sz="3200" u="none" cap="none" strike="noStrike">
                <a:solidFill>
                  <a:schemeClr val="dk1"/>
                </a:solidFill>
                <a:latin typeface="Arial"/>
                <a:ea typeface="Arial"/>
                <a:cs typeface="Arial"/>
                <a:sym typeface="Arial"/>
              </a:defRPr>
            </a:lvl1pPr>
            <a:lvl2pPr indent="-161290" lvl="1" marL="742950" marR="0" rtl="0" algn="l">
              <a:spcBef>
                <a:spcPts val="560"/>
              </a:spcBef>
              <a:spcAft>
                <a:spcPts val="0"/>
              </a:spcAft>
              <a:buClr>
                <a:srgbClr val="870000"/>
              </a:buClr>
              <a:buSzPct val="70000"/>
              <a:buFont typeface="Arial"/>
              <a:buChar char="●"/>
              <a:defRPr b="0" i="0" sz="2800" u="none" cap="none" strike="noStrike">
                <a:solidFill>
                  <a:schemeClr val="dk1"/>
                </a:solidFill>
                <a:latin typeface="Arial"/>
                <a:ea typeface="Arial"/>
                <a:cs typeface="Arial"/>
                <a:sym typeface="Arial"/>
              </a:defRPr>
            </a:lvl2pPr>
            <a:lvl3pPr indent="-121919" lvl="2" marL="1143000" marR="0" rtl="0" algn="l">
              <a:spcBef>
                <a:spcPts val="480"/>
              </a:spcBef>
              <a:spcAft>
                <a:spcPts val="0"/>
              </a:spcAft>
              <a:buClr>
                <a:srgbClr val="000080"/>
              </a:buClr>
              <a:buSzPct val="70000"/>
              <a:buFont typeface="Noto Sans Symbols"/>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rgbClr val="870000"/>
              </a:buClr>
              <a:buSzPct val="100000"/>
              <a:buFont typeface="Noto Sans Symbols"/>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rgbClr val="FFCC66"/>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3" name="Shape 13"/>
          <p:cNvSpPr/>
          <p:nvPr/>
        </p:nvSpPr>
        <p:spPr>
          <a:xfrm>
            <a:off x="128588" y="763587"/>
            <a:ext cx="184149"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4" name="Shape 14"/>
          <p:cNvSpPr txBox="1"/>
          <p:nvPr/>
        </p:nvSpPr>
        <p:spPr>
          <a:xfrm>
            <a:off x="2133600" y="6172200"/>
            <a:ext cx="2286000" cy="40004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000" u="none" cap="none" strike="noStrike">
                <a:solidFill>
                  <a:schemeClr val="lt1"/>
                </a:solidFill>
                <a:latin typeface="Arial"/>
                <a:ea typeface="Arial"/>
                <a:cs typeface="Arial"/>
                <a:sym typeface="Arial"/>
              </a:rPr>
              <a:t>Middle Grades</a:t>
            </a:r>
          </a:p>
          <a:p>
            <a:pPr indent="0" lvl="0" marL="0" marR="0" rtl="0" algn="l">
              <a:spcBef>
                <a:spcPts val="0"/>
              </a:spcBef>
              <a:spcAft>
                <a:spcPts val="0"/>
              </a:spcAft>
              <a:buSzPct val="25000"/>
              <a:buNone/>
            </a:pPr>
            <a:r>
              <a:rPr b="0" i="0" lang="en-US" sz="1000" u="none" cap="none" strike="noStrike">
                <a:solidFill>
                  <a:schemeClr val="lt1"/>
                </a:solidFill>
                <a:latin typeface="Arial"/>
                <a:ea typeface="Arial"/>
                <a:cs typeface="Arial"/>
                <a:sym typeface="Arial"/>
              </a:rPr>
              <a:t>Improvement Office</a:t>
            </a: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2.gif"/><Relationship Id="rId5" Type="http://schemas.openxmlformats.org/officeDocument/2006/relationships/image" Target="../media/image17.png"/><Relationship Id="rId6" Type="http://schemas.openxmlformats.org/officeDocument/2006/relationships/image" Target="../media/image14.gif"/><Relationship Id="rId7" Type="http://schemas.openxmlformats.org/officeDocument/2006/relationships/image" Target="../media/image22.gif"/><Relationship Id="rId8" Type="http://schemas.openxmlformats.org/officeDocument/2006/relationships/image" Target="../media/image19.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0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0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6.png"/><Relationship Id="rId4" Type="http://schemas.openxmlformats.org/officeDocument/2006/relationships/image" Target="../media/image0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24.jp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7.png"/><Relationship Id="rId4" Type="http://schemas.openxmlformats.org/officeDocument/2006/relationships/image" Target="../media/image25.png"/><Relationship Id="rId5" Type="http://schemas.openxmlformats.org/officeDocument/2006/relationships/image" Target="../media/image28.png"/><Relationship Id="rId6" Type="http://schemas.openxmlformats.org/officeDocument/2006/relationships/image" Target="../media/image0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0.jpg"/><Relationship Id="rId4" Type="http://schemas.openxmlformats.org/officeDocument/2006/relationships/image" Target="../media/image29.jpg"/><Relationship Id="rId5" Type="http://schemas.openxmlformats.org/officeDocument/2006/relationships/image" Target="../media/image32.jpg"/><Relationship Id="rId6" Type="http://schemas.openxmlformats.org/officeDocument/2006/relationships/image" Target="../media/image31.jpg"/><Relationship Id="rId7"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6.png"/><Relationship Id="rId4" Type="http://schemas.openxmlformats.org/officeDocument/2006/relationships/image" Target="../media/image2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3.png"/><Relationship Id="rId4" Type="http://schemas.openxmlformats.org/officeDocument/2006/relationships/image" Target="../media/image3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09.png"/><Relationship Id="rId4" Type="http://schemas.openxmlformats.org/officeDocument/2006/relationships/image" Target="../media/image0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5.png"/><Relationship Id="rId4" Type="http://schemas.openxmlformats.org/officeDocument/2006/relationships/image" Target="../media/image0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hyperlink" Target="http://pubs.cde.ca.gov/tcsii"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3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3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3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4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4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4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4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3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07.jpg"/><Relationship Id="rId9" Type="http://schemas.openxmlformats.org/officeDocument/2006/relationships/image" Target="../media/image10.jpg"/><Relationship Id="rId5" Type="http://schemas.openxmlformats.org/officeDocument/2006/relationships/image" Target="../media/image01.jpg"/><Relationship Id="rId6" Type="http://schemas.openxmlformats.org/officeDocument/2006/relationships/image" Target="../media/image06.jpg"/><Relationship Id="rId7" Type="http://schemas.openxmlformats.org/officeDocument/2006/relationships/image" Target="../media/image03.jpg"/><Relationship Id="rId8" Type="http://schemas.openxmlformats.org/officeDocument/2006/relationships/image" Target="../media/image0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idx="4294967295"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200" u="none" cap="none" strike="noStrike">
                <a:solidFill>
                  <a:srgbClr val="FFCC66"/>
                </a:solidFill>
                <a:latin typeface="Arial"/>
                <a:ea typeface="Arial"/>
                <a:cs typeface="Arial"/>
                <a:sym typeface="Arial"/>
              </a:rPr>
              <a:t>Young Adolescent Development</a:t>
            </a:r>
          </a:p>
        </p:txBody>
      </p:sp>
      <p:sp>
        <p:nvSpPr>
          <p:cNvPr id="62" name="Shape 62"/>
          <p:cNvSpPr txBox="1"/>
          <p:nvPr>
            <p:ph idx="4294967295" type="body"/>
          </p:nvPr>
        </p:nvSpPr>
        <p:spPr>
          <a:xfrm>
            <a:off x="609600" y="3733800"/>
            <a:ext cx="8001000" cy="914400"/>
          </a:xfrm>
          <a:prstGeom prst="rect">
            <a:avLst/>
          </a:prstGeom>
          <a:noFill/>
          <a:ln>
            <a:noFill/>
          </a:ln>
        </p:spPr>
        <p:txBody>
          <a:bodyPr anchorCtr="0" anchor="t" bIns="45700" lIns="91425" rIns="91425" tIns="45700">
            <a:noAutofit/>
          </a:bodyPr>
          <a:lstStyle/>
          <a:p>
            <a:pPr indent="-342900" lvl="0" marL="342900" marR="0" rtl="0" algn="ctr">
              <a:lnSpc>
                <a:spcPct val="90000"/>
              </a:lnSpc>
              <a:spcBef>
                <a:spcPts val="0"/>
              </a:spcBef>
              <a:spcAft>
                <a:spcPts val="0"/>
              </a:spcAft>
              <a:buClr>
                <a:srgbClr val="000080"/>
              </a:buClr>
              <a:buSzPct val="25000"/>
              <a:buFont typeface="Arial"/>
              <a:buNone/>
            </a:pPr>
            <a:r>
              <a:rPr b="1" i="0" lang="en-US" sz="6000" u="none" cap="none" strike="noStrike">
                <a:solidFill>
                  <a:srgbClr val="870000"/>
                </a:solidFill>
                <a:latin typeface="Jim Nightshade"/>
                <a:ea typeface="Jim Nightshade"/>
                <a:cs typeface="Jim Nightshade"/>
                <a:sym typeface="Jim Nightshade"/>
              </a:rPr>
              <a:t>  </a:t>
            </a:r>
            <a:r>
              <a:rPr b="1" i="0" lang="en-US" sz="4800" u="none" cap="none" strike="noStrike">
                <a:solidFill>
                  <a:srgbClr val="870000"/>
                </a:solidFill>
                <a:latin typeface="Jim Nightshade"/>
                <a:ea typeface="Jim Nightshade"/>
                <a:cs typeface="Jim Nightshade"/>
                <a:sym typeface="Jim Nightshade"/>
              </a:rPr>
              <a:t>a parent’s guide to changes</a:t>
            </a:r>
          </a:p>
        </p:txBody>
      </p:sp>
      <p:sp>
        <p:nvSpPr>
          <p:cNvPr id="63" name="Shape 63"/>
          <p:cNvSpPr/>
          <p:nvPr/>
        </p:nvSpPr>
        <p:spPr>
          <a:xfrm>
            <a:off x="685800" y="2438400"/>
            <a:ext cx="8001000" cy="1219199"/>
          </a:xfrm>
          <a:prstGeom prst="rect">
            <a:avLst/>
          </a:prstGeom>
          <a:noFill/>
          <a:ln>
            <a:noFill/>
          </a:ln>
        </p:spPr>
        <p:txBody>
          <a:bodyPr anchorCtr="0" anchor="t" bIns="45700" lIns="91425" rIns="91425" tIns="45700">
            <a:noAutofit/>
          </a:bodyPr>
          <a:lstStyle/>
          <a:p>
            <a:pPr indent="-342900" lvl="0" marL="342900" marR="0" rtl="0" algn="ctr">
              <a:spcBef>
                <a:spcPts val="0"/>
              </a:spcBef>
              <a:spcAft>
                <a:spcPts val="0"/>
              </a:spcAft>
              <a:buClr>
                <a:srgbClr val="000080"/>
              </a:buClr>
              <a:buSzPct val="25000"/>
              <a:buFont typeface="Arial"/>
              <a:buNone/>
            </a:pPr>
            <a:r>
              <a:rPr b="1" i="0" lang="en-US" sz="6000" u="sng" cap="none" strike="noStrike">
                <a:solidFill>
                  <a:srgbClr val="870000"/>
                </a:solidFill>
                <a:latin typeface="Jim Nightshade"/>
                <a:ea typeface="Jim Nightshade"/>
                <a:cs typeface="Jim Nightshade"/>
                <a:sym typeface="Jim Nightshade"/>
              </a:rPr>
              <a:t>Making Sense</a:t>
            </a:r>
            <a:r>
              <a:rPr b="1" i="0" lang="en-US" sz="6000" u="none" cap="none" strike="noStrike">
                <a:solidFill>
                  <a:srgbClr val="870000"/>
                </a:solidFill>
                <a:latin typeface="Jim Nightshade"/>
                <a:ea typeface="Jim Nightshade"/>
                <a:cs typeface="Jim Nightshade"/>
                <a:sym typeface="Jim Nightshade"/>
              </a:rPr>
              <a:t>:</a:t>
            </a:r>
          </a:p>
        </p:txBody>
      </p:sp>
      <p:sp>
        <p:nvSpPr>
          <p:cNvPr id="64" name="Shape 64"/>
          <p:cNvSpPr/>
          <p:nvPr/>
        </p:nvSpPr>
        <p:spPr>
          <a:xfrm>
            <a:off x="762000" y="4648200"/>
            <a:ext cx="8001000" cy="762000"/>
          </a:xfrm>
          <a:prstGeom prst="rect">
            <a:avLst/>
          </a:prstGeom>
          <a:noFill/>
          <a:ln>
            <a:noFill/>
          </a:ln>
        </p:spPr>
        <p:txBody>
          <a:bodyPr anchorCtr="0" anchor="t" bIns="45700" lIns="91425" rIns="91425" tIns="45700">
            <a:noAutofit/>
          </a:bodyPr>
          <a:lstStyle/>
          <a:p>
            <a:pPr indent="-342900" lvl="0" marL="342900" marR="0" rtl="0" algn="ctr">
              <a:spcBef>
                <a:spcPts val="0"/>
              </a:spcBef>
              <a:spcAft>
                <a:spcPts val="0"/>
              </a:spcAft>
              <a:buClr>
                <a:srgbClr val="000080"/>
              </a:buClr>
              <a:buSzPct val="25000"/>
              <a:buFont typeface="Arial"/>
              <a:buNone/>
            </a:pPr>
            <a:r>
              <a:rPr b="1" i="0" lang="en-US" sz="4800" u="none" cap="none" strike="noStrike">
                <a:solidFill>
                  <a:srgbClr val="870000"/>
                </a:solidFill>
                <a:latin typeface="Jim Nightshade"/>
                <a:ea typeface="Jim Nightshade"/>
                <a:cs typeface="Jim Nightshade"/>
                <a:sym typeface="Jim Nightshade"/>
              </a:rPr>
              <a:t>in middle grades students</a:t>
            </a:r>
          </a:p>
          <a:p>
            <a:pPr indent="-342900" lvl="0" marL="342900" marR="0" rtl="0" algn="ctr">
              <a:spcBef>
                <a:spcPts val="400"/>
              </a:spcBef>
              <a:spcAft>
                <a:spcPts val="0"/>
              </a:spcAft>
              <a:buClr>
                <a:srgbClr val="000080"/>
              </a:buClr>
              <a:buFont typeface="Arial"/>
              <a:buNone/>
            </a:pPr>
            <a:r>
              <a:t/>
            </a:r>
            <a:endParaRPr b="1" i="0" sz="2000" u="none" cap="none" strike="noStrike">
              <a:solidFill>
                <a:srgbClr val="870000"/>
              </a:solidFill>
              <a:latin typeface="Jim Nightshade"/>
              <a:ea typeface="Jim Nightshade"/>
              <a:cs typeface="Jim Nightshade"/>
              <a:sym typeface="Jim Nightshade"/>
            </a:endParaRPr>
          </a:p>
          <a:p>
            <a:pPr indent="-342900" lvl="0" marL="342900" marR="0" rtl="0" algn="ctr">
              <a:spcBef>
                <a:spcPts val="280"/>
              </a:spcBef>
              <a:spcAft>
                <a:spcPts val="0"/>
              </a:spcAft>
              <a:buClr>
                <a:srgbClr val="000080"/>
              </a:buClr>
              <a:buSzPct val="25000"/>
              <a:buFont typeface="Arial"/>
              <a:buNone/>
            </a:pPr>
            <a:r>
              <a:rPr b="1" i="0" lang="en-US" sz="1400" u="none" cap="none" strike="noStrike">
                <a:solidFill>
                  <a:srgbClr val="870000"/>
                </a:solidFill>
                <a:latin typeface="Jim Nightshade"/>
                <a:ea typeface="Jim Nightshade"/>
                <a:cs typeface="Jim Nightshade"/>
                <a:sym typeface="Jim Nightshade"/>
              </a:rPr>
              <a:t>Marsha Robinson, Education Programs Consultant, California Dept. of Education</a:t>
            </a:r>
          </a:p>
        </p:txBody>
      </p:sp>
      <p:pic>
        <p:nvPicPr>
          <p:cNvPr id="65" name="Shape 65"/>
          <p:cNvPicPr preferRelativeResize="0"/>
          <p:nvPr/>
        </p:nvPicPr>
        <p:blipFill rotWithShape="1">
          <a:blip r:embed="rId3">
            <a:alphaModFix/>
          </a:blip>
          <a:srcRect b="0" l="0" r="0" t="0"/>
          <a:stretch/>
        </p:blipFill>
        <p:spPr>
          <a:xfrm>
            <a:off x="7543800" y="685800"/>
            <a:ext cx="249237" cy="2492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200" u="none" cap="none" strike="noStrike">
                <a:solidFill>
                  <a:srgbClr val="FFCC66"/>
                </a:solidFill>
                <a:latin typeface="Arial"/>
                <a:ea typeface="Arial"/>
                <a:cs typeface="Arial"/>
                <a:sym typeface="Arial"/>
              </a:rPr>
              <a:t>Brain #2 – Thinking Matures</a:t>
            </a:r>
          </a:p>
        </p:txBody>
      </p:sp>
      <p:sp>
        <p:nvSpPr>
          <p:cNvPr id="134" name="Shape 134"/>
          <p:cNvSpPr txBox="1"/>
          <p:nvPr>
            <p:ph idx="1" type="body"/>
          </p:nvPr>
        </p:nvSpPr>
        <p:spPr>
          <a:xfrm>
            <a:off x="762000" y="1524000"/>
            <a:ext cx="7696199" cy="45720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25000"/>
              <a:buFont typeface="Arial"/>
              <a:buNone/>
            </a:pPr>
            <a:r>
              <a:rPr b="0" i="0" lang="en-US" sz="3600" u="none" cap="none" strike="noStrike">
                <a:solidFill>
                  <a:schemeClr val="dk1"/>
                </a:solidFill>
                <a:latin typeface="Arial"/>
                <a:ea typeface="Arial"/>
                <a:cs typeface="Arial"/>
                <a:sym typeface="Arial"/>
              </a:rPr>
              <a:t>   </a:t>
            </a:r>
          </a:p>
          <a:p>
            <a:pPr indent="-342900" lvl="0" marL="342900" marR="0" rtl="0" algn="l">
              <a:spcBef>
                <a:spcPts val="720"/>
              </a:spcBef>
              <a:spcAft>
                <a:spcPts val="0"/>
              </a:spcAft>
              <a:buClr>
                <a:srgbClr val="000080"/>
              </a:buClr>
              <a:buSzPct val="25000"/>
              <a:buFont typeface="Arial"/>
              <a:buNone/>
            </a:pPr>
            <a:r>
              <a:rPr b="0" i="0" lang="en-US" sz="3600" u="none" cap="none" strike="noStrike">
                <a:solidFill>
                  <a:schemeClr val="dk1"/>
                </a:solidFill>
                <a:latin typeface="Arial"/>
                <a:ea typeface="Arial"/>
                <a:cs typeface="Arial"/>
                <a:sym typeface="Arial"/>
              </a:rPr>
              <a:t>   </a:t>
            </a:r>
            <a:r>
              <a:rPr b="0" i="0" lang="en-US" sz="3200" u="none" cap="none" strike="noStrike">
                <a:solidFill>
                  <a:schemeClr val="dk1"/>
                </a:solidFill>
                <a:latin typeface="Arial"/>
                <a:ea typeface="Arial"/>
                <a:cs typeface="Arial"/>
                <a:sym typeface="Arial"/>
              </a:rPr>
              <a:t>Adolescent minds are shifting from concrete thinking to abstract thinking. </a:t>
            </a:r>
          </a:p>
        </p:txBody>
      </p:sp>
      <p:pic>
        <p:nvPicPr>
          <p:cNvPr descr="MCj04081500000[1]" id="135" name="Shape 135"/>
          <p:cNvPicPr preferRelativeResize="0"/>
          <p:nvPr/>
        </p:nvPicPr>
        <p:blipFill rotWithShape="1">
          <a:blip r:embed="rId3">
            <a:alphaModFix/>
          </a:blip>
          <a:srcRect b="0" l="0" r="0" t="0"/>
          <a:stretch/>
        </p:blipFill>
        <p:spPr>
          <a:xfrm>
            <a:off x="1828800" y="4419600"/>
            <a:ext cx="1790699" cy="1244599"/>
          </a:xfrm>
          <a:prstGeom prst="rect">
            <a:avLst/>
          </a:prstGeom>
          <a:noFill/>
          <a:ln>
            <a:noFill/>
          </a:ln>
        </p:spPr>
      </p:pic>
      <p:pic>
        <p:nvPicPr>
          <p:cNvPr descr="MCj02330710000[1]" id="136" name="Shape 136"/>
          <p:cNvPicPr preferRelativeResize="0"/>
          <p:nvPr/>
        </p:nvPicPr>
        <p:blipFill rotWithShape="1">
          <a:blip r:embed="rId4">
            <a:alphaModFix/>
          </a:blip>
          <a:srcRect b="0" l="0" r="0" t="0"/>
          <a:stretch/>
        </p:blipFill>
        <p:spPr>
          <a:xfrm>
            <a:off x="6172200" y="3733800"/>
            <a:ext cx="990599" cy="1758949"/>
          </a:xfrm>
          <a:prstGeom prst="rect">
            <a:avLst/>
          </a:prstGeom>
          <a:noFill/>
          <a:ln>
            <a:noFill/>
          </a:ln>
        </p:spPr>
      </p:pic>
      <p:sp>
        <p:nvSpPr>
          <p:cNvPr id="137" name="Shape 137"/>
          <p:cNvSpPr/>
          <p:nvPr/>
        </p:nvSpPr>
        <p:spPr>
          <a:xfrm>
            <a:off x="0" y="858837"/>
            <a:ext cx="9144000" cy="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38" name="Shape 138"/>
          <p:cNvSpPr/>
          <p:nvPr/>
        </p:nvSpPr>
        <p:spPr>
          <a:xfrm>
            <a:off x="4114800" y="4191000"/>
            <a:ext cx="1600199" cy="1798638"/>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lang="en-US" sz="1200">
                <a:solidFill>
                  <a:schemeClr val="dk1"/>
                </a:solidFill>
                <a:latin typeface="Arial"/>
                <a:ea typeface="Arial"/>
                <a:cs typeface="Arial"/>
                <a:sym typeface="Arial"/>
              </a:rPr>
              <a:t>      </a:t>
            </a:r>
            <a:r>
              <a:rPr lang="en-US" sz="10000">
                <a:solidFill>
                  <a:schemeClr val="dk1"/>
                </a:solidFill>
                <a:latin typeface="Noto Sans Symbols"/>
                <a:ea typeface="Noto Sans Symbols"/>
                <a:cs typeface="Noto Sans Symbols"/>
                <a:sym typeface="Noto Sans Symbols"/>
              </a:rPr>
              <a:t>☛</a:t>
            </a:r>
            <a:r>
              <a:rPr lang="en-US" sz="7200">
                <a:solidFill>
                  <a:schemeClr val="dk1"/>
                </a:solidFill>
                <a:latin typeface="Noto Sans Symbols"/>
                <a:ea typeface="Noto Sans Symbols"/>
                <a:cs typeface="Noto Sans Symbols"/>
                <a:sym typeface="Noto Sans Symbols"/>
              </a:rPr>
              <a:t> </a:t>
            </a:r>
          </a:p>
        </p:txBody>
      </p:sp>
      <p:sp>
        <p:nvSpPr>
          <p:cNvPr id="139" name="Shape 139"/>
          <p:cNvSpPr txBox="1"/>
          <p:nvPr/>
        </p:nvSpPr>
        <p:spPr>
          <a:xfrm>
            <a:off x="5867400" y="5791200"/>
            <a:ext cx="3048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000">
                <a:solidFill>
                  <a:schemeClr val="dk1"/>
                </a:solidFill>
                <a:latin typeface="Arial"/>
                <a:ea typeface="Arial"/>
                <a:cs typeface="Arial"/>
                <a:sym typeface="Arial"/>
              </a:rPr>
              <a:t>Source:  Piaget, 1977</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500"/>
                                        <p:tgtEl>
                                          <p:spTgt spid="135"/>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200" u="none" cap="none" strike="noStrike">
                <a:solidFill>
                  <a:srgbClr val="FFCC66"/>
                </a:solidFill>
                <a:latin typeface="Arial"/>
                <a:ea typeface="Arial"/>
                <a:cs typeface="Arial"/>
                <a:sym typeface="Arial"/>
              </a:rPr>
              <a:t>Brain #2 – Thinking Matures</a:t>
            </a:r>
          </a:p>
        </p:txBody>
      </p:sp>
      <p:pic>
        <p:nvPicPr>
          <p:cNvPr descr="MCj02869410000[1]" id="145" name="Shape 145"/>
          <p:cNvPicPr preferRelativeResize="0"/>
          <p:nvPr/>
        </p:nvPicPr>
        <p:blipFill rotWithShape="1">
          <a:blip r:embed="rId3">
            <a:alphaModFix/>
          </a:blip>
          <a:srcRect b="0" l="0" r="0" t="0"/>
          <a:stretch/>
        </p:blipFill>
        <p:spPr>
          <a:xfrm>
            <a:off x="1447800" y="1295400"/>
            <a:ext cx="5943599" cy="4495800"/>
          </a:xfrm>
          <a:prstGeom prst="rect">
            <a:avLst/>
          </a:prstGeom>
          <a:noFill/>
          <a:ln>
            <a:noFill/>
          </a:ln>
        </p:spPr>
      </p:pic>
      <p:sp>
        <p:nvSpPr>
          <p:cNvPr id="146" name="Shape 146"/>
          <p:cNvSpPr txBox="1"/>
          <p:nvPr/>
        </p:nvSpPr>
        <p:spPr>
          <a:xfrm>
            <a:off x="4876800" y="5791200"/>
            <a:ext cx="4038599"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000">
                <a:solidFill>
                  <a:schemeClr val="dk1"/>
                </a:solidFill>
                <a:latin typeface="Arial"/>
                <a:ea typeface="Arial"/>
                <a:cs typeface="Arial"/>
                <a:sym typeface="Arial"/>
              </a:rPr>
              <a:t>Source:  Calif. Dept. of Education, </a:t>
            </a:r>
            <a:r>
              <a:rPr i="1" lang="en-US" sz="1000">
                <a:solidFill>
                  <a:schemeClr val="dk1"/>
                </a:solidFill>
                <a:latin typeface="Arial"/>
                <a:ea typeface="Arial"/>
                <a:cs typeface="Arial"/>
                <a:sym typeface="Arial"/>
              </a:rPr>
              <a:t>Caught in the Middle</a:t>
            </a:r>
            <a:r>
              <a:rPr lang="en-US" sz="1000">
                <a:solidFill>
                  <a:schemeClr val="dk1"/>
                </a:solidFill>
                <a:latin typeface="Arial"/>
                <a:ea typeface="Arial"/>
                <a:cs typeface="Arial"/>
                <a:sym typeface="Arial"/>
              </a:rPr>
              <a:t>, 1987</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500" fill="hold"/>
                                        <p:tgtEl>
                                          <p:spTgt spid="145"/>
                                        </p:tgtEl>
                                        <p:attrNameLst>
                                          <p:attrName>r</p:attrName>
                                        </p:attrNameLst>
                                      </p:cBhvr>
                                    </p:animRot>
                                  </p:childTnLst>
                                </p:cTn>
                              </p:par>
                            </p:childTnLst>
                          </p:cTn>
                        </p:par>
                        <p:par>
                          <p:cTn fill="hold">
                            <p:stCondLst>
                              <p:cond delay="500"/>
                            </p:stCondLst>
                            <p:childTnLst>
                              <p:par>
                                <p:cTn fill="hold" nodeType="afterEffect" presetClass="emph" presetID="8" presetSubtype="0">
                                  <p:stCondLst>
                                    <p:cond delay="0"/>
                                  </p:stCondLst>
                                  <p:childTnLst>
                                    <p:animRot by="-21600000">
                                      <p:cBhvr>
                                        <p:cTn dur="500" fill="hold"/>
                                        <p:tgtEl>
                                          <p:spTgt spid="145"/>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200" u="none" cap="none" strike="noStrike">
                <a:solidFill>
                  <a:srgbClr val="FFCC66"/>
                </a:solidFill>
                <a:latin typeface="Arial"/>
                <a:ea typeface="Arial"/>
                <a:cs typeface="Arial"/>
                <a:sym typeface="Arial"/>
              </a:rPr>
              <a:t>Brain #2 – Thinking Matures</a:t>
            </a:r>
          </a:p>
        </p:txBody>
      </p:sp>
      <p:sp>
        <p:nvSpPr>
          <p:cNvPr id="152" name="Shape 152"/>
          <p:cNvSpPr txBox="1"/>
          <p:nvPr>
            <p:ph idx="1" type="body"/>
          </p:nvPr>
        </p:nvSpPr>
        <p:spPr>
          <a:xfrm>
            <a:off x="1295400" y="2057400"/>
            <a:ext cx="7162799" cy="403859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25000"/>
              <a:buFont typeface="Arial"/>
              <a:buNone/>
            </a:pPr>
            <a:r>
              <a:rPr b="0" i="0" lang="en-US" sz="3200" u="none" cap="none" strike="noStrike">
                <a:solidFill>
                  <a:schemeClr val="dk1"/>
                </a:solidFill>
                <a:latin typeface="Arial"/>
                <a:ea typeface="Arial"/>
                <a:cs typeface="Arial"/>
                <a:sym typeface="Arial"/>
              </a:rPr>
              <a:t>  What does this shift of thinking mean to parents?</a:t>
            </a:r>
          </a:p>
          <a:p>
            <a:pPr indent="-342900" lvl="0" marL="342900" marR="0" rtl="0" algn="l">
              <a:spcBef>
                <a:spcPts val="720"/>
              </a:spcBef>
              <a:spcAft>
                <a:spcPts val="0"/>
              </a:spcAft>
              <a:buClr>
                <a:srgbClr val="000080"/>
              </a:buClr>
              <a:buSzPct val="70000"/>
              <a:buFont typeface="Arial"/>
              <a:buNone/>
            </a:pPr>
            <a:r>
              <a:t/>
            </a:r>
            <a:endParaRPr b="0" i="0" sz="3600" u="none" cap="none" strike="noStrike">
              <a:solidFill>
                <a:schemeClr val="dk1"/>
              </a:solidFill>
              <a:latin typeface="Arial"/>
              <a:ea typeface="Arial"/>
              <a:cs typeface="Arial"/>
              <a:sym typeface="Arial"/>
            </a:endParaRPr>
          </a:p>
        </p:txBody>
      </p:sp>
      <p:pic>
        <p:nvPicPr>
          <p:cNvPr descr="MCj03629840000[1]" id="153" name="Shape 153"/>
          <p:cNvPicPr preferRelativeResize="0"/>
          <p:nvPr/>
        </p:nvPicPr>
        <p:blipFill rotWithShape="1">
          <a:blip r:embed="rId3">
            <a:alphaModFix/>
          </a:blip>
          <a:srcRect b="0" l="0" r="0" t="0"/>
          <a:stretch/>
        </p:blipFill>
        <p:spPr>
          <a:xfrm>
            <a:off x="2362200" y="3657600"/>
            <a:ext cx="4190999" cy="2270124"/>
          </a:xfrm>
          <a:prstGeom prst="rect">
            <a:avLst/>
          </a:prstGeom>
          <a:noFill/>
          <a:ln>
            <a:noFill/>
          </a:ln>
        </p:spPr>
      </p:pic>
      <p:sp>
        <p:nvSpPr>
          <p:cNvPr id="154" name="Shape 154"/>
          <p:cNvSpPr txBox="1"/>
          <p:nvPr/>
        </p:nvSpPr>
        <p:spPr>
          <a:xfrm>
            <a:off x="4876800" y="5867400"/>
            <a:ext cx="4038599" cy="2286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900">
                <a:solidFill>
                  <a:schemeClr val="dk1"/>
                </a:solidFill>
                <a:latin typeface="Arial"/>
                <a:ea typeface="Arial"/>
                <a:cs typeface="Arial"/>
                <a:sym typeface="Arial"/>
              </a:rPr>
              <a:t>Source:  S. Feinstein, </a:t>
            </a:r>
            <a:r>
              <a:rPr i="1" lang="en-US" sz="900">
                <a:solidFill>
                  <a:schemeClr val="dk1"/>
                </a:solidFill>
                <a:latin typeface="Arial"/>
                <a:ea typeface="Arial"/>
                <a:cs typeface="Arial"/>
                <a:sym typeface="Arial"/>
              </a:rPr>
              <a:t>Parenting the Teenage Brain</a:t>
            </a:r>
            <a:r>
              <a:rPr lang="en-US" sz="900">
                <a:solidFill>
                  <a:schemeClr val="dk1"/>
                </a:solidFill>
                <a:latin typeface="Arial"/>
                <a:ea typeface="Arial"/>
                <a:cs typeface="Arial"/>
                <a:sym typeface="Arial"/>
              </a:rPr>
              <a:t>, 2007</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Brain #2 – Thinking Matures</a:t>
            </a:r>
          </a:p>
        </p:txBody>
      </p:sp>
      <p:sp>
        <p:nvSpPr>
          <p:cNvPr id="161" name="Shape 161"/>
          <p:cNvSpPr txBox="1"/>
          <p:nvPr>
            <p:ph idx="1" type="body"/>
          </p:nvPr>
        </p:nvSpPr>
        <p:spPr>
          <a:xfrm>
            <a:off x="1295400" y="1905000"/>
            <a:ext cx="7543800" cy="419099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70000"/>
              <a:buFont typeface="Noto Sans Symbols"/>
              <a:buChar char="▪"/>
            </a:pPr>
            <a:r>
              <a:rPr b="0" i="0" lang="en-US" sz="3200" u="none" cap="none" strike="noStrike">
                <a:solidFill>
                  <a:schemeClr val="dk1"/>
                </a:solidFill>
                <a:latin typeface="Arial"/>
                <a:ea typeface="Arial"/>
                <a:cs typeface="Arial"/>
                <a:sym typeface="Arial"/>
              </a:rPr>
              <a:t>The ability to reason may change the way the young teen talks and acts around the parents.</a:t>
            </a:r>
          </a:p>
          <a:p>
            <a:pPr indent="-342900" lvl="0" marL="342900" marR="0" rtl="0" algn="l">
              <a:spcBef>
                <a:spcPts val="640"/>
              </a:spcBef>
              <a:spcAft>
                <a:spcPts val="0"/>
              </a:spcAft>
              <a:buClr>
                <a:srgbClr val="000080"/>
              </a:buClr>
              <a:buSzPct val="70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70000"/>
              <a:buFont typeface="Noto Sans Symbols"/>
              <a:buChar char="▪"/>
            </a:pPr>
            <a:r>
              <a:rPr b="0" i="0" lang="en-US" sz="3200" u="none" cap="none" strike="noStrike">
                <a:solidFill>
                  <a:schemeClr val="dk1"/>
                </a:solidFill>
                <a:latin typeface="Arial"/>
                <a:ea typeface="Arial"/>
                <a:cs typeface="Arial"/>
                <a:sym typeface="Arial"/>
              </a:rPr>
              <a:t>Identity formation – exploring a range of possible identities.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200" u="none" cap="none" strike="noStrike">
                <a:solidFill>
                  <a:srgbClr val="FFCC66"/>
                </a:solidFill>
                <a:latin typeface="Arial"/>
                <a:ea typeface="Arial"/>
                <a:cs typeface="Arial"/>
                <a:sym typeface="Arial"/>
              </a:rPr>
              <a:t>Brain #2 – Thinking Matures</a:t>
            </a:r>
          </a:p>
        </p:txBody>
      </p:sp>
      <p:sp>
        <p:nvSpPr>
          <p:cNvPr id="168" name="Shape 168"/>
          <p:cNvSpPr txBox="1"/>
          <p:nvPr>
            <p:ph idx="1" type="body"/>
          </p:nvPr>
        </p:nvSpPr>
        <p:spPr>
          <a:xfrm>
            <a:off x="762000" y="2057400"/>
            <a:ext cx="7696199" cy="403859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70000"/>
              <a:buFont typeface="Arial"/>
              <a:buChar char="●"/>
            </a:pPr>
            <a:r>
              <a:rPr b="0" i="0" lang="en-US" sz="3200" u="none" cap="none" strike="noStrike">
                <a:solidFill>
                  <a:schemeClr val="dk1"/>
                </a:solidFill>
                <a:latin typeface="Arial"/>
                <a:ea typeface="Arial"/>
                <a:cs typeface="Arial"/>
                <a:sym typeface="Arial"/>
              </a:rPr>
              <a:t>Using analogies that bridge the gap between concrete and abstract thinking helps a student make this transition.</a:t>
            </a:r>
          </a:p>
          <a:p>
            <a:pPr indent="-342900" lvl="0" marL="342900" marR="0" rtl="0" algn="l">
              <a:spcBef>
                <a:spcPts val="640"/>
              </a:spcBef>
              <a:spcAft>
                <a:spcPts val="0"/>
              </a:spcAft>
              <a:buClr>
                <a:srgbClr val="000080"/>
              </a:buClr>
              <a:buSzPct val="25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70000"/>
              <a:buFont typeface="Arial"/>
              <a:buChar char="●"/>
            </a:pPr>
            <a:r>
              <a:rPr b="0" i="0" lang="en-US" sz="3200" u="none" cap="none" strike="noStrike">
                <a:solidFill>
                  <a:schemeClr val="dk1"/>
                </a:solidFill>
                <a:latin typeface="Arial"/>
                <a:ea typeface="Arial"/>
                <a:cs typeface="Arial"/>
                <a:sym typeface="Arial"/>
              </a:rPr>
              <a:t>Using tangible, concrete objects to explain abstract concepts.</a:t>
            </a:r>
          </a:p>
          <a:p>
            <a:pPr indent="-342900" lvl="0" marL="342900" marR="0" rtl="0" algn="l">
              <a:spcBef>
                <a:spcPts val="640"/>
              </a:spcBef>
              <a:spcAft>
                <a:spcPts val="0"/>
              </a:spcAft>
              <a:buClr>
                <a:srgbClr val="000080"/>
              </a:buClr>
              <a:buSzPct val="70000"/>
              <a:buFont typeface="Arial"/>
              <a:buNone/>
            </a:pPr>
            <a:r>
              <a:t/>
            </a:r>
            <a:endParaRPr b="0" i="0" sz="3200" u="none" cap="none" strike="noStrike">
              <a:solidFill>
                <a:schemeClr val="dk1"/>
              </a:solidFill>
              <a:latin typeface="Arial"/>
              <a:ea typeface="Arial"/>
              <a:cs typeface="Arial"/>
              <a:sym typeface="Arial"/>
            </a:endParaRPr>
          </a:p>
        </p:txBody>
      </p:sp>
      <p:sp>
        <p:nvSpPr>
          <p:cNvPr id="169" name="Shape 169"/>
          <p:cNvSpPr txBox="1"/>
          <p:nvPr/>
        </p:nvSpPr>
        <p:spPr>
          <a:xfrm>
            <a:off x="4343400" y="5791200"/>
            <a:ext cx="457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000">
                <a:solidFill>
                  <a:schemeClr val="dk1"/>
                </a:solidFill>
                <a:latin typeface="Arial"/>
                <a:ea typeface="Arial"/>
                <a:cs typeface="Arial"/>
                <a:sym typeface="Arial"/>
              </a:rPr>
              <a:t>Source:  J. Zadina, </a:t>
            </a:r>
            <a:r>
              <a:rPr i="1" lang="en-US" sz="1000">
                <a:solidFill>
                  <a:schemeClr val="dk1"/>
                </a:solidFill>
                <a:latin typeface="Arial"/>
                <a:ea typeface="Arial"/>
                <a:cs typeface="Arial"/>
                <a:sym typeface="Arial"/>
              </a:rPr>
              <a:t>Six Weeks to a Brain-Compatible Classroom</a:t>
            </a:r>
            <a:r>
              <a:rPr lang="en-US" sz="1000">
                <a:solidFill>
                  <a:schemeClr val="dk1"/>
                </a:solidFill>
                <a:latin typeface="Arial"/>
                <a:ea typeface="Arial"/>
                <a:cs typeface="Arial"/>
                <a:sym typeface="Arial"/>
              </a:rPr>
              <a:t>, 2008</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200" u="none" cap="none" strike="noStrike">
                <a:solidFill>
                  <a:srgbClr val="FFCC66"/>
                </a:solidFill>
                <a:latin typeface="Arial"/>
                <a:ea typeface="Arial"/>
                <a:cs typeface="Arial"/>
                <a:sym typeface="Arial"/>
              </a:rPr>
              <a:t>Brain #3 – Time Changes</a:t>
            </a:r>
          </a:p>
        </p:txBody>
      </p:sp>
      <p:sp>
        <p:nvSpPr>
          <p:cNvPr id="175" name="Shape 175"/>
          <p:cNvSpPr txBox="1"/>
          <p:nvPr>
            <p:ph idx="1" type="body"/>
          </p:nvPr>
        </p:nvSpPr>
        <p:spPr>
          <a:xfrm>
            <a:off x="762000" y="1752600"/>
            <a:ext cx="7696199" cy="3962399"/>
          </a:xfrm>
          <a:prstGeom prst="rect">
            <a:avLst/>
          </a:prstGeom>
          <a:noFill/>
          <a:ln>
            <a:noFill/>
          </a:ln>
        </p:spPr>
        <p:txBody>
          <a:bodyPr anchorCtr="0" anchor="t" bIns="45700" lIns="91425" rIns="91425" tIns="45700">
            <a:noAutofit/>
          </a:bodyPr>
          <a:lstStyle/>
          <a:p>
            <a:pPr indent="-342900" lvl="0" marL="342900" marR="0" rtl="0" algn="ctr">
              <a:spcBef>
                <a:spcPts val="0"/>
              </a:spcBef>
              <a:spcAft>
                <a:spcPts val="0"/>
              </a:spcAft>
              <a:buClr>
                <a:srgbClr val="000080"/>
              </a:buClr>
              <a:buSzPct val="25000"/>
              <a:buFont typeface="Arial"/>
              <a:buNone/>
            </a:pPr>
            <a:r>
              <a:rPr b="0" i="0" lang="en-US" sz="3200" u="none" cap="none" strike="noStrike">
                <a:solidFill>
                  <a:schemeClr val="dk1"/>
                </a:solidFill>
                <a:latin typeface="Arial"/>
                <a:ea typeface="Arial"/>
                <a:cs typeface="Arial"/>
                <a:sym typeface="Arial"/>
              </a:rPr>
              <a:t>The biological clock shifts.</a:t>
            </a:r>
          </a:p>
          <a:p>
            <a:pPr indent="-342900" lvl="0" marL="342900" marR="0" rtl="0" algn="l">
              <a:spcBef>
                <a:spcPts val="640"/>
              </a:spcBef>
              <a:spcAft>
                <a:spcPts val="0"/>
              </a:spcAft>
              <a:buClr>
                <a:srgbClr val="000080"/>
              </a:buClr>
              <a:buSzPct val="25000"/>
              <a:buFont typeface="Arial"/>
              <a:buNone/>
            </a:pPr>
            <a:r>
              <a:t/>
            </a:r>
            <a:endParaRPr b="0" i="0" sz="3200" u="none" cap="none" strike="noStrike">
              <a:solidFill>
                <a:schemeClr val="dk1"/>
              </a:solidFill>
              <a:latin typeface="Arial"/>
              <a:ea typeface="Arial"/>
              <a:cs typeface="Arial"/>
              <a:sym typeface="Arial"/>
            </a:endParaRPr>
          </a:p>
        </p:txBody>
      </p:sp>
      <p:pic>
        <p:nvPicPr>
          <p:cNvPr id="176" name="Shape 176"/>
          <p:cNvPicPr preferRelativeResize="0"/>
          <p:nvPr/>
        </p:nvPicPr>
        <p:blipFill rotWithShape="1">
          <a:blip r:embed="rId3">
            <a:alphaModFix/>
          </a:blip>
          <a:srcRect b="0" l="0" r="0" t="0"/>
          <a:stretch/>
        </p:blipFill>
        <p:spPr>
          <a:xfrm>
            <a:off x="4267200" y="3124200"/>
            <a:ext cx="609599" cy="609599"/>
          </a:xfrm>
          <a:prstGeom prst="rect">
            <a:avLst/>
          </a:prstGeom>
          <a:noFill/>
          <a:ln>
            <a:noFill/>
          </a:ln>
        </p:spPr>
      </p:pic>
      <p:pic>
        <p:nvPicPr>
          <p:cNvPr descr="j0286775" id="177" name="Shape 177"/>
          <p:cNvPicPr preferRelativeResize="0"/>
          <p:nvPr/>
        </p:nvPicPr>
        <p:blipFill rotWithShape="1">
          <a:blip r:embed="rId4">
            <a:alphaModFix/>
          </a:blip>
          <a:srcRect b="0" l="0" r="0" t="0"/>
          <a:stretch/>
        </p:blipFill>
        <p:spPr>
          <a:xfrm>
            <a:off x="2438400" y="3581400"/>
            <a:ext cx="809624" cy="647700"/>
          </a:xfrm>
          <a:prstGeom prst="rect">
            <a:avLst/>
          </a:prstGeom>
          <a:noFill/>
          <a:ln>
            <a:noFill/>
          </a:ln>
        </p:spPr>
      </p:pic>
      <p:pic>
        <p:nvPicPr>
          <p:cNvPr descr="j0251191" id="178" name="Shape 178"/>
          <p:cNvPicPr preferRelativeResize="0"/>
          <p:nvPr/>
        </p:nvPicPr>
        <p:blipFill rotWithShape="1">
          <a:blip r:embed="rId5">
            <a:alphaModFix/>
          </a:blip>
          <a:srcRect b="0" l="0" r="0" t="0"/>
          <a:stretch/>
        </p:blipFill>
        <p:spPr>
          <a:xfrm>
            <a:off x="4098925" y="2992438"/>
            <a:ext cx="946150" cy="871536"/>
          </a:xfrm>
          <a:prstGeom prst="rect">
            <a:avLst/>
          </a:prstGeom>
          <a:noFill/>
          <a:ln>
            <a:noFill/>
          </a:ln>
        </p:spPr>
      </p:pic>
      <p:pic>
        <p:nvPicPr>
          <p:cNvPr descr="j0336537" id="179" name="Shape 179"/>
          <p:cNvPicPr preferRelativeResize="0"/>
          <p:nvPr/>
        </p:nvPicPr>
        <p:blipFill rotWithShape="1">
          <a:blip r:embed="rId6">
            <a:alphaModFix/>
          </a:blip>
          <a:srcRect b="0" l="0" r="0" t="0"/>
          <a:stretch/>
        </p:blipFill>
        <p:spPr>
          <a:xfrm>
            <a:off x="5867400" y="3581400"/>
            <a:ext cx="904875" cy="952499"/>
          </a:xfrm>
          <a:prstGeom prst="rect">
            <a:avLst/>
          </a:prstGeom>
          <a:noFill/>
          <a:ln>
            <a:noFill/>
          </a:ln>
        </p:spPr>
      </p:pic>
      <p:pic>
        <p:nvPicPr>
          <p:cNvPr descr="j0296959" id="180" name="Shape 180"/>
          <p:cNvPicPr preferRelativeResize="0"/>
          <p:nvPr/>
        </p:nvPicPr>
        <p:blipFill rotWithShape="1">
          <a:blip r:embed="rId7">
            <a:alphaModFix/>
          </a:blip>
          <a:srcRect b="0" l="0" r="0" t="0"/>
          <a:stretch/>
        </p:blipFill>
        <p:spPr>
          <a:xfrm>
            <a:off x="1514475" y="4816475"/>
            <a:ext cx="628649" cy="571500"/>
          </a:xfrm>
          <a:prstGeom prst="rect">
            <a:avLst/>
          </a:prstGeom>
          <a:noFill/>
          <a:ln>
            <a:noFill/>
          </a:ln>
        </p:spPr>
      </p:pic>
      <p:pic>
        <p:nvPicPr>
          <p:cNvPr descr="j0354384" id="181" name="Shape 181"/>
          <p:cNvPicPr preferRelativeResize="0"/>
          <p:nvPr/>
        </p:nvPicPr>
        <p:blipFill rotWithShape="1">
          <a:blip r:embed="rId8">
            <a:alphaModFix/>
          </a:blip>
          <a:srcRect b="0" l="0" r="0" t="0"/>
          <a:stretch/>
        </p:blipFill>
        <p:spPr>
          <a:xfrm>
            <a:off x="7391400" y="4953000"/>
            <a:ext cx="466725" cy="476249"/>
          </a:xfrm>
          <a:prstGeom prst="rect">
            <a:avLst/>
          </a:prstGeom>
          <a:noFill/>
          <a:ln>
            <a:noFill/>
          </a:ln>
        </p:spPr>
      </p:pic>
      <p:sp>
        <p:nvSpPr>
          <p:cNvPr id="182" name="Shape 182"/>
          <p:cNvSpPr txBox="1"/>
          <p:nvPr/>
        </p:nvSpPr>
        <p:spPr>
          <a:xfrm>
            <a:off x="5791200" y="5791200"/>
            <a:ext cx="3048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000">
                <a:solidFill>
                  <a:schemeClr val="dk1"/>
                </a:solidFill>
                <a:latin typeface="Arial"/>
                <a:ea typeface="Arial"/>
                <a:cs typeface="Arial"/>
                <a:sym typeface="Arial"/>
              </a:rPr>
              <a:t>Source:  D Sousa, </a:t>
            </a:r>
            <a:r>
              <a:rPr i="1" lang="en-US" sz="1000">
                <a:solidFill>
                  <a:schemeClr val="dk1"/>
                </a:solidFill>
                <a:latin typeface="Arial"/>
                <a:ea typeface="Arial"/>
                <a:cs typeface="Arial"/>
                <a:sym typeface="Arial"/>
              </a:rPr>
              <a:t>How the Brain Learns, </a:t>
            </a:r>
            <a:r>
              <a:rPr lang="en-US" sz="1000">
                <a:solidFill>
                  <a:schemeClr val="dk1"/>
                </a:solidFill>
                <a:latin typeface="Arial"/>
                <a:ea typeface="Arial"/>
                <a:cs typeface="Arial"/>
                <a:sym typeface="Arial"/>
              </a:rPr>
              <a:t>2006</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2000" fill="hold"/>
                                        <p:tgtEl>
                                          <p:spTgt spid="180"/>
                                        </p:tgtEl>
                                        <p:attrNameLst>
                                          <p:attrName>r</p:attrName>
                                        </p:attrNameLst>
                                      </p:cBhvr>
                                    </p:animRot>
                                  </p:childTnLst>
                                </p:cTn>
                              </p:par>
                            </p:childTnLst>
                          </p:cTn>
                        </p:par>
                        <p:par>
                          <p:cTn fill="hold">
                            <p:stCondLst>
                              <p:cond delay="2000"/>
                            </p:stCondLst>
                            <p:childTnLst>
                              <p:par>
                                <p:cTn fill="hold" nodeType="afterEffect" presetClass="emph" presetID="8" presetSubtype="0">
                                  <p:stCondLst>
                                    <p:cond delay="0"/>
                                  </p:stCondLst>
                                  <p:childTnLst>
                                    <p:animRot by="-21600000">
                                      <p:cBhvr>
                                        <p:cTn dur="500" fill="hold"/>
                                        <p:tgtEl>
                                          <p:spTgt spid="178"/>
                                        </p:tgtEl>
                                        <p:attrNameLst>
                                          <p:attrName>r</p:attrName>
                                        </p:attrNameLst>
                                      </p:cBhvr>
                                    </p:animRot>
                                  </p:childTnLst>
                                </p:cTn>
                              </p:par>
                            </p:childTnLst>
                          </p:cTn>
                        </p:par>
                        <p:par>
                          <p:cTn fill="hold">
                            <p:stCondLst>
                              <p:cond delay="2500"/>
                            </p:stCondLst>
                            <p:childTnLst>
                              <p:par>
                                <p:cTn fill="hold" nodeType="afterEffect" presetClass="emph" presetID="8" presetSubtype="0">
                                  <p:stCondLst>
                                    <p:cond delay="0"/>
                                  </p:stCondLst>
                                  <p:childTnLst>
                                    <p:animRot by="-21600000">
                                      <p:cBhvr>
                                        <p:cTn dur="500" fill="hold"/>
                                        <p:tgtEl>
                                          <p:spTgt spid="178"/>
                                        </p:tgtEl>
                                        <p:attrNameLst>
                                          <p:attrName>r</p:attrName>
                                        </p:attrNameLst>
                                      </p:cBhvr>
                                    </p:animRot>
                                  </p:childTnLst>
                                </p:cTn>
                              </p:par>
                            </p:childTnLst>
                          </p:cTn>
                        </p:par>
                        <p:par>
                          <p:cTn fill="hold">
                            <p:stCondLst>
                              <p:cond delay="3000"/>
                            </p:stCondLst>
                            <p:childTnLst>
                              <p:par>
                                <p:cTn fill="hold" nodeType="afterEffect" presetClass="emph" presetID="8" presetSubtype="0">
                                  <p:stCondLst>
                                    <p:cond delay="0"/>
                                  </p:stCondLst>
                                  <p:childTnLst>
                                    <p:animRot by="-21600000">
                                      <p:cBhvr>
                                        <p:cTn dur="500" fill="hold"/>
                                        <p:tgtEl>
                                          <p:spTgt spid="178"/>
                                        </p:tgtEl>
                                        <p:attrNameLst>
                                          <p:attrName>r</p:attrName>
                                        </p:attrNameLst>
                                      </p:cBhvr>
                                    </p:animRot>
                                  </p:childTnLst>
                                </p:cTn>
                              </p:par>
                            </p:childTnLst>
                          </p:cTn>
                        </p:par>
                        <p:par>
                          <p:cTn fill="hold">
                            <p:stCondLst>
                              <p:cond delay="3500"/>
                            </p:stCondLst>
                            <p:childTnLst>
                              <p:par>
                                <p:cTn fill="hold" nodeType="afterEffect" presetClass="emph" presetID="8" presetSubtype="0">
                                  <p:stCondLst>
                                    <p:cond delay="0"/>
                                  </p:stCondLst>
                                  <p:childTnLst>
                                    <p:animRot by="-21600000">
                                      <p:cBhvr>
                                        <p:cTn dur="1000" fill="hold"/>
                                        <p:tgtEl>
                                          <p:spTgt spid="181"/>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181"/>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500" fill="hold"/>
                                        <p:tgtEl>
                                          <p:spTgt spid="181"/>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p:nvPr/>
        </p:nvSpPr>
        <p:spPr>
          <a:xfrm>
            <a:off x="0" y="0"/>
            <a:ext cx="9144000" cy="6858000"/>
          </a:xfrm>
          <a:prstGeom prst="rect">
            <a:avLst/>
          </a:prstGeom>
          <a:solidFill>
            <a:srgbClr val="FFFFFF"/>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dk1"/>
              </a:solidFill>
              <a:latin typeface="Tahoma"/>
              <a:ea typeface="Tahoma"/>
              <a:cs typeface="Tahoma"/>
              <a:sym typeface="Tahoma"/>
            </a:endParaRPr>
          </a:p>
        </p:txBody>
      </p:sp>
      <p:sp>
        <p:nvSpPr>
          <p:cNvPr id="188" name="Shape 188"/>
          <p:cNvSpPr/>
          <p:nvPr/>
        </p:nvSpPr>
        <p:spPr>
          <a:xfrm>
            <a:off x="0" y="0"/>
            <a:ext cx="9144000" cy="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id="189" name="Shape 189"/>
          <p:cNvPicPr preferRelativeResize="0"/>
          <p:nvPr/>
        </p:nvPicPr>
        <p:blipFill rotWithShape="1">
          <a:blip r:embed="rId3">
            <a:alphaModFix/>
          </a:blip>
          <a:srcRect b="0" l="0" r="0" t="0"/>
          <a:stretch/>
        </p:blipFill>
        <p:spPr>
          <a:xfrm>
            <a:off x="0" y="133350"/>
            <a:ext cx="9144000" cy="67055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Brain #3 – Time Changes</a:t>
            </a:r>
          </a:p>
        </p:txBody>
      </p:sp>
      <p:sp>
        <p:nvSpPr>
          <p:cNvPr id="195" name="Shape 195"/>
          <p:cNvSpPr txBox="1"/>
          <p:nvPr>
            <p:ph idx="1" type="body"/>
          </p:nvPr>
        </p:nvSpPr>
        <p:spPr>
          <a:xfrm>
            <a:off x="1752600" y="1524000"/>
            <a:ext cx="6629400" cy="45720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25000"/>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70000"/>
              <a:buFont typeface="Noto Sans Symbols"/>
              <a:buChar char="▪"/>
            </a:pPr>
            <a:r>
              <a:rPr b="0" i="0" lang="en-US" sz="3200" u="none" cap="none" strike="noStrike">
                <a:solidFill>
                  <a:schemeClr val="dk1"/>
                </a:solidFill>
                <a:latin typeface="Arial"/>
                <a:ea typeface="Arial"/>
                <a:cs typeface="Arial"/>
                <a:sym typeface="Arial"/>
              </a:rPr>
              <a:t>The further along in puberty, the later melatonin is secreted.</a:t>
            </a:r>
          </a:p>
          <a:p>
            <a:pPr indent="-342900" lvl="0" marL="342900" marR="0" rtl="0" algn="l">
              <a:spcBef>
                <a:spcPts val="200"/>
              </a:spcBef>
              <a:spcAft>
                <a:spcPts val="0"/>
              </a:spcAft>
              <a:buClr>
                <a:srgbClr val="000080"/>
              </a:buClr>
              <a:buSzPct val="25000"/>
              <a:buFont typeface="Arial"/>
              <a:buNone/>
            </a:pPr>
            <a:r>
              <a:t/>
            </a:r>
            <a:endParaRPr b="0" i="0" sz="10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70000"/>
              <a:buFont typeface="Noto Sans Symbols"/>
              <a:buChar char="▪"/>
            </a:pPr>
            <a:r>
              <a:rPr b="0" i="0" lang="en-US" sz="3200" u="none" cap="none" strike="noStrike">
                <a:solidFill>
                  <a:schemeClr val="dk1"/>
                </a:solidFill>
                <a:latin typeface="Arial"/>
                <a:ea typeface="Arial"/>
                <a:cs typeface="Arial"/>
                <a:sym typeface="Arial"/>
              </a:rPr>
              <a:t>Studies indicate adolescents need 9¼ hours of sleep a night.</a:t>
            </a:r>
          </a:p>
          <a:p>
            <a:pPr indent="-342900" lvl="0" marL="342900" marR="0" rtl="0" algn="l">
              <a:spcBef>
                <a:spcPts val="160"/>
              </a:spcBef>
              <a:spcAft>
                <a:spcPts val="0"/>
              </a:spcAft>
              <a:buClr>
                <a:srgbClr val="000080"/>
              </a:buClr>
              <a:buSzPct val="25000"/>
              <a:buFont typeface="Arial"/>
              <a:buNone/>
            </a:pPr>
            <a:r>
              <a:t/>
            </a:r>
            <a:endParaRPr b="0" i="0" sz="8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70000"/>
              <a:buFont typeface="Noto Sans Symbols"/>
              <a:buChar char="▪"/>
            </a:pPr>
            <a:r>
              <a:rPr b="0" i="0" lang="en-US" sz="3200" u="none" cap="none" strike="noStrike">
                <a:solidFill>
                  <a:schemeClr val="dk1"/>
                </a:solidFill>
                <a:latin typeface="Arial"/>
                <a:ea typeface="Arial"/>
                <a:cs typeface="Arial"/>
                <a:sym typeface="Arial"/>
              </a:rPr>
              <a:t>School start times do not align to this biological clock shift. </a:t>
            </a:r>
          </a:p>
        </p:txBody>
      </p:sp>
      <p:sp>
        <p:nvSpPr>
          <p:cNvPr id="196" name="Shape 196"/>
          <p:cNvSpPr txBox="1"/>
          <p:nvPr/>
        </p:nvSpPr>
        <p:spPr>
          <a:xfrm>
            <a:off x="5486400" y="5791200"/>
            <a:ext cx="3429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000">
                <a:solidFill>
                  <a:schemeClr val="dk1"/>
                </a:solidFill>
                <a:latin typeface="Arial"/>
                <a:ea typeface="Arial"/>
                <a:cs typeface="Arial"/>
                <a:sym typeface="Arial"/>
              </a:rPr>
              <a:t>Source:  D. Walsh, </a:t>
            </a:r>
            <a:r>
              <a:rPr i="1" lang="en-US" sz="1000">
                <a:solidFill>
                  <a:schemeClr val="dk1"/>
                </a:solidFill>
                <a:latin typeface="Arial"/>
                <a:ea typeface="Arial"/>
                <a:cs typeface="Arial"/>
                <a:sym typeface="Arial"/>
              </a:rPr>
              <a:t>Why Do They Act That Way? </a:t>
            </a:r>
            <a:r>
              <a:rPr lang="en-US" sz="1000">
                <a:solidFill>
                  <a:schemeClr val="dk1"/>
                </a:solidFill>
                <a:latin typeface="Arial"/>
                <a:ea typeface="Arial"/>
                <a:cs typeface="Arial"/>
                <a:sym typeface="Arial"/>
              </a:rPr>
              <a:t>2004</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200" u="none" cap="none" strike="noStrike">
                <a:solidFill>
                  <a:srgbClr val="FFCC66"/>
                </a:solidFill>
                <a:latin typeface="Arial"/>
                <a:ea typeface="Arial"/>
                <a:cs typeface="Arial"/>
                <a:sym typeface="Arial"/>
              </a:rPr>
              <a:t>Brain #3 – Time Changes</a:t>
            </a:r>
          </a:p>
        </p:txBody>
      </p:sp>
      <p:sp>
        <p:nvSpPr>
          <p:cNvPr id="202" name="Shape 202"/>
          <p:cNvSpPr txBox="1"/>
          <p:nvPr>
            <p:ph idx="1" type="body"/>
          </p:nvPr>
        </p:nvSpPr>
        <p:spPr>
          <a:xfrm>
            <a:off x="1295400" y="2057400"/>
            <a:ext cx="7162799" cy="403859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25000"/>
              <a:buFont typeface="Arial"/>
              <a:buNone/>
            </a:pPr>
            <a:r>
              <a:rPr b="0" i="0" lang="en-US" sz="3600" u="none" cap="none" strike="noStrike">
                <a:solidFill>
                  <a:schemeClr val="dk1"/>
                </a:solidFill>
                <a:latin typeface="Arial"/>
                <a:ea typeface="Arial"/>
                <a:cs typeface="Arial"/>
                <a:sym typeface="Arial"/>
              </a:rPr>
              <a:t>   </a:t>
            </a:r>
            <a:r>
              <a:rPr b="0" i="0" lang="en-US" sz="3200" u="none" cap="none" strike="noStrike">
                <a:solidFill>
                  <a:schemeClr val="dk1"/>
                </a:solidFill>
                <a:latin typeface="Arial"/>
                <a:ea typeface="Arial"/>
                <a:cs typeface="Arial"/>
                <a:sym typeface="Arial"/>
              </a:rPr>
              <a:t>What does this time shift mean for parenting?</a:t>
            </a:r>
          </a:p>
          <a:p>
            <a:pPr indent="-342900" lvl="0" marL="342900" marR="0" rtl="0" algn="l">
              <a:spcBef>
                <a:spcPts val="720"/>
              </a:spcBef>
              <a:spcAft>
                <a:spcPts val="0"/>
              </a:spcAft>
              <a:buClr>
                <a:srgbClr val="000080"/>
              </a:buClr>
              <a:buSzPct val="70000"/>
              <a:buFont typeface="Arial"/>
              <a:buNone/>
            </a:pPr>
            <a:r>
              <a:t/>
            </a:r>
            <a:endParaRPr b="0" i="0" sz="3600" u="none" cap="none" strike="noStrike">
              <a:solidFill>
                <a:schemeClr val="dk1"/>
              </a:solidFill>
              <a:latin typeface="Arial"/>
              <a:ea typeface="Arial"/>
              <a:cs typeface="Arial"/>
              <a:sym typeface="Arial"/>
            </a:endParaRPr>
          </a:p>
        </p:txBody>
      </p:sp>
      <p:pic>
        <p:nvPicPr>
          <p:cNvPr descr="MCj03629660000[1]" id="203" name="Shape 203"/>
          <p:cNvPicPr preferRelativeResize="0"/>
          <p:nvPr/>
        </p:nvPicPr>
        <p:blipFill rotWithShape="1">
          <a:blip r:embed="rId3">
            <a:alphaModFix/>
          </a:blip>
          <a:srcRect b="0" l="0" r="0" t="0"/>
          <a:stretch/>
        </p:blipFill>
        <p:spPr>
          <a:xfrm>
            <a:off x="2286000" y="3657600"/>
            <a:ext cx="4267199" cy="2286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200" u="none" cap="none" strike="noStrike">
                <a:solidFill>
                  <a:srgbClr val="FFCC66"/>
                </a:solidFill>
                <a:latin typeface="Arial"/>
                <a:ea typeface="Arial"/>
                <a:cs typeface="Arial"/>
                <a:sym typeface="Arial"/>
              </a:rPr>
              <a:t>Brain #3 – Time Changes</a:t>
            </a:r>
          </a:p>
        </p:txBody>
      </p:sp>
      <p:sp>
        <p:nvSpPr>
          <p:cNvPr id="210" name="Shape 210"/>
          <p:cNvSpPr txBox="1"/>
          <p:nvPr>
            <p:ph idx="1" type="body"/>
          </p:nvPr>
        </p:nvSpPr>
        <p:spPr>
          <a:xfrm>
            <a:off x="1524000" y="1524000"/>
            <a:ext cx="7239000" cy="419099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115000"/>
              <a:buFont typeface="Noto Sans Symbols"/>
              <a:buChar char="▪"/>
            </a:pPr>
            <a:r>
              <a:rPr b="0" i="0" lang="en-US" sz="3200" u="none" cap="none" strike="noStrike">
                <a:solidFill>
                  <a:schemeClr val="dk1"/>
                </a:solidFill>
                <a:latin typeface="Arial"/>
                <a:ea typeface="Arial"/>
                <a:cs typeface="Arial"/>
                <a:sym typeface="Arial"/>
              </a:rPr>
              <a:t>Monitor your child’s sleep – 9+ hours of sleep each night.</a:t>
            </a:r>
          </a:p>
          <a:p>
            <a:pPr indent="-342900" lvl="0" marL="342900" marR="0" rtl="0" algn="l">
              <a:spcBef>
                <a:spcPts val="160"/>
              </a:spcBef>
              <a:spcAft>
                <a:spcPts val="0"/>
              </a:spcAft>
              <a:buClr>
                <a:srgbClr val="000080"/>
              </a:buClr>
              <a:buSzPct val="25000"/>
              <a:buFont typeface="Arial"/>
              <a:buNone/>
            </a:pPr>
            <a:r>
              <a:t/>
            </a:r>
            <a:endParaRPr b="0" i="0" sz="8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115000"/>
              <a:buFont typeface="Noto Sans Symbols"/>
              <a:buChar char="▪"/>
            </a:pPr>
            <a:r>
              <a:rPr b="0" i="0" lang="en-US" sz="3200" u="none" cap="none" strike="noStrike">
                <a:solidFill>
                  <a:schemeClr val="dk1"/>
                </a:solidFill>
                <a:latin typeface="Arial"/>
                <a:ea typeface="Arial"/>
                <a:cs typeface="Arial"/>
                <a:sym typeface="Arial"/>
              </a:rPr>
              <a:t>Keep the room dark – melatonin is secreted when it is very dark.</a:t>
            </a:r>
          </a:p>
          <a:p>
            <a:pPr indent="-342900" lvl="0" marL="342900" marR="0" rtl="0" algn="l">
              <a:spcBef>
                <a:spcPts val="160"/>
              </a:spcBef>
              <a:spcAft>
                <a:spcPts val="0"/>
              </a:spcAft>
              <a:buClr>
                <a:srgbClr val="000080"/>
              </a:buClr>
              <a:buSzPct val="25000"/>
              <a:buFont typeface="Arial"/>
              <a:buNone/>
            </a:pPr>
            <a:r>
              <a:t/>
            </a:r>
            <a:endParaRPr b="0" i="0" sz="8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115000"/>
              <a:buFont typeface="Noto Sans Symbols"/>
              <a:buChar char="▪"/>
            </a:pPr>
            <a:r>
              <a:rPr b="0" i="0" lang="en-US" sz="3200" u="none" cap="none" strike="noStrike">
                <a:solidFill>
                  <a:schemeClr val="dk1"/>
                </a:solidFill>
                <a:latin typeface="Arial"/>
                <a:ea typeface="Arial"/>
                <a:cs typeface="Arial"/>
                <a:sym typeface="Arial"/>
              </a:rPr>
              <a:t>Help your child fall asleep by calming activities – reading, listening to soft music, or journaling (not TV!)</a:t>
            </a:r>
          </a:p>
        </p:txBody>
      </p:sp>
      <p:sp>
        <p:nvSpPr>
          <p:cNvPr id="211" name="Shape 211"/>
          <p:cNvSpPr txBox="1"/>
          <p:nvPr/>
        </p:nvSpPr>
        <p:spPr>
          <a:xfrm>
            <a:off x="5486400" y="5867400"/>
            <a:ext cx="3429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000">
                <a:solidFill>
                  <a:schemeClr val="dk1"/>
                </a:solidFill>
                <a:latin typeface="Arial"/>
                <a:ea typeface="Arial"/>
                <a:cs typeface="Arial"/>
                <a:sym typeface="Arial"/>
              </a:rPr>
              <a:t>Source:  S. Feinstein, </a:t>
            </a:r>
            <a:r>
              <a:rPr i="1" lang="en-US" sz="1000">
                <a:solidFill>
                  <a:schemeClr val="dk1"/>
                </a:solidFill>
                <a:latin typeface="Arial"/>
                <a:ea typeface="Arial"/>
                <a:cs typeface="Arial"/>
                <a:sym typeface="Arial"/>
              </a:rPr>
              <a:t>Parenting the Teenage Brain</a:t>
            </a:r>
            <a:r>
              <a:rPr lang="en-US" sz="1000">
                <a:solidFill>
                  <a:schemeClr val="dk1"/>
                </a:solidFill>
                <a:latin typeface="Arial"/>
                <a:ea typeface="Arial"/>
                <a:cs typeface="Arial"/>
                <a:sym typeface="Arial"/>
              </a:rPr>
              <a:t>, 2007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idx="4294967295"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200" u="none" cap="none" strike="noStrike">
                <a:solidFill>
                  <a:srgbClr val="FFCC66"/>
                </a:solidFill>
                <a:latin typeface="Arial"/>
                <a:ea typeface="Arial"/>
                <a:cs typeface="Arial"/>
                <a:sym typeface="Arial"/>
              </a:rPr>
              <a:t>Young Adolescent Development</a:t>
            </a:r>
          </a:p>
        </p:txBody>
      </p:sp>
      <p:sp>
        <p:nvSpPr>
          <p:cNvPr id="71" name="Shape 71"/>
          <p:cNvSpPr txBox="1"/>
          <p:nvPr>
            <p:ph idx="4294967295" type="body"/>
          </p:nvPr>
        </p:nvSpPr>
        <p:spPr>
          <a:xfrm>
            <a:off x="1676400" y="2590800"/>
            <a:ext cx="5791200" cy="3276600"/>
          </a:xfrm>
          <a:prstGeom prst="rect">
            <a:avLst/>
          </a:prstGeom>
          <a:noFill/>
          <a:ln>
            <a:noFill/>
          </a:ln>
        </p:spPr>
        <p:txBody>
          <a:bodyPr anchorCtr="0" anchor="t" bIns="45700" lIns="91425" rIns="91425" tIns="45700">
            <a:noAutofit/>
          </a:bodyPr>
          <a:lstStyle/>
          <a:p>
            <a:pPr indent="-609600" lvl="0" marL="609600" marR="0" rtl="0" algn="l">
              <a:spcBef>
                <a:spcPts val="0"/>
              </a:spcBef>
              <a:spcAft>
                <a:spcPts val="0"/>
              </a:spcAft>
              <a:buClr>
                <a:srgbClr val="000080"/>
              </a:buClr>
              <a:buSzPct val="70000"/>
              <a:buFont typeface="Noto Sans Symbols"/>
              <a:buNone/>
            </a:pPr>
            <a:r>
              <a:t/>
            </a:r>
            <a:endParaRPr b="0" i="0" sz="2000" u="none" cap="none" strike="noStrike">
              <a:solidFill>
                <a:schemeClr val="dk1"/>
              </a:solidFill>
              <a:latin typeface="Arial"/>
              <a:ea typeface="Arial"/>
              <a:cs typeface="Arial"/>
              <a:sym typeface="Arial"/>
            </a:endParaRPr>
          </a:p>
          <a:p>
            <a:pPr indent="-533400" lvl="1" marL="990600" marR="0" rtl="0" algn="l">
              <a:spcBef>
                <a:spcPts val="640"/>
              </a:spcBef>
              <a:spcAft>
                <a:spcPts val="0"/>
              </a:spcAft>
              <a:buClr>
                <a:srgbClr val="870000"/>
              </a:buClr>
              <a:buSzPct val="25000"/>
              <a:buFont typeface="Arial"/>
              <a:buNone/>
            </a:pPr>
            <a:r>
              <a:rPr b="0" i="0" lang="en-US" sz="3200" u="none" cap="none" strike="noStrike">
                <a:solidFill>
                  <a:schemeClr val="dk1"/>
                </a:solidFill>
                <a:latin typeface="Arial"/>
                <a:ea typeface="Arial"/>
                <a:cs typeface="Arial"/>
                <a:sym typeface="Arial"/>
              </a:rPr>
              <a:t>1. Changes in the body</a:t>
            </a:r>
          </a:p>
          <a:p>
            <a:pPr indent="-609600" lvl="0" marL="609600" marR="0" rtl="0" algn="l">
              <a:spcBef>
                <a:spcPts val="280"/>
              </a:spcBef>
              <a:spcAft>
                <a:spcPts val="0"/>
              </a:spcAft>
              <a:buClr>
                <a:srgbClr val="000080"/>
              </a:buClr>
              <a:buSzPct val="70000"/>
              <a:buFont typeface="Noto Sans Symbols"/>
              <a:buNone/>
            </a:pPr>
            <a:r>
              <a:t/>
            </a:r>
            <a:endParaRPr b="0" i="0" sz="1400" u="none" cap="none" strike="noStrike">
              <a:solidFill>
                <a:schemeClr val="dk1"/>
              </a:solidFill>
              <a:latin typeface="Arial"/>
              <a:ea typeface="Arial"/>
              <a:cs typeface="Arial"/>
              <a:sym typeface="Arial"/>
            </a:endParaRPr>
          </a:p>
          <a:p>
            <a:pPr indent="-533400" lvl="1" marL="990600" marR="0" rtl="0" algn="l">
              <a:spcBef>
                <a:spcPts val="640"/>
              </a:spcBef>
              <a:spcAft>
                <a:spcPts val="0"/>
              </a:spcAft>
              <a:buClr>
                <a:srgbClr val="870000"/>
              </a:buClr>
              <a:buSzPct val="25000"/>
              <a:buFont typeface="Arial"/>
              <a:buNone/>
            </a:pPr>
            <a:r>
              <a:rPr b="0" i="0" lang="en-US" sz="3200" u="none" cap="none" strike="noStrike">
                <a:solidFill>
                  <a:schemeClr val="dk1"/>
                </a:solidFill>
                <a:latin typeface="Arial"/>
                <a:ea typeface="Arial"/>
                <a:cs typeface="Arial"/>
                <a:sym typeface="Arial"/>
              </a:rPr>
              <a:t>2. Changes in the brain</a:t>
            </a:r>
          </a:p>
          <a:p>
            <a:pPr indent="-609600" lvl="0" marL="609600" marR="0" rtl="0" algn="l">
              <a:spcBef>
                <a:spcPts val="280"/>
              </a:spcBef>
              <a:spcAft>
                <a:spcPts val="0"/>
              </a:spcAft>
              <a:buClr>
                <a:srgbClr val="000080"/>
              </a:buClr>
              <a:buSzPct val="70000"/>
              <a:buFont typeface="Noto Sans Symbols"/>
              <a:buNone/>
            </a:pPr>
            <a:r>
              <a:t/>
            </a:r>
            <a:endParaRPr b="0" i="0" sz="1400" u="none" cap="none" strike="noStrike">
              <a:solidFill>
                <a:schemeClr val="dk1"/>
              </a:solidFill>
              <a:latin typeface="Arial"/>
              <a:ea typeface="Arial"/>
              <a:cs typeface="Arial"/>
              <a:sym typeface="Arial"/>
            </a:endParaRPr>
          </a:p>
          <a:p>
            <a:pPr indent="-533400" lvl="1" marL="990600" marR="0" rtl="0" algn="l">
              <a:spcBef>
                <a:spcPts val="640"/>
              </a:spcBef>
              <a:spcAft>
                <a:spcPts val="0"/>
              </a:spcAft>
              <a:buClr>
                <a:srgbClr val="870000"/>
              </a:buClr>
              <a:buSzPct val="25000"/>
              <a:buFont typeface="Arial"/>
              <a:buNone/>
            </a:pPr>
            <a:r>
              <a:rPr b="0" i="0" lang="en-US" sz="3200" u="none" cap="none" strike="noStrike">
                <a:solidFill>
                  <a:schemeClr val="dk1"/>
                </a:solidFill>
                <a:latin typeface="Arial"/>
                <a:ea typeface="Arial"/>
                <a:cs typeface="Arial"/>
                <a:sym typeface="Arial"/>
              </a:rPr>
              <a:t>3. Changes in behavior</a:t>
            </a:r>
          </a:p>
        </p:txBody>
      </p:sp>
      <p:sp>
        <p:nvSpPr>
          <p:cNvPr id="72" name="Shape 72"/>
          <p:cNvSpPr txBox="1"/>
          <p:nvPr/>
        </p:nvSpPr>
        <p:spPr>
          <a:xfrm>
            <a:off x="4876800" y="5791200"/>
            <a:ext cx="3787775"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b="0" i="0" lang="en-US" sz="1000" u="none" cap="none" strike="noStrike">
                <a:solidFill>
                  <a:schemeClr val="dk1"/>
                </a:solidFill>
                <a:latin typeface="Arial"/>
                <a:ea typeface="Arial"/>
                <a:cs typeface="Arial"/>
                <a:sym typeface="Arial"/>
              </a:rPr>
              <a:t>Source:  Fabes, Martin: </a:t>
            </a:r>
            <a:r>
              <a:rPr b="0" i="1" lang="en-US" sz="1000" u="none" cap="none" strike="noStrike">
                <a:solidFill>
                  <a:schemeClr val="dk1"/>
                </a:solidFill>
                <a:latin typeface="Arial"/>
                <a:ea typeface="Arial"/>
                <a:cs typeface="Arial"/>
                <a:sym typeface="Arial"/>
              </a:rPr>
              <a:t>Exploring Child Development</a:t>
            </a:r>
            <a:r>
              <a:rPr b="0" i="0" lang="en-US" sz="1000" u="none" cap="none" strike="noStrike">
                <a:solidFill>
                  <a:schemeClr val="dk1"/>
                </a:solidFill>
                <a:latin typeface="Arial"/>
                <a:ea typeface="Arial"/>
                <a:cs typeface="Arial"/>
                <a:sym typeface="Arial"/>
              </a:rPr>
              <a:t>, 2000</a:t>
            </a:r>
          </a:p>
        </p:txBody>
      </p:sp>
      <p:pic>
        <p:nvPicPr>
          <p:cNvPr id="73" name="Shape 73"/>
          <p:cNvPicPr preferRelativeResize="0"/>
          <p:nvPr/>
        </p:nvPicPr>
        <p:blipFill rotWithShape="1">
          <a:blip r:embed="rId3">
            <a:alphaModFix/>
          </a:blip>
          <a:srcRect b="0" l="0" r="0" t="0"/>
          <a:stretch/>
        </p:blipFill>
        <p:spPr>
          <a:xfrm>
            <a:off x="7467600" y="762000"/>
            <a:ext cx="249237" cy="24923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200" u="none" cap="none" strike="noStrike">
                <a:solidFill>
                  <a:srgbClr val="FFCC66"/>
                </a:solidFill>
                <a:latin typeface="Arial"/>
                <a:ea typeface="Arial"/>
                <a:cs typeface="Arial"/>
                <a:sym typeface="Arial"/>
              </a:rPr>
              <a:t>Brain #4 – Frontal Lobe Changes</a:t>
            </a:r>
          </a:p>
        </p:txBody>
      </p:sp>
      <p:pic>
        <p:nvPicPr>
          <p:cNvPr descr="MCHM00302_0000[1]" id="217" name="Shape 217"/>
          <p:cNvPicPr preferRelativeResize="0"/>
          <p:nvPr/>
        </p:nvPicPr>
        <p:blipFill rotWithShape="1">
          <a:blip r:embed="rId3">
            <a:alphaModFix/>
          </a:blip>
          <a:srcRect b="0" l="0" r="0" t="0"/>
          <a:stretch/>
        </p:blipFill>
        <p:spPr>
          <a:xfrm>
            <a:off x="2667000" y="2209800"/>
            <a:ext cx="4572000" cy="3057525"/>
          </a:xfrm>
          <a:prstGeom prst="rect">
            <a:avLst/>
          </a:prstGeom>
          <a:noFill/>
          <a:ln>
            <a:noFill/>
          </a:ln>
        </p:spPr>
      </p:pic>
      <p:cxnSp>
        <p:nvCxnSpPr>
          <p:cNvPr id="218" name="Shape 218"/>
          <p:cNvCxnSpPr/>
          <p:nvPr/>
        </p:nvCxnSpPr>
        <p:spPr>
          <a:xfrm>
            <a:off x="1143000" y="3429000"/>
            <a:ext cx="1295400" cy="0"/>
          </a:xfrm>
          <a:prstGeom prst="straightConnector1">
            <a:avLst/>
          </a:prstGeom>
          <a:noFill/>
          <a:ln cap="flat" cmpd="sng" w="50800">
            <a:solidFill>
              <a:srgbClr val="FF6699"/>
            </a:solidFill>
            <a:prstDash val="solid"/>
            <a:round/>
            <a:headEnd len="med" w="med" type="none"/>
            <a:tailEnd len="lg" w="lg" type="stealth"/>
          </a:ln>
        </p:spPr>
      </p:cxnSp>
      <p:sp>
        <p:nvSpPr>
          <p:cNvPr id="219" name="Shape 219"/>
          <p:cNvSpPr txBox="1"/>
          <p:nvPr/>
        </p:nvSpPr>
        <p:spPr>
          <a:xfrm>
            <a:off x="6096000" y="5867400"/>
            <a:ext cx="28194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000">
                <a:solidFill>
                  <a:schemeClr val="dk1"/>
                </a:solidFill>
                <a:latin typeface="Arial"/>
                <a:ea typeface="Arial"/>
                <a:cs typeface="Arial"/>
                <a:sym typeface="Arial"/>
              </a:rPr>
              <a:t>Source: B. Strauch, The Primal Teen, 2003</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500"/>
                                        <p:tgtEl>
                                          <p:spTgt spid="21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200" u="none" cap="none" strike="noStrike">
                <a:solidFill>
                  <a:srgbClr val="FFCC66"/>
                </a:solidFill>
                <a:latin typeface="Arial"/>
                <a:ea typeface="Arial"/>
                <a:cs typeface="Arial"/>
                <a:sym typeface="Arial"/>
              </a:rPr>
              <a:t>Brain #4 – Frontal Lobe Changes</a:t>
            </a:r>
          </a:p>
        </p:txBody>
      </p:sp>
      <p:sp>
        <p:nvSpPr>
          <p:cNvPr id="225" name="Shape 225"/>
          <p:cNvSpPr txBox="1"/>
          <p:nvPr>
            <p:ph idx="1" type="body"/>
          </p:nvPr>
        </p:nvSpPr>
        <p:spPr>
          <a:xfrm>
            <a:off x="1752600" y="1295400"/>
            <a:ext cx="6705599" cy="48006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115000"/>
              <a:buFont typeface="Noto Sans Symbols"/>
              <a:buChar char="▪"/>
            </a:pPr>
            <a:r>
              <a:rPr b="0" i="0" lang="en-US" sz="3200" u="none" cap="none" strike="noStrike">
                <a:solidFill>
                  <a:schemeClr val="dk1"/>
                </a:solidFill>
                <a:latin typeface="Arial"/>
                <a:ea typeface="Arial"/>
                <a:cs typeface="Arial"/>
                <a:sym typeface="Arial"/>
              </a:rPr>
              <a:t>Organize </a:t>
            </a:r>
          </a:p>
          <a:p>
            <a:pPr indent="-342900" lvl="0" marL="342900" marR="0" rtl="0" algn="l">
              <a:spcBef>
                <a:spcPts val="640"/>
              </a:spcBef>
              <a:spcAft>
                <a:spcPts val="0"/>
              </a:spcAft>
              <a:buClr>
                <a:srgbClr val="000080"/>
              </a:buClr>
              <a:buSzPct val="115000"/>
              <a:buFont typeface="Noto Sans Symbols"/>
              <a:buChar char="▪"/>
            </a:pPr>
            <a:r>
              <a:rPr b="0" i="0" lang="en-US" sz="3200" u="none" cap="none" strike="noStrike">
                <a:solidFill>
                  <a:schemeClr val="dk1"/>
                </a:solidFill>
                <a:latin typeface="Arial"/>
                <a:ea typeface="Arial"/>
                <a:cs typeface="Arial"/>
                <a:sym typeface="Arial"/>
              </a:rPr>
              <a:t>Plan and strategize</a:t>
            </a:r>
          </a:p>
          <a:p>
            <a:pPr indent="-342900" lvl="0" marL="342900" marR="0" rtl="0" algn="l">
              <a:spcBef>
                <a:spcPts val="640"/>
              </a:spcBef>
              <a:spcAft>
                <a:spcPts val="0"/>
              </a:spcAft>
              <a:buClr>
                <a:srgbClr val="000080"/>
              </a:buClr>
              <a:buSzPct val="115000"/>
              <a:buFont typeface="Noto Sans Symbols"/>
              <a:buChar char="▪"/>
            </a:pPr>
            <a:r>
              <a:rPr b="0" i="0" lang="en-US" sz="3200" u="none" cap="none" strike="noStrike">
                <a:solidFill>
                  <a:schemeClr val="dk1"/>
                </a:solidFill>
                <a:latin typeface="Arial"/>
                <a:ea typeface="Arial"/>
                <a:cs typeface="Arial"/>
                <a:sym typeface="Arial"/>
              </a:rPr>
              <a:t>Reason</a:t>
            </a:r>
          </a:p>
          <a:p>
            <a:pPr indent="-342900" lvl="0" marL="342900" marR="0" rtl="0" algn="l">
              <a:spcBef>
                <a:spcPts val="640"/>
              </a:spcBef>
              <a:spcAft>
                <a:spcPts val="0"/>
              </a:spcAft>
              <a:buClr>
                <a:srgbClr val="000080"/>
              </a:buClr>
              <a:buSzPct val="115000"/>
              <a:buFont typeface="Noto Sans Symbols"/>
              <a:buChar char="▪"/>
            </a:pPr>
            <a:r>
              <a:rPr b="0" i="0" lang="en-US" sz="3200" u="none" cap="none" strike="noStrike">
                <a:solidFill>
                  <a:schemeClr val="dk1"/>
                </a:solidFill>
                <a:latin typeface="Arial"/>
                <a:ea typeface="Arial"/>
                <a:cs typeface="Arial"/>
                <a:sym typeface="Arial"/>
              </a:rPr>
              <a:t>Anticipate consequences</a:t>
            </a:r>
          </a:p>
          <a:p>
            <a:pPr indent="-342900" lvl="0" marL="342900" marR="0" rtl="0" algn="l">
              <a:spcBef>
                <a:spcPts val="640"/>
              </a:spcBef>
              <a:spcAft>
                <a:spcPts val="0"/>
              </a:spcAft>
              <a:buClr>
                <a:srgbClr val="000080"/>
              </a:buClr>
              <a:buSzPct val="115000"/>
              <a:buFont typeface="Noto Sans Symbols"/>
              <a:buChar char="▪"/>
            </a:pPr>
            <a:r>
              <a:rPr b="0" i="0" lang="en-US" sz="3200" u="none" cap="none" strike="noStrike">
                <a:solidFill>
                  <a:schemeClr val="dk1"/>
                </a:solidFill>
                <a:latin typeface="Arial"/>
                <a:ea typeface="Arial"/>
                <a:cs typeface="Arial"/>
                <a:sym typeface="Arial"/>
              </a:rPr>
              <a:t>Focus and pay attention </a:t>
            </a:r>
          </a:p>
          <a:p>
            <a:pPr indent="-342900" lvl="0" marL="342900" marR="0" rtl="0" algn="l">
              <a:spcBef>
                <a:spcPts val="640"/>
              </a:spcBef>
              <a:spcAft>
                <a:spcPts val="0"/>
              </a:spcAft>
              <a:buClr>
                <a:srgbClr val="000080"/>
              </a:buClr>
              <a:buSzPct val="115000"/>
              <a:buFont typeface="Noto Sans Symbols"/>
              <a:buChar char="▪"/>
            </a:pPr>
            <a:r>
              <a:rPr b="0" i="0" lang="en-US" sz="3200" u="none" cap="none" strike="noStrike">
                <a:solidFill>
                  <a:schemeClr val="dk1"/>
                </a:solidFill>
                <a:latin typeface="Arial"/>
                <a:ea typeface="Arial"/>
                <a:cs typeface="Arial"/>
                <a:sym typeface="Arial"/>
              </a:rPr>
              <a:t>Make acceptable social responses</a:t>
            </a:r>
          </a:p>
          <a:p>
            <a:pPr indent="-342900" lvl="0" marL="342900" marR="0" rtl="0" algn="l">
              <a:spcBef>
                <a:spcPts val="640"/>
              </a:spcBef>
              <a:spcAft>
                <a:spcPts val="0"/>
              </a:spcAft>
              <a:buClr>
                <a:srgbClr val="000080"/>
              </a:buClr>
              <a:buSzPct val="115000"/>
              <a:buFont typeface="Noto Sans Symbols"/>
              <a:buChar char="▪"/>
            </a:pPr>
            <a:r>
              <a:rPr b="0" i="0" lang="en-US" sz="3200" u="none" cap="none" strike="noStrike">
                <a:solidFill>
                  <a:schemeClr val="dk1"/>
                </a:solidFill>
                <a:latin typeface="Arial"/>
                <a:ea typeface="Arial"/>
                <a:cs typeface="Arial"/>
                <a:sym typeface="Arial"/>
              </a:rPr>
              <a:t>Make sound decisions</a:t>
            </a:r>
          </a:p>
          <a:p>
            <a:pPr indent="-342900" lvl="0" marL="342900" marR="0" rtl="0" algn="l">
              <a:spcBef>
                <a:spcPts val="640"/>
              </a:spcBef>
              <a:spcAft>
                <a:spcPts val="0"/>
              </a:spcAft>
              <a:buClr>
                <a:srgbClr val="000080"/>
              </a:buClr>
              <a:buSzPct val="70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25000"/>
              <a:buFont typeface="Arial"/>
              <a:buNone/>
            </a:pPr>
            <a:r>
              <a:t/>
            </a:r>
            <a:endParaRPr b="0" i="0" sz="3200" u="none" cap="none" strike="noStrike">
              <a:solidFill>
                <a:schemeClr val="dk1"/>
              </a:solidFill>
              <a:latin typeface="Arial"/>
              <a:ea typeface="Arial"/>
              <a:cs typeface="Arial"/>
              <a:sym typeface="Arial"/>
            </a:endParaRPr>
          </a:p>
        </p:txBody>
      </p:sp>
      <p:sp>
        <p:nvSpPr>
          <p:cNvPr id="226" name="Shape 226"/>
          <p:cNvSpPr txBox="1"/>
          <p:nvPr/>
        </p:nvSpPr>
        <p:spPr>
          <a:xfrm>
            <a:off x="4267200" y="5867400"/>
            <a:ext cx="4648199"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000">
                <a:solidFill>
                  <a:schemeClr val="dk1"/>
                </a:solidFill>
                <a:latin typeface="Arial"/>
                <a:ea typeface="Arial"/>
                <a:cs typeface="Arial"/>
                <a:sym typeface="Arial"/>
              </a:rPr>
              <a:t>Source:  J. Willis, </a:t>
            </a:r>
            <a:r>
              <a:rPr i="1" lang="en-US" sz="1000">
                <a:solidFill>
                  <a:schemeClr val="dk1"/>
                </a:solidFill>
                <a:latin typeface="Arial"/>
                <a:ea typeface="Arial"/>
                <a:cs typeface="Arial"/>
                <a:sym typeface="Arial"/>
              </a:rPr>
              <a:t>Research-based Strategies to Ignite Student Learning, </a:t>
            </a:r>
            <a:r>
              <a:rPr lang="en-US" sz="1000">
                <a:solidFill>
                  <a:schemeClr val="dk1"/>
                </a:solidFill>
                <a:latin typeface="Arial"/>
                <a:ea typeface="Arial"/>
                <a:cs typeface="Arial"/>
                <a:sym typeface="Arial"/>
              </a:rPr>
              <a:t>2006</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225">
                                            <p:txEl>
                                              <p:pRg end="0" st="0"/>
                                            </p:txEl>
                                          </p:spTgt>
                                        </p:tgtEl>
                                        <p:attrNameLst>
                                          <p:attrName>style.visibility</p:attrName>
                                        </p:attrNameLst>
                                      </p:cBhvr>
                                      <p:to>
                                        <p:strVal val="visible"/>
                                      </p:to>
                                    </p:set>
                                    <p:anim calcmode="lin" valueType="num">
                                      <p:cBhvr additive="base">
                                        <p:cTn dur="500"/>
                                        <p:tgtEl>
                                          <p:spTgt spid="225">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25">
                                            <p:txEl>
                                              <p:pRg end="1" st="1"/>
                                            </p:txEl>
                                          </p:spTgt>
                                        </p:tgtEl>
                                        <p:attrNameLst>
                                          <p:attrName>style.visibility</p:attrName>
                                        </p:attrNameLst>
                                      </p:cBhvr>
                                      <p:to>
                                        <p:strVal val="visible"/>
                                      </p:to>
                                    </p:set>
                                    <p:anim calcmode="lin" valueType="num">
                                      <p:cBhvr additive="base">
                                        <p:cTn dur="500"/>
                                        <p:tgtEl>
                                          <p:spTgt spid="225">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25">
                                            <p:txEl>
                                              <p:pRg end="2" st="2"/>
                                            </p:txEl>
                                          </p:spTgt>
                                        </p:tgtEl>
                                        <p:attrNameLst>
                                          <p:attrName>style.visibility</p:attrName>
                                        </p:attrNameLst>
                                      </p:cBhvr>
                                      <p:to>
                                        <p:strVal val="visible"/>
                                      </p:to>
                                    </p:set>
                                    <p:anim calcmode="lin" valueType="num">
                                      <p:cBhvr additive="base">
                                        <p:cTn dur="500"/>
                                        <p:tgtEl>
                                          <p:spTgt spid="225">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25">
                                            <p:txEl>
                                              <p:pRg end="3" st="3"/>
                                            </p:txEl>
                                          </p:spTgt>
                                        </p:tgtEl>
                                        <p:attrNameLst>
                                          <p:attrName>style.visibility</p:attrName>
                                        </p:attrNameLst>
                                      </p:cBhvr>
                                      <p:to>
                                        <p:strVal val="visible"/>
                                      </p:to>
                                    </p:set>
                                    <p:anim calcmode="lin" valueType="num">
                                      <p:cBhvr additive="base">
                                        <p:cTn dur="500"/>
                                        <p:tgtEl>
                                          <p:spTgt spid="225">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25">
                                            <p:txEl>
                                              <p:pRg end="4" st="4"/>
                                            </p:txEl>
                                          </p:spTgt>
                                        </p:tgtEl>
                                        <p:attrNameLst>
                                          <p:attrName>style.visibility</p:attrName>
                                        </p:attrNameLst>
                                      </p:cBhvr>
                                      <p:to>
                                        <p:strVal val="visible"/>
                                      </p:to>
                                    </p:set>
                                    <p:anim calcmode="lin" valueType="num">
                                      <p:cBhvr additive="base">
                                        <p:cTn dur="500"/>
                                        <p:tgtEl>
                                          <p:spTgt spid="225">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25">
                                            <p:txEl>
                                              <p:pRg end="5" st="5"/>
                                            </p:txEl>
                                          </p:spTgt>
                                        </p:tgtEl>
                                        <p:attrNameLst>
                                          <p:attrName>style.visibility</p:attrName>
                                        </p:attrNameLst>
                                      </p:cBhvr>
                                      <p:to>
                                        <p:strVal val="visible"/>
                                      </p:to>
                                    </p:set>
                                    <p:anim calcmode="lin" valueType="num">
                                      <p:cBhvr additive="base">
                                        <p:cTn dur="500"/>
                                        <p:tgtEl>
                                          <p:spTgt spid="225">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25">
                                            <p:txEl>
                                              <p:pRg end="6" st="6"/>
                                            </p:txEl>
                                          </p:spTgt>
                                        </p:tgtEl>
                                        <p:attrNameLst>
                                          <p:attrName>style.visibility</p:attrName>
                                        </p:attrNameLst>
                                      </p:cBhvr>
                                      <p:to>
                                        <p:strVal val="visible"/>
                                      </p:to>
                                    </p:set>
                                    <p:anim calcmode="lin" valueType="num">
                                      <p:cBhvr additive="base">
                                        <p:cTn dur="500"/>
                                        <p:tgtEl>
                                          <p:spTgt spid="225">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25">
                                            <p:txEl>
                                              <p:pRg end="7" st="7"/>
                                            </p:txEl>
                                          </p:spTgt>
                                        </p:tgtEl>
                                        <p:attrNameLst>
                                          <p:attrName>style.visibility</p:attrName>
                                        </p:attrNameLst>
                                      </p:cBhvr>
                                      <p:to>
                                        <p:strVal val="visible"/>
                                      </p:to>
                                    </p:set>
                                    <p:anim calcmode="lin" valueType="num">
                                      <p:cBhvr additive="base">
                                        <p:cTn dur="500"/>
                                        <p:tgtEl>
                                          <p:spTgt spid="225">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25">
                                            <p:txEl>
                                              <p:pRg end="8" st="8"/>
                                            </p:txEl>
                                          </p:spTgt>
                                        </p:tgtEl>
                                        <p:attrNameLst>
                                          <p:attrName>style.visibility</p:attrName>
                                        </p:attrNameLst>
                                      </p:cBhvr>
                                      <p:to>
                                        <p:strVal val="visible"/>
                                      </p:to>
                                    </p:set>
                                    <p:anim calcmode="lin" valueType="num">
                                      <p:cBhvr additive="base">
                                        <p:cTn dur="500"/>
                                        <p:tgtEl>
                                          <p:spTgt spid="225">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200" u="none" cap="none" strike="noStrike">
                <a:solidFill>
                  <a:srgbClr val="FFCC66"/>
                </a:solidFill>
                <a:latin typeface="Arial"/>
                <a:ea typeface="Arial"/>
                <a:cs typeface="Arial"/>
                <a:sym typeface="Arial"/>
              </a:rPr>
              <a:t>Brain #4 – Frontal Lobe Changes</a:t>
            </a:r>
          </a:p>
        </p:txBody>
      </p:sp>
      <p:sp>
        <p:nvSpPr>
          <p:cNvPr id="232" name="Shape 232"/>
          <p:cNvSpPr txBox="1"/>
          <p:nvPr>
            <p:ph idx="1" type="body"/>
          </p:nvPr>
        </p:nvSpPr>
        <p:spPr>
          <a:xfrm>
            <a:off x="1752600" y="1524000"/>
            <a:ext cx="6705599" cy="45720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000080"/>
              </a:buClr>
              <a:buSzPct val="25000"/>
              <a:buFont typeface="Arial"/>
              <a:buNone/>
            </a:pPr>
            <a:r>
              <a:rPr b="0" i="0" lang="en-US" sz="3200" u="none" cap="none" strike="noStrike">
                <a:solidFill>
                  <a:srgbClr val="000080"/>
                </a:solidFill>
                <a:latin typeface="Arial"/>
                <a:ea typeface="Arial"/>
                <a:cs typeface="Arial"/>
                <a:sym typeface="Arial"/>
              </a:rPr>
              <a:t>Malfunctioning Adult Frontal Lobe</a:t>
            </a:r>
          </a:p>
          <a:p>
            <a:pPr indent="-342900" lvl="0" marL="342900" marR="0" rtl="0" algn="l">
              <a:lnSpc>
                <a:spcPct val="90000"/>
              </a:lnSpc>
              <a:spcBef>
                <a:spcPts val="280"/>
              </a:spcBef>
              <a:spcAft>
                <a:spcPts val="0"/>
              </a:spcAft>
              <a:buClr>
                <a:srgbClr val="000080"/>
              </a:buClr>
              <a:buSzPct val="25000"/>
              <a:buFont typeface="Arial"/>
              <a:buNone/>
            </a:pPr>
            <a:r>
              <a:t/>
            </a:r>
            <a:endParaRPr b="0" i="0" sz="1400" u="none" cap="none" strike="noStrike">
              <a:solidFill>
                <a:srgbClr val="000080"/>
              </a:solidFill>
              <a:latin typeface="Arial"/>
              <a:ea typeface="Arial"/>
              <a:cs typeface="Arial"/>
              <a:sym typeface="Arial"/>
            </a:endParaRPr>
          </a:p>
          <a:p>
            <a:pPr indent="-342900" lvl="0" marL="342900" marR="0" rtl="0" algn="l">
              <a:lnSpc>
                <a:spcPct val="90000"/>
              </a:lnSpc>
              <a:spcBef>
                <a:spcPts val="640"/>
              </a:spcBef>
              <a:spcAft>
                <a:spcPts val="0"/>
              </a:spcAft>
              <a:buClr>
                <a:srgbClr val="000080"/>
              </a:buClr>
              <a:buSzPct val="115000"/>
              <a:buFont typeface="Noto Sans Symbols"/>
              <a:buChar char="▪"/>
            </a:pPr>
            <a:r>
              <a:rPr b="0" i="0" lang="en-US" sz="3200" u="none" cap="none" strike="noStrike">
                <a:solidFill>
                  <a:schemeClr val="dk1"/>
                </a:solidFill>
                <a:latin typeface="Arial"/>
                <a:ea typeface="Arial"/>
                <a:cs typeface="Arial"/>
                <a:sym typeface="Arial"/>
              </a:rPr>
              <a:t>Disorganized</a:t>
            </a:r>
          </a:p>
          <a:p>
            <a:pPr indent="-342900" lvl="0" marL="342900" marR="0" rtl="0" algn="l">
              <a:lnSpc>
                <a:spcPct val="90000"/>
              </a:lnSpc>
              <a:spcBef>
                <a:spcPts val="640"/>
              </a:spcBef>
              <a:spcAft>
                <a:spcPts val="0"/>
              </a:spcAft>
              <a:buClr>
                <a:srgbClr val="000080"/>
              </a:buClr>
              <a:buSzPct val="115000"/>
              <a:buFont typeface="Noto Sans Symbols"/>
              <a:buChar char="▪"/>
            </a:pPr>
            <a:r>
              <a:rPr b="0" i="0" lang="en-US" sz="3200" u="none" cap="none" strike="noStrike">
                <a:solidFill>
                  <a:schemeClr val="dk1"/>
                </a:solidFill>
                <a:latin typeface="Arial"/>
                <a:ea typeface="Arial"/>
                <a:cs typeface="Arial"/>
                <a:sym typeface="Arial"/>
              </a:rPr>
              <a:t>Impulsive</a:t>
            </a:r>
          </a:p>
          <a:p>
            <a:pPr indent="-342900" lvl="0" marL="342900" marR="0" rtl="0" algn="l">
              <a:lnSpc>
                <a:spcPct val="90000"/>
              </a:lnSpc>
              <a:spcBef>
                <a:spcPts val="640"/>
              </a:spcBef>
              <a:spcAft>
                <a:spcPts val="0"/>
              </a:spcAft>
              <a:buClr>
                <a:srgbClr val="000080"/>
              </a:buClr>
              <a:buSzPct val="115000"/>
              <a:buFont typeface="Noto Sans Symbols"/>
              <a:buChar char="▪"/>
            </a:pPr>
            <a:r>
              <a:rPr b="0" i="0" lang="en-US" sz="3200" u="none" cap="none" strike="noStrike">
                <a:solidFill>
                  <a:schemeClr val="dk1"/>
                </a:solidFill>
                <a:latin typeface="Arial"/>
                <a:ea typeface="Arial"/>
                <a:cs typeface="Arial"/>
                <a:sym typeface="Arial"/>
              </a:rPr>
              <a:t>Not motivated or engaged</a:t>
            </a:r>
          </a:p>
          <a:p>
            <a:pPr indent="-342900" lvl="0" marL="342900" marR="0" rtl="0" algn="l">
              <a:lnSpc>
                <a:spcPct val="90000"/>
              </a:lnSpc>
              <a:spcBef>
                <a:spcPts val="640"/>
              </a:spcBef>
              <a:spcAft>
                <a:spcPts val="0"/>
              </a:spcAft>
              <a:buClr>
                <a:srgbClr val="000080"/>
              </a:buClr>
              <a:buSzPct val="115000"/>
              <a:buFont typeface="Noto Sans Symbols"/>
              <a:buChar char="▪"/>
            </a:pPr>
            <a:r>
              <a:rPr b="0" i="0" lang="en-US" sz="3200" u="none" cap="none" strike="noStrike">
                <a:solidFill>
                  <a:schemeClr val="dk1"/>
                </a:solidFill>
                <a:latin typeface="Arial"/>
                <a:ea typeface="Arial"/>
                <a:cs typeface="Arial"/>
                <a:sym typeface="Arial"/>
              </a:rPr>
              <a:t>Stimulus-driven </a:t>
            </a:r>
          </a:p>
          <a:p>
            <a:pPr indent="-342900" lvl="0" marL="342900" marR="0" rtl="0" algn="l">
              <a:lnSpc>
                <a:spcPct val="90000"/>
              </a:lnSpc>
              <a:spcBef>
                <a:spcPts val="640"/>
              </a:spcBef>
              <a:spcAft>
                <a:spcPts val="0"/>
              </a:spcAft>
              <a:buClr>
                <a:srgbClr val="000080"/>
              </a:buClr>
              <a:buSzPct val="115000"/>
              <a:buFont typeface="Noto Sans Symbols"/>
              <a:buChar char="▪"/>
            </a:pPr>
            <a:r>
              <a:rPr b="0" i="0" lang="en-US" sz="3200" u="none" cap="none" strike="noStrike">
                <a:solidFill>
                  <a:schemeClr val="dk1"/>
                </a:solidFill>
                <a:latin typeface="Arial"/>
                <a:ea typeface="Arial"/>
                <a:cs typeface="Arial"/>
                <a:sym typeface="Arial"/>
              </a:rPr>
              <a:t>Poor judgment</a:t>
            </a:r>
          </a:p>
          <a:p>
            <a:pPr indent="-342900" lvl="0" marL="342900" marR="0" rtl="0" algn="l">
              <a:lnSpc>
                <a:spcPct val="90000"/>
              </a:lnSpc>
              <a:spcBef>
                <a:spcPts val="640"/>
              </a:spcBef>
              <a:spcAft>
                <a:spcPts val="0"/>
              </a:spcAft>
              <a:buClr>
                <a:srgbClr val="000080"/>
              </a:buClr>
              <a:buSzPct val="115000"/>
              <a:buFont typeface="Noto Sans Symbols"/>
              <a:buChar char="▪"/>
            </a:pPr>
            <a:r>
              <a:rPr b="0" i="0" lang="en-US" sz="3200" u="none" cap="none" strike="noStrike">
                <a:solidFill>
                  <a:schemeClr val="dk1"/>
                </a:solidFill>
                <a:latin typeface="Arial"/>
                <a:ea typeface="Arial"/>
                <a:cs typeface="Arial"/>
                <a:sym typeface="Arial"/>
              </a:rPr>
              <a:t>Irritable</a:t>
            </a:r>
          </a:p>
          <a:p>
            <a:pPr indent="-342900" lvl="0" marL="342900" marR="0" rtl="0" algn="l">
              <a:lnSpc>
                <a:spcPct val="90000"/>
              </a:lnSpc>
              <a:spcBef>
                <a:spcPts val="640"/>
              </a:spcBef>
              <a:spcAft>
                <a:spcPts val="0"/>
              </a:spcAft>
              <a:buClr>
                <a:srgbClr val="000080"/>
              </a:buClr>
              <a:buSzPct val="70000"/>
              <a:buFont typeface="Arial"/>
              <a:buNone/>
            </a:pPr>
            <a:r>
              <a:t/>
            </a:r>
            <a:endParaRPr b="0" i="0" sz="3200" u="none" cap="none" strike="noStrike">
              <a:solidFill>
                <a:schemeClr val="dk1"/>
              </a:solidFill>
              <a:latin typeface="Arial"/>
              <a:ea typeface="Arial"/>
              <a:cs typeface="Arial"/>
              <a:sym typeface="Arial"/>
            </a:endParaRPr>
          </a:p>
        </p:txBody>
      </p:sp>
      <p:sp>
        <p:nvSpPr>
          <p:cNvPr id="233" name="Shape 233"/>
          <p:cNvSpPr txBox="1"/>
          <p:nvPr/>
        </p:nvSpPr>
        <p:spPr>
          <a:xfrm>
            <a:off x="5867400" y="5867400"/>
            <a:ext cx="3048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000">
                <a:solidFill>
                  <a:schemeClr val="dk1"/>
                </a:solidFill>
                <a:latin typeface="Arial"/>
                <a:ea typeface="Arial"/>
                <a:cs typeface="Arial"/>
                <a:sym typeface="Arial"/>
              </a:rPr>
              <a:t>Source: B. Strauch, The Primal Teen, 2003</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200" u="none" cap="none" strike="noStrike">
                <a:solidFill>
                  <a:srgbClr val="FFCC66"/>
                </a:solidFill>
                <a:latin typeface="Arial"/>
                <a:ea typeface="Arial"/>
                <a:cs typeface="Arial"/>
                <a:sym typeface="Arial"/>
              </a:rPr>
              <a:t>Brain #4 – Frontal Lobe Changes</a:t>
            </a:r>
          </a:p>
        </p:txBody>
      </p:sp>
      <p:sp>
        <p:nvSpPr>
          <p:cNvPr id="239" name="Shape 239"/>
          <p:cNvSpPr txBox="1"/>
          <p:nvPr>
            <p:ph idx="1" type="body"/>
          </p:nvPr>
        </p:nvSpPr>
        <p:spPr>
          <a:xfrm>
            <a:off x="1524000" y="1524000"/>
            <a:ext cx="6934199" cy="45720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25000"/>
              <a:buFont typeface="Arial"/>
              <a:buNone/>
            </a:pPr>
            <a:r>
              <a:rPr b="0" i="0" lang="en-US" sz="3200" u="none" cap="none" strike="noStrike">
                <a:solidFill>
                  <a:schemeClr val="dk1"/>
                </a:solidFill>
                <a:latin typeface="Arial"/>
                <a:ea typeface="Arial"/>
                <a:cs typeface="Arial"/>
                <a:sym typeface="Arial"/>
              </a:rPr>
              <a:t>	How can parents help with the development of the frontal lobe? </a:t>
            </a:r>
          </a:p>
        </p:txBody>
      </p:sp>
      <p:pic>
        <p:nvPicPr>
          <p:cNvPr descr="MCj03629840000[1]" id="240" name="Shape 240"/>
          <p:cNvPicPr preferRelativeResize="0"/>
          <p:nvPr/>
        </p:nvPicPr>
        <p:blipFill rotWithShape="1">
          <a:blip r:embed="rId3">
            <a:alphaModFix/>
          </a:blip>
          <a:srcRect b="0" l="0" r="0" t="0"/>
          <a:stretch/>
        </p:blipFill>
        <p:spPr>
          <a:xfrm>
            <a:off x="2514600" y="3048000"/>
            <a:ext cx="4343400" cy="23463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200" u="none" cap="none" strike="noStrike">
                <a:solidFill>
                  <a:srgbClr val="FFCC66"/>
                </a:solidFill>
                <a:latin typeface="Arial"/>
                <a:ea typeface="Arial"/>
                <a:cs typeface="Arial"/>
                <a:sym typeface="Arial"/>
              </a:rPr>
              <a:t>Brain #1 – Growth Spurt</a:t>
            </a:r>
          </a:p>
        </p:txBody>
      </p:sp>
      <p:sp>
        <p:nvSpPr>
          <p:cNvPr id="246" name="Shape 246"/>
          <p:cNvSpPr txBox="1"/>
          <p:nvPr>
            <p:ph idx="1" type="body"/>
          </p:nvPr>
        </p:nvSpPr>
        <p:spPr>
          <a:xfrm>
            <a:off x="1371600" y="1905000"/>
            <a:ext cx="7391399" cy="403859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25000"/>
              <a:buFont typeface="Arial"/>
              <a:buNone/>
            </a:pPr>
            <a:r>
              <a:rPr b="0" i="0" lang="en-US" sz="3200" u="none" cap="none" strike="noStrike">
                <a:solidFill>
                  <a:schemeClr val="dk1"/>
                </a:solidFill>
                <a:latin typeface="Arial"/>
                <a:ea typeface="Arial"/>
                <a:cs typeface="Arial"/>
                <a:sym typeface="Arial"/>
              </a:rPr>
              <a:t>Dr. Nancy Hill, </a:t>
            </a:r>
          </a:p>
          <a:p>
            <a:pPr indent="-342900" lvl="0" marL="342900" marR="0" rtl="0" algn="l">
              <a:spcBef>
                <a:spcPts val="640"/>
              </a:spcBef>
              <a:spcAft>
                <a:spcPts val="0"/>
              </a:spcAft>
              <a:buClr>
                <a:srgbClr val="000080"/>
              </a:buClr>
              <a:buSzPct val="25000"/>
              <a:buFont typeface="Arial"/>
              <a:buNone/>
            </a:pPr>
            <a:r>
              <a:rPr b="0" i="0" lang="en-US" sz="3200" u="none" cap="none" strike="noStrike">
                <a:solidFill>
                  <a:schemeClr val="dk1"/>
                </a:solidFill>
                <a:latin typeface="Arial"/>
                <a:ea typeface="Arial"/>
                <a:cs typeface="Arial"/>
                <a:sym typeface="Arial"/>
              </a:rPr>
              <a:t>Harvard Graduate School of Education</a:t>
            </a:r>
          </a:p>
          <a:p>
            <a:pPr indent="-342900" lvl="0" marL="342900" marR="0" rtl="0" algn="l">
              <a:spcBef>
                <a:spcPts val="640"/>
              </a:spcBef>
              <a:spcAft>
                <a:spcPts val="0"/>
              </a:spcAft>
              <a:buClr>
                <a:srgbClr val="000080"/>
              </a:buClr>
              <a:buSzPct val="115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spcBef>
                <a:spcPts val="720"/>
              </a:spcBef>
              <a:spcAft>
                <a:spcPts val="0"/>
              </a:spcAft>
              <a:buClr>
                <a:srgbClr val="000080"/>
              </a:buClr>
              <a:buSzPct val="129375"/>
              <a:buFont typeface="Noto Sans Symbols"/>
              <a:buChar char="➢"/>
            </a:pPr>
            <a:r>
              <a:rPr b="0" i="0" lang="en-US" sz="3200" u="none" cap="none" strike="noStrike">
                <a:solidFill>
                  <a:schemeClr val="dk1"/>
                </a:solidFill>
                <a:latin typeface="Arial"/>
                <a:ea typeface="Arial"/>
                <a:cs typeface="Arial"/>
                <a:sym typeface="Arial"/>
              </a:rPr>
              <a:t>Academic achievement declines during middle grades.</a:t>
            </a:r>
            <a:r>
              <a:rPr b="0" i="0" lang="en-US" sz="3600" u="none" cap="none" strike="noStrike">
                <a:solidFill>
                  <a:schemeClr val="dk1"/>
                </a:solidFill>
                <a:latin typeface="Arial"/>
                <a:ea typeface="Arial"/>
                <a:cs typeface="Arial"/>
                <a:sym typeface="Arial"/>
              </a:rPr>
              <a:t>		                </a:t>
            </a:r>
          </a:p>
          <a:p>
            <a:pPr indent="-342900" lvl="0" marL="342900" marR="0" rtl="0" algn="l">
              <a:spcBef>
                <a:spcPts val="720"/>
              </a:spcBef>
              <a:spcAft>
                <a:spcPts val="0"/>
              </a:spcAft>
              <a:buClr>
                <a:srgbClr val="000080"/>
              </a:buClr>
              <a:buSzPct val="115000"/>
              <a:buFont typeface="Arial"/>
              <a:buNone/>
            </a:pPr>
            <a:r>
              <a:t/>
            </a:r>
            <a:endParaRPr b="0" i="0" sz="3600" u="none" cap="none" strike="noStrike">
              <a:solidFill>
                <a:schemeClr val="dk1"/>
              </a:solidFill>
              <a:latin typeface="Arial"/>
              <a:ea typeface="Arial"/>
              <a:cs typeface="Arial"/>
              <a:sym typeface="Arial"/>
            </a:endParaRPr>
          </a:p>
          <a:p>
            <a:pPr indent="-228600" lvl="4" marL="2057400" marR="0" rtl="0" algn="l">
              <a:spcBef>
                <a:spcPts val="320"/>
              </a:spcBef>
              <a:spcAft>
                <a:spcPts val="0"/>
              </a:spcAft>
              <a:buClr>
                <a:srgbClr val="FFCC66"/>
              </a:buClr>
              <a:buSzPct val="115000"/>
              <a:buFont typeface="Arial"/>
              <a:buChar char="•"/>
            </a:pPr>
            <a:r>
              <a:rPr b="0" i="1" lang="en-US" sz="1600" u="none" cap="none" strike="noStrike">
                <a:solidFill>
                  <a:schemeClr val="dk1"/>
                </a:solidFill>
                <a:latin typeface="Arial"/>
                <a:ea typeface="Arial"/>
                <a:cs typeface="Arial"/>
                <a:sym typeface="Arial"/>
              </a:rPr>
              <a:t>                                             Source: Dr. Nancy Hill, 2009</a:t>
            </a:r>
          </a:p>
        </p:txBody>
      </p:sp>
      <p:pic>
        <p:nvPicPr>
          <p:cNvPr descr="Product Details" id="247" name="Shape 247"/>
          <p:cNvPicPr preferRelativeResize="0"/>
          <p:nvPr/>
        </p:nvPicPr>
        <p:blipFill rotWithShape="1">
          <a:blip r:embed="rId3">
            <a:alphaModFix/>
          </a:blip>
          <a:srcRect b="0" l="14999" r="14998" t="0"/>
          <a:stretch/>
        </p:blipFill>
        <p:spPr>
          <a:xfrm>
            <a:off x="7696200" y="3657600"/>
            <a:ext cx="1066799" cy="1524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200" u="none" cap="none" strike="noStrike">
                <a:solidFill>
                  <a:srgbClr val="FFCC66"/>
                </a:solidFill>
                <a:latin typeface="Arial"/>
                <a:ea typeface="Arial"/>
                <a:cs typeface="Arial"/>
                <a:sym typeface="Arial"/>
              </a:rPr>
              <a:t>Brain #4 – Frontal Lobe Changes</a:t>
            </a:r>
          </a:p>
        </p:txBody>
      </p:sp>
      <p:sp>
        <p:nvSpPr>
          <p:cNvPr id="253" name="Shape 253"/>
          <p:cNvSpPr txBox="1"/>
          <p:nvPr>
            <p:ph idx="1" type="body"/>
          </p:nvPr>
        </p:nvSpPr>
        <p:spPr>
          <a:xfrm>
            <a:off x="1066800" y="1676400"/>
            <a:ext cx="7772400" cy="441959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115000"/>
              <a:buFont typeface="Noto Sans Symbols"/>
              <a:buChar char="▪"/>
            </a:pPr>
            <a:r>
              <a:rPr b="0" i="0" lang="en-US" sz="3000" u="none" cap="none" strike="noStrike">
                <a:solidFill>
                  <a:schemeClr val="dk1"/>
                </a:solidFill>
                <a:latin typeface="Arial"/>
                <a:ea typeface="Arial"/>
                <a:cs typeface="Arial"/>
                <a:sym typeface="Arial"/>
              </a:rPr>
              <a:t>Young adolescents often indicate they do not want their parents to visit the school.</a:t>
            </a:r>
          </a:p>
          <a:p>
            <a:pPr indent="-342900" lvl="0" marL="342900" marR="0" rtl="0" algn="l">
              <a:spcBef>
                <a:spcPts val="600"/>
              </a:spcBef>
              <a:spcAft>
                <a:spcPts val="0"/>
              </a:spcAft>
              <a:buClr>
                <a:srgbClr val="000080"/>
              </a:buClr>
              <a:buSzPct val="115000"/>
              <a:buFont typeface="Noto Sans Symbols"/>
              <a:buChar char="▪"/>
            </a:pPr>
            <a:r>
              <a:rPr b="0" i="0" lang="en-US" sz="3000" u="none" cap="none" strike="noStrike">
                <a:solidFill>
                  <a:schemeClr val="dk1"/>
                </a:solidFill>
                <a:latin typeface="Arial"/>
                <a:ea typeface="Arial"/>
                <a:cs typeface="Arial"/>
                <a:sym typeface="Arial"/>
              </a:rPr>
              <a:t>Teachers are challenged with involving large numbers of parents.</a:t>
            </a:r>
          </a:p>
          <a:p>
            <a:pPr indent="-342900" lvl="0" marL="342900" marR="0" rtl="0" algn="l">
              <a:spcBef>
                <a:spcPts val="600"/>
              </a:spcBef>
              <a:spcAft>
                <a:spcPts val="0"/>
              </a:spcAft>
              <a:buClr>
                <a:srgbClr val="000080"/>
              </a:buClr>
              <a:buSzPct val="115000"/>
              <a:buFont typeface="Noto Sans Symbols"/>
              <a:buChar char="▪"/>
            </a:pPr>
            <a:r>
              <a:rPr b="0" i="0" lang="en-US" sz="3000" u="none" cap="none" strike="noStrike">
                <a:solidFill>
                  <a:schemeClr val="dk1"/>
                </a:solidFill>
                <a:latin typeface="Arial"/>
                <a:ea typeface="Arial"/>
                <a:cs typeface="Arial"/>
                <a:sym typeface="Arial"/>
              </a:rPr>
              <a:t>Parents are challenged with developing relationships with 4-7 teachers.</a:t>
            </a:r>
          </a:p>
          <a:p>
            <a:pPr indent="-342900" lvl="0" marL="342900" marR="0" rtl="0" algn="l">
              <a:spcBef>
                <a:spcPts val="600"/>
              </a:spcBef>
              <a:spcAft>
                <a:spcPts val="0"/>
              </a:spcAft>
              <a:buClr>
                <a:srgbClr val="000080"/>
              </a:buClr>
              <a:buSzPct val="115000"/>
              <a:buFont typeface="Noto Sans Symbols"/>
              <a:buChar char="▪"/>
            </a:pPr>
            <a:r>
              <a:rPr b="0" i="0" lang="en-US" sz="3000" u="none" cap="none" strike="noStrike">
                <a:solidFill>
                  <a:schemeClr val="dk1"/>
                </a:solidFill>
                <a:latin typeface="Arial"/>
                <a:ea typeface="Arial"/>
                <a:cs typeface="Arial"/>
                <a:sym typeface="Arial"/>
              </a:rPr>
              <a:t>School-based involvement usually entails assistance outside of the classroom.</a:t>
            </a:r>
          </a:p>
        </p:txBody>
      </p:sp>
      <p:sp>
        <p:nvSpPr>
          <p:cNvPr id="254" name="Shape 254"/>
          <p:cNvSpPr txBox="1"/>
          <p:nvPr/>
        </p:nvSpPr>
        <p:spPr>
          <a:xfrm>
            <a:off x="4800600" y="5867400"/>
            <a:ext cx="4114800" cy="473075"/>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000">
                <a:solidFill>
                  <a:schemeClr val="dk1"/>
                </a:solidFill>
                <a:latin typeface="Arial"/>
                <a:ea typeface="Arial"/>
                <a:cs typeface="Arial"/>
                <a:sym typeface="Arial"/>
              </a:rPr>
              <a:t>Source:  Hill &amp; Chao, Families Schools and the Adolescent, 2009</a:t>
            </a:r>
          </a:p>
          <a:p>
            <a:pPr indent="0" lvl="0" marL="0" marR="0" rtl="0" algn="r">
              <a:spcBef>
                <a:spcPts val="500"/>
              </a:spcBef>
              <a:spcAft>
                <a:spcPts val="0"/>
              </a:spcAft>
              <a:buNone/>
            </a:pPr>
            <a:r>
              <a:t/>
            </a:r>
            <a:endParaRPr sz="10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anim calcmode="lin" valueType="num">
                                      <p:cBhvr additive="base">
                                        <p:cTn dur="500"/>
                                        <p:tgtEl>
                                          <p:spTgt spid="253">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53">
                                            <p:txEl>
                                              <p:pRg end="1" st="1"/>
                                            </p:txEl>
                                          </p:spTgt>
                                        </p:tgtEl>
                                        <p:attrNameLst>
                                          <p:attrName>style.visibility</p:attrName>
                                        </p:attrNameLst>
                                      </p:cBhvr>
                                      <p:to>
                                        <p:strVal val="visible"/>
                                      </p:to>
                                    </p:set>
                                    <p:anim calcmode="lin" valueType="num">
                                      <p:cBhvr additive="base">
                                        <p:cTn dur="500"/>
                                        <p:tgtEl>
                                          <p:spTgt spid="253">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53">
                                            <p:txEl>
                                              <p:pRg end="2" st="2"/>
                                            </p:txEl>
                                          </p:spTgt>
                                        </p:tgtEl>
                                        <p:attrNameLst>
                                          <p:attrName>style.visibility</p:attrName>
                                        </p:attrNameLst>
                                      </p:cBhvr>
                                      <p:to>
                                        <p:strVal val="visible"/>
                                      </p:to>
                                    </p:set>
                                    <p:anim calcmode="lin" valueType="num">
                                      <p:cBhvr additive="base">
                                        <p:cTn dur="500"/>
                                        <p:tgtEl>
                                          <p:spTgt spid="253">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53">
                                            <p:txEl>
                                              <p:pRg end="3" st="3"/>
                                            </p:txEl>
                                          </p:spTgt>
                                        </p:tgtEl>
                                        <p:attrNameLst>
                                          <p:attrName>style.visibility</p:attrName>
                                        </p:attrNameLst>
                                      </p:cBhvr>
                                      <p:to>
                                        <p:strVal val="visible"/>
                                      </p:to>
                                    </p:set>
                                    <p:anim calcmode="lin" valueType="num">
                                      <p:cBhvr additive="base">
                                        <p:cTn dur="500"/>
                                        <p:tgtEl>
                                          <p:spTgt spid="253">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200" u="none" cap="none" strike="noStrike">
                <a:solidFill>
                  <a:srgbClr val="FFCC66"/>
                </a:solidFill>
                <a:latin typeface="Arial"/>
                <a:ea typeface="Arial"/>
                <a:cs typeface="Arial"/>
                <a:sym typeface="Arial"/>
              </a:rPr>
              <a:t>Brain #1 – Growth Spurt</a:t>
            </a:r>
          </a:p>
        </p:txBody>
      </p:sp>
      <p:sp>
        <p:nvSpPr>
          <p:cNvPr id="260" name="Shape 260"/>
          <p:cNvSpPr txBox="1"/>
          <p:nvPr>
            <p:ph idx="1" type="body"/>
          </p:nvPr>
        </p:nvSpPr>
        <p:spPr>
          <a:xfrm>
            <a:off x="990600" y="1524000"/>
            <a:ext cx="7696199" cy="45720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25000"/>
              <a:buFont typeface="Arial"/>
              <a:buNone/>
            </a:pPr>
            <a:r>
              <a:rPr b="0" i="0" lang="en-US" sz="2800" u="none" cap="none" strike="noStrike">
                <a:solidFill>
                  <a:schemeClr val="dk1"/>
                </a:solidFill>
                <a:latin typeface="Arial"/>
                <a:ea typeface="Arial"/>
                <a:cs typeface="Arial"/>
                <a:sym typeface="Arial"/>
              </a:rPr>
              <a:t>Effective Parent Involvement in middle grades:</a:t>
            </a:r>
          </a:p>
          <a:p>
            <a:pPr indent="-342900" lvl="0" marL="342900" marR="0" rtl="0" algn="l">
              <a:spcBef>
                <a:spcPts val="200"/>
              </a:spcBef>
              <a:spcAft>
                <a:spcPts val="0"/>
              </a:spcAft>
              <a:buClr>
                <a:srgbClr val="000080"/>
              </a:buClr>
              <a:buSzPct val="70000"/>
              <a:buFont typeface="Noto Sans Symbols"/>
              <a:buNone/>
            </a:pPr>
            <a:r>
              <a:t/>
            </a:r>
            <a:endParaRPr b="0" i="0" sz="10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rgbClr val="000080"/>
              </a:buClr>
              <a:buSzPct val="115000"/>
              <a:buFont typeface="Noto Sans Symbols"/>
              <a:buChar char="▪"/>
            </a:pPr>
            <a:r>
              <a:rPr b="0" i="0" lang="en-US" sz="2800" u="none" cap="none" strike="noStrike">
                <a:solidFill>
                  <a:schemeClr val="dk1"/>
                </a:solidFill>
                <a:latin typeface="Arial"/>
                <a:ea typeface="Arial"/>
                <a:cs typeface="Arial"/>
                <a:sym typeface="Arial"/>
              </a:rPr>
              <a:t>Communicate expectations of how well your child should do at school.</a:t>
            </a:r>
          </a:p>
          <a:p>
            <a:pPr indent="-342900" lvl="0" marL="342900" marR="0" rtl="0" algn="l">
              <a:spcBef>
                <a:spcPts val="560"/>
              </a:spcBef>
              <a:spcAft>
                <a:spcPts val="0"/>
              </a:spcAft>
              <a:buClr>
                <a:srgbClr val="000080"/>
              </a:buClr>
              <a:buSzPct val="115000"/>
              <a:buFont typeface="Noto Sans Symbols"/>
              <a:buChar char="▪"/>
            </a:pPr>
            <a:r>
              <a:rPr b="0" i="0" lang="en-US" sz="2800" u="none" cap="none" strike="noStrike">
                <a:solidFill>
                  <a:schemeClr val="dk1"/>
                </a:solidFill>
                <a:latin typeface="Arial"/>
                <a:ea typeface="Arial"/>
                <a:cs typeface="Arial"/>
                <a:sym typeface="Arial"/>
              </a:rPr>
              <a:t>Provide useful strategies for school work and with decision-making.</a:t>
            </a:r>
          </a:p>
          <a:p>
            <a:pPr indent="-342900" lvl="0" marL="342900" marR="0" rtl="0" algn="l">
              <a:spcBef>
                <a:spcPts val="560"/>
              </a:spcBef>
              <a:spcAft>
                <a:spcPts val="0"/>
              </a:spcAft>
              <a:buClr>
                <a:srgbClr val="000080"/>
              </a:buClr>
              <a:buSzPct val="115000"/>
              <a:buFont typeface="Noto Sans Symbols"/>
              <a:buChar char="▪"/>
            </a:pPr>
            <a:r>
              <a:rPr b="0" i="0" lang="en-US" sz="2800" u="none" cap="none" strike="noStrike">
                <a:solidFill>
                  <a:schemeClr val="dk1"/>
                </a:solidFill>
                <a:latin typeface="Arial"/>
                <a:ea typeface="Arial"/>
                <a:cs typeface="Arial"/>
                <a:sym typeface="Arial"/>
              </a:rPr>
              <a:t>Give meaning to education and link it to the child’s goals and to the “real-world.”</a:t>
            </a:r>
          </a:p>
          <a:p>
            <a:pPr indent="-342900" lvl="0" marL="342900" marR="0" rtl="0" algn="l">
              <a:spcBef>
                <a:spcPts val="560"/>
              </a:spcBef>
              <a:spcAft>
                <a:spcPts val="0"/>
              </a:spcAft>
              <a:buClr>
                <a:srgbClr val="000080"/>
              </a:buClr>
              <a:buSzPct val="115000"/>
              <a:buFont typeface="Noto Sans Symbols"/>
              <a:buChar char="▪"/>
            </a:pPr>
            <a:r>
              <a:rPr b="0" i="0" lang="en-US" sz="2800" u="none" cap="none" strike="noStrike">
                <a:solidFill>
                  <a:schemeClr val="dk1"/>
                </a:solidFill>
                <a:latin typeface="Arial"/>
                <a:ea typeface="Arial"/>
                <a:cs typeface="Arial"/>
                <a:sym typeface="Arial"/>
              </a:rPr>
              <a:t>Foster educational &amp; career aspirations</a:t>
            </a:r>
          </a:p>
          <a:p>
            <a:pPr indent="-342900" lvl="0" marL="342900" marR="0" rtl="0" algn="l">
              <a:spcBef>
                <a:spcPts val="560"/>
              </a:spcBef>
              <a:spcAft>
                <a:spcPts val="0"/>
              </a:spcAft>
              <a:buClr>
                <a:srgbClr val="000080"/>
              </a:buClr>
              <a:buSzPct val="25000"/>
              <a:buFont typeface="Arial"/>
              <a:buNone/>
            </a:pPr>
            <a:r>
              <a:rPr b="0" i="0" lang="en-US" sz="2800" u="none" cap="none" strike="noStrike">
                <a:solidFill>
                  <a:schemeClr val="dk1"/>
                </a:solidFill>
                <a:latin typeface="Arial"/>
                <a:ea typeface="Arial"/>
                <a:cs typeface="Arial"/>
                <a:sym typeface="Arial"/>
              </a:rPr>
              <a:t> </a:t>
            </a:r>
          </a:p>
        </p:txBody>
      </p:sp>
      <p:sp>
        <p:nvSpPr>
          <p:cNvPr id="261" name="Shape 261"/>
          <p:cNvSpPr txBox="1"/>
          <p:nvPr/>
        </p:nvSpPr>
        <p:spPr>
          <a:xfrm>
            <a:off x="4648200" y="5791200"/>
            <a:ext cx="4016374"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000">
                <a:solidFill>
                  <a:schemeClr val="dk1"/>
                </a:solidFill>
                <a:latin typeface="Arial"/>
                <a:ea typeface="Arial"/>
                <a:cs typeface="Arial"/>
                <a:sym typeface="Arial"/>
              </a:rPr>
              <a:t>Source:   Hill &amp; Chao, </a:t>
            </a:r>
            <a:r>
              <a:rPr i="1" lang="en-US" sz="1000">
                <a:solidFill>
                  <a:schemeClr val="dk1"/>
                </a:solidFill>
                <a:latin typeface="Arial"/>
                <a:ea typeface="Arial"/>
                <a:cs typeface="Arial"/>
                <a:sym typeface="Arial"/>
              </a:rPr>
              <a:t>Families, Schools and the Adolescent</a:t>
            </a:r>
            <a:r>
              <a:rPr lang="en-US" sz="1000">
                <a:solidFill>
                  <a:schemeClr val="dk1"/>
                </a:solidFill>
                <a:latin typeface="Arial"/>
                <a:ea typeface="Arial"/>
                <a:cs typeface="Arial"/>
                <a:sym typeface="Arial"/>
              </a:rPr>
              <a:t>, 2009</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sp>
        <p:nvSpPr>
          <p:cNvPr id="266" name="Shape 266"/>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200" u="none" cap="none" strike="noStrike">
                <a:solidFill>
                  <a:srgbClr val="FFCC66"/>
                </a:solidFill>
                <a:latin typeface="Arial"/>
                <a:ea typeface="Arial"/>
                <a:cs typeface="Arial"/>
                <a:sym typeface="Arial"/>
              </a:rPr>
              <a:t>Brain #4 – Frontal Lobe Changes</a:t>
            </a:r>
          </a:p>
        </p:txBody>
      </p:sp>
      <p:sp>
        <p:nvSpPr>
          <p:cNvPr id="267" name="Shape 267"/>
          <p:cNvSpPr txBox="1"/>
          <p:nvPr>
            <p:ph idx="1" type="body"/>
          </p:nvPr>
        </p:nvSpPr>
        <p:spPr>
          <a:xfrm>
            <a:off x="1524000" y="1524000"/>
            <a:ext cx="7239000" cy="45720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115000"/>
              <a:buFont typeface="Noto Sans Symbols"/>
              <a:buChar char="▪"/>
            </a:pPr>
            <a:r>
              <a:rPr b="0" i="0" lang="en-US" sz="3200" u="none" cap="none" strike="noStrike">
                <a:solidFill>
                  <a:schemeClr val="dk1"/>
                </a:solidFill>
                <a:latin typeface="Arial"/>
                <a:ea typeface="Arial"/>
                <a:cs typeface="Arial"/>
                <a:sym typeface="Arial"/>
              </a:rPr>
              <a:t>Discuss likes and dislikes</a:t>
            </a:r>
          </a:p>
          <a:p>
            <a:pPr indent="-342900" lvl="0" marL="342900" marR="0" rtl="0" algn="l">
              <a:spcBef>
                <a:spcPts val="80"/>
              </a:spcBef>
              <a:spcAft>
                <a:spcPts val="0"/>
              </a:spcAft>
              <a:buClr>
                <a:srgbClr val="000080"/>
              </a:buClr>
              <a:buSzPct val="25000"/>
              <a:buFont typeface="Arial"/>
              <a:buNone/>
            </a:pPr>
            <a:r>
              <a:t/>
            </a:r>
            <a:endParaRPr b="0" i="0" sz="4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115000"/>
              <a:buFont typeface="Noto Sans Symbols"/>
              <a:buChar char="▪"/>
            </a:pPr>
            <a:r>
              <a:rPr b="0" i="0" lang="en-US" sz="3200" u="none" cap="none" strike="noStrike">
                <a:solidFill>
                  <a:schemeClr val="dk1"/>
                </a:solidFill>
                <a:latin typeface="Arial"/>
                <a:ea typeface="Arial"/>
                <a:cs typeface="Arial"/>
                <a:sym typeface="Arial"/>
              </a:rPr>
              <a:t>Find resources to explore career interests relating to likes</a:t>
            </a:r>
          </a:p>
          <a:p>
            <a:pPr indent="-342900" lvl="0" marL="342900" marR="0" rtl="0" algn="l">
              <a:spcBef>
                <a:spcPts val="80"/>
              </a:spcBef>
              <a:spcAft>
                <a:spcPts val="0"/>
              </a:spcAft>
              <a:buClr>
                <a:srgbClr val="000080"/>
              </a:buClr>
              <a:buSzPct val="25000"/>
              <a:buFont typeface="Arial"/>
              <a:buNone/>
            </a:pPr>
            <a:r>
              <a:t/>
            </a:r>
            <a:endParaRPr b="0" i="0" sz="4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115000"/>
              <a:buFont typeface="Noto Sans Symbols"/>
              <a:buChar char="▪"/>
            </a:pPr>
            <a:r>
              <a:rPr b="0" i="0" lang="en-US" sz="3200" u="none" cap="none" strike="noStrike">
                <a:solidFill>
                  <a:schemeClr val="dk1"/>
                </a:solidFill>
                <a:latin typeface="Arial"/>
                <a:ea typeface="Arial"/>
                <a:cs typeface="Arial"/>
                <a:sym typeface="Arial"/>
              </a:rPr>
              <a:t>Plan how to reach goals</a:t>
            </a:r>
          </a:p>
          <a:p>
            <a:pPr indent="-342900" lvl="0" marL="342900" marR="0" rtl="0" algn="l">
              <a:spcBef>
                <a:spcPts val="80"/>
              </a:spcBef>
              <a:spcAft>
                <a:spcPts val="0"/>
              </a:spcAft>
              <a:buClr>
                <a:srgbClr val="000080"/>
              </a:buClr>
              <a:buSzPct val="25000"/>
              <a:buFont typeface="Arial"/>
              <a:buNone/>
            </a:pPr>
            <a:r>
              <a:t/>
            </a:r>
            <a:endParaRPr b="0" i="0" sz="4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115000"/>
              <a:buFont typeface="Noto Sans Symbols"/>
              <a:buChar char="▪"/>
            </a:pPr>
            <a:r>
              <a:rPr b="0" i="0" lang="en-US" sz="3200" u="none" cap="none" strike="noStrike">
                <a:solidFill>
                  <a:schemeClr val="dk1"/>
                </a:solidFill>
                <a:latin typeface="Arial"/>
                <a:ea typeface="Arial"/>
                <a:cs typeface="Arial"/>
                <a:sym typeface="Arial"/>
              </a:rPr>
              <a:t>Go to work sites</a:t>
            </a:r>
          </a:p>
          <a:p>
            <a:pPr indent="-342900" lvl="0" marL="342900" marR="0" rtl="0" algn="l">
              <a:spcBef>
                <a:spcPts val="80"/>
              </a:spcBef>
              <a:spcAft>
                <a:spcPts val="0"/>
              </a:spcAft>
              <a:buClr>
                <a:srgbClr val="000080"/>
              </a:buClr>
              <a:buSzPct val="25000"/>
              <a:buFont typeface="Arial"/>
              <a:buNone/>
            </a:pPr>
            <a:r>
              <a:t/>
            </a:r>
            <a:endParaRPr b="0" i="0" sz="4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115000"/>
              <a:buFont typeface="Noto Sans Symbols"/>
              <a:buChar char="▪"/>
            </a:pPr>
            <a:r>
              <a:rPr b="0" i="0" lang="en-US" sz="3200" u="none" cap="none" strike="noStrike">
                <a:solidFill>
                  <a:schemeClr val="dk1"/>
                </a:solidFill>
                <a:latin typeface="Arial"/>
                <a:ea typeface="Arial"/>
                <a:cs typeface="Arial"/>
                <a:sym typeface="Arial"/>
              </a:rPr>
              <a:t>Give projects that require planning and organizing</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sp>
        <p:nvSpPr>
          <p:cNvPr id="272" name="Shape 272"/>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Behavior</a:t>
            </a:r>
          </a:p>
        </p:txBody>
      </p:sp>
      <p:sp>
        <p:nvSpPr>
          <p:cNvPr id="273" name="Shape 273"/>
          <p:cNvSpPr txBox="1"/>
          <p:nvPr>
            <p:ph idx="1" type="body"/>
          </p:nvPr>
        </p:nvSpPr>
        <p:spPr>
          <a:xfrm>
            <a:off x="457200" y="1524000"/>
            <a:ext cx="8077199" cy="4572000"/>
          </a:xfrm>
          <a:prstGeom prst="rect">
            <a:avLst/>
          </a:prstGeom>
          <a:noFill/>
          <a:ln>
            <a:noFill/>
          </a:ln>
        </p:spPr>
        <p:txBody>
          <a:bodyPr anchorCtr="0" anchor="t" bIns="45700" lIns="91425" rIns="91425" tIns="45700">
            <a:noAutofit/>
          </a:bodyPr>
          <a:lstStyle/>
          <a:p>
            <a:pPr indent="-342900" lvl="0" marL="342900" marR="0" rtl="0" algn="ctr">
              <a:spcBef>
                <a:spcPts val="0"/>
              </a:spcBef>
              <a:spcAft>
                <a:spcPts val="0"/>
              </a:spcAft>
              <a:buClr>
                <a:srgbClr val="000080"/>
              </a:buClr>
              <a:buSzPct val="25000"/>
              <a:buFont typeface="Arial"/>
              <a:buNone/>
            </a:pPr>
            <a:r>
              <a:t/>
            </a:r>
            <a:endParaRPr b="1" i="0" sz="6000" u="none" cap="none" strike="noStrike">
              <a:solidFill>
                <a:srgbClr val="870000"/>
              </a:solidFill>
              <a:latin typeface="Architects Daughter"/>
              <a:ea typeface="Architects Daughter"/>
              <a:cs typeface="Architects Daughter"/>
              <a:sym typeface="Architects Daughter"/>
            </a:endParaRPr>
          </a:p>
          <a:p>
            <a:pPr indent="-342900" lvl="0" marL="342900" marR="0" rtl="0" algn="ctr">
              <a:spcBef>
                <a:spcPts val="1440"/>
              </a:spcBef>
              <a:spcAft>
                <a:spcPts val="0"/>
              </a:spcAft>
              <a:buClr>
                <a:srgbClr val="000080"/>
              </a:buClr>
              <a:buSzPct val="25000"/>
              <a:buFont typeface="Arial"/>
              <a:buNone/>
            </a:pPr>
            <a:r>
              <a:rPr b="1" i="0" lang="en-US" sz="7200" u="none" cap="none" strike="noStrike">
                <a:solidFill>
                  <a:srgbClr val="870000"/>
                </a:solidFill>
                <a:latin typeface="Jim Nightshade"/>
                <a:ea typeface="Jim Nightshade"/>
                <a:cs typeface="Jim Nightshade"/>
                <a:sym typeface="Jim Nightshade"/>
              </a:rPr>
              <a:t>What was s/he thinking????</a:t>
            </a:r>
          </a:p>
        </p:txBody>
      </p:sp>
      <p:sp>
        <p:nvSpPr>
          <p:cNvPr id="274" name="Shape 274"/>
          <p:cNvSpPr txBox="1"/>
          <p:nvPr/>
        </p:nvSpPr>
        <p:spPr>
          <a:xfrm>
            <a:off x="5867400" y="5791200"/>
            <a:ext cx="2797174"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None/>
            </a:pPr>
            <a:r>
              <a:t/>
            </a:r>
            <a:endParaRPr sz="1000">
              <a:solidFill>
                <a:schemeClr val="dk1"/>
              </a:solidFill>
              <a:latin typeface="Arial"/>
              <a:ea typeface="Arial"/>
              <a:cs typeface="Arial"/>
              <a:sym typeface="Arial"/>
            </a:endParaRPr>
          </a:p>
        </p:txBody>
      </p:sp>
      <p:pic>
        <p:nvPicPr>
          <p:cNvPr id="275" name="Shape 275"/>
          <p:cNvPicPr preferRelativeResize="0"/>
          <p:nvPr/>
        </p:nvPicPr>
        <p:blipFill rotWithShape="1">
          <a:blip r:embed="rId3">
            <a:alphaModFix/>
          </a:blip>
          <a:srcRect b="0" l="0" r="0" t="0"/>
          <a:stretch/>
        </p:blipFill>
        <p:spPr>
          <a:xfrm>
            <a:off x="7543800" y="762000"/>
            <a:ext cx="249237" cy="24923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sp>
        <p:nvSpPr>
          <p:cNvPr id="280" name="Shape 280"/>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Behavior</a:t>
            </a:r>
          </a:p>
        </p:txBody>
      </p:sp>
      <p:sp>
        <p:nvSpPr>
          <p:cNvPr id="281" name="Shape 281"/>
          <p:cNvSpPr txBox="1"/>
          <p:nvPr>
            <p:ph idx="1" type="body"/>
          </p:nvPr>
        </p:nvSpPr>
        <p:spPr>
          <a:xfrm>
            <a:off x="457200" y="1524000"/>
            <a:ext cx="8001000" cy="4572000"/>
          </a:xfrm>
          <a:prstGeom prst="rect">
            <a:avLst/>
          </a:prstGeom>
          <a:noFill/>
          <a:ln>
            <a:noFill/>
          </a:ln>
        </p:spPr>
        <p:txBody>
          <a:bodyPr anchorCtr="0" anchor="t" bIns="45700" lIns="91425" rIns="91425" tIns="45700">
            <a:noAutofit/>
          </a:bodyPr>
          <a:lstStyle/>
          <a:p>
            <a:pPr indent="-342900" lvl="0" marL="342900" marR="0" rtl="0" algn="ctr">
              <a:spcBef>
                <a:spcPts val="0"/>
              </a:spcBef>
              <a:spcAft>
                <a:spcPts val="0"/>
              </a:spcAft>
              <a:buClr>
                <a:srgbClr val="000080"/>
              </a:buClr>
              <a:buSzPct val="25000"/>
              <a:buFont typeface="Arial"/>
              <a:buNone/>
            </a:pPr>
            <a:r>
              <a:t/>
            </a:r>
            <a:endParaRPr b="1" i="0" sz="2000" u="none" cap="none" strike="noStrike">
              <a:solidFill>
                <a:srgbClr val="870000"/>
              </a:solidFill>
              <a:latin typeface="Architects Daughter"/>
              <a:ea typeface="Architects Daughter"/>
              <a:cs typeface="Architects Daughter"/>
              <a:sym typeface="Architects Daughter"/>
            </a:endParaRPr>
          </a:p>
          <a:p>
            <a:pPr indent="-342900" lvl="0" marL="342900" marR="0" rtl="0" algn="ctr">
              <a:spcBef>
                <a:spcPts val="880"/>
              </a:spcBef>
              <a:spcAft>
                <a:spcPts val="0"/>
              </a:spcAft>
              <a:buClr>
                <a:srgbClr val="000080"/>
              </a:buClr>
              <a:buSzPct val="25000"/>
              <a:buFont typeface="Arial"/>
              <a:buNone/>
            </a:pPr>
            <a:r>
              <a:t/>
            </a:r>
            <a:endParaRPr b="1" i="0" sz="4400" u="none" cap="none" strike="noStrike">
              <a:solidFill>
                <a:srgbClr val="870000"/>
              </a:solidFill>
              <a:latin typeface="Architects Daughter"/>
              <a:ea typeface="Architects Daughter"/>
              <a:cs typeface="Architects Daughter"/>
              <a:sym typeface="Architects Daughter"/>
            </a:endParaRPr>
          </a:p>
          <a:p>
            <a:pPr indent="-342900" lvl="0" marL="342900" marR="0" rtl="0" algn="ctr">
              <a:spcBef>
                <a:spcPts val="1200"/>
              </a:spcBef>
              <a:spcAft>
                <a:spcPts val="0"/>
              </a:spcAft>
              <a:buClr>
                <a:srgbClr val="000080"/>
              </a:buClr>
              <a:buSzPct val="25000"/>
              <a:buFont typeface="Arial"/>
              <a:buNone/>
            </a:pPr>
            <a:r>
              <a:rPr b="1" i="0" lang="en-US" sz="6000" u="none" cap="none" strike="noStrike">
                <a:solidFill>
                  <a:srgbClr val="870000"/>
                </a:solidFill>
                <a:latin typeface="Jim Nightshade"/>
                <a:ea typeface="Jim Nightshade"/>
                <a:cs typeface="Jim Nightshade"/>
                <a:sym typeface="Jim Nightshade"/>
              </a:rPr>
              <a:t>Why are they now so willing to take risks?</a:t>
            </a:r>
          </a:p>
        </p:txBody>
      </p:sp>
      <p:pic>
        <p:nvPicPr>
          <p:cNvPr id="282" name="Shape 282"/>
          <p:cNvPicPr preferRelativeResize="0"/>
          <p:nvPr/>
        </p:nvPicPr>
        <p:blipFill rotWithShape="1">
          <a:blip r:embed="rId3">
            <a:alphaModFix/>
          </a:blip>
          <a:srcRect b="0" l="0" r="0" t="0"/>
          <a:stretch/>
        </p:blipFill>
        <p:spPr>
          <a:xfrm>
            <a:off x="7543800" y="762000"/>
            <a:ext cx="249237" cy="2492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idx="4294967295"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Body</a:t>
            </a:r>
          </a:p>
        </p:txBody>
      </p:sp>
      <p:sp>
        <p:nvSpPr>
          <p:cNvPr id="79" name="Shape 79"/>
          <p:cNvSpPr txBox="1"/>
          <p:nvPr>
            <p:ph idx="4294967295" type="body"/>
          </p:nvPr>
        </p:nvSpPr>
        <p:spPr>
          <a:xfrm>
            <a:off x="1447800" y="1752600"/>
            <a:ext cx="7391399" cy="441959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70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70000"/>
              <a:buFont typeface="Noto Sans Symbols"/>
              <a:buChar char="▪"/>
            </a:pPr>
            <a:r>
              <a:rPr b="0" i="0" lang="en-US" sz="3200" u="none" cap="none" strike="noStrike">
                <a:solidFill>
                  <a:schemeClr val="dk1"/>
                </a:solidFill>
                <a:latin typeface="Arial"/>
                <a:ea typeface="Arial"/>
                <a:cs typeface="Arial"/>
                <a:sym typeface="Arial"/>
              </a:rPr>
              <a:t>Hypersensitive to their appearance</a:t>
            </a:r>
          </a:p>
          <a:p>
            <a:pPr indent="-342900" lvl="0" marL="342900" marR="0" rtl="0" algn="l">
              <a:spcBef>
                <a:spcPts val="160"/>
              </a:spcBef>
              <a:spcAft>
                <a:spcPts val="0"/>
              </a:spcAft>
              <a:buClr>
                <a:srgbClr val="000080"/>
              </a:buClr>
              <a:buSzPct val="25000"/>
              <a:buFont typeface="Arial"/>
              <a:buNone/>
            </a:pPr>
            <a:r>
              <a:t/>
            </a:r>
            <a:endParaRPr b="0" i="0" sz="8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70000"/>
              <a:buFont typeface="Noto Sans Symbols"/>
              <a:buChar char="▪"/>
            </a:pPr>
            <a:r>
              <a:rPr b="0" i="0" lang="en-US" sz="3200" u="none" cap="none" strike="noStrike">
                <a:solidFill>
                  <a:schemeClr val="dk1"/>
                </a:solidFill>
                <a:latin typeface="Arial"/>
                <a:ea typeface="Arial"/>
                <a:cs typeface="Arial"/>
                <a:sym typeface="Arial"/>
              </a:rPr>
              <a:t>Their body image influences 50%+ of their  self-esteem (normal 25%)</a:t>
            </a:r>
          </a:p>
          <a:p>
            <a:pPr indent="-342900" lvl="0" marL="342900" marR="0" rtl="0" algn="l">
              <a:spcBef>
                <a:spcPts val="160"/>
              </a:spcBef>
              <a:spcAft>
                <a:spcPts val="0"/>
              </a:spcAft>
              <a:buClr>
                <a:srgbClr val="000080"/>
              </a:buClr>
              <a:buSzPct val="25000"/>
              <a:buFont typeface="Arial"/>
              <a:buNone/>
            </a:pPr>
            <a:r>
              <a:t/>
            </a:r>
            <a:endParaRPr b="0" i="0" sz="8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70000"/>
              <a:buFont typeface="Noto Sans Symbols"/>
              <a:buChar char="▪"/>
            </a:pPr>
            <a:r>
              <a:rPr b="0" i="0" lang="en-US" sz="3200" u="none" cap="none" strike="noStrike">
                <a:solidFill>
                  <a:schemeClr val="dk1"/>
                </a:solidFill>
                <a:latin typeface="Arial"/>
                <a:ea typeface="Arial"/>
                <a:cs typeface="Arial"/>
                <a:sym typeface="Arial"/>
              </a:rPr>
              <a:t>“Everyone is looking at me!”</a:t>
            </a:r>
          </a:p>
          <a:p>
            <a:pPr indent="-342900" lvl="0" marL="342900" marR="0" rtl="0" algn="l">
              <a:spcBef>
                <a:spcPts val="160"/>
              </a:spcBef>
              <a:spcAft>
                <a:spcPts val="0"/>
              </a:spcAft>
              <a:buClr>
                <a:srgbClr val="000080"/>
              </a:buClr>
              <a:buSzPct val="25000"/>
              <a:buFont typeface="Arial"/>
              <a:buNone/>
            </a:pPr>
            <a:r>
              <a:t/>
            </a:r>
            <a:endParaRPr b="0" i="0" sz="8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70000"/>
              <a:buFont typeface="Noto Sans Symbols"/>
              <a:buChar char="▪"/>
            </a:pPr>
            <a:r>
              <a:rPr b="0" i="1" lang="en-US" sz="3200" u="none" cap="none" strike="noStrike">
                <a:solidFill>
                  <a:schemeClr val="dk1"/>
                </a:solidFill>
                <a:latin typeface="Arial"/>
                <a:ea typeface="Arial"/>
                <a:cs typeface="Arial"/>
                <a:sym typeface="Arial"/>
              </a:rPr>
              <a:t>Adolescent Egocentrism</a:t>
            </a:r>
          </a:p>
          <a:p>
            <a:pPr indent="-285750" lvl="1" marL="742950" marR="0" rtl="0" algn="l">
              <a:spcBef>
                <a:spcPts val="560"/>
              </a:spcBef>
              <a:spcAft>
                <a:spcPts val="0"/>
              </a:spcAft>
              <a:buClr>
                <a:srgbClr val="870000"/>
              </a:buClr>
              <a:buSzPct val="70000"/>
              <a:buFont typeface="Arial"/>
              <a:buNone/>
            </a:pPr>
            <a:r>
              <a:t/>
            </a:r>
            <a:endParaRPr b="0" i="0" sz="2800" u="none" cap="none" strike="noStrike">
              <a:solidFill>
                <a:schemeClr val="dk1"/>
              </a:solidFill>
              <a:latin typeface="Arial"/>
              <a:ea typeface="Arial"/>
              <a:cs typeface="Arial"/>
              <a:sym typeface="Arial"/>
            </a:endParaRPr>
          </a:p>
          <a:p>
            <a:pPr indent="-285750" lvl="1" marL="742950" marR="0" rtl="0" algn="l">
              <a:spcBef>
                <a:spcPts val="560"/>
              </a:spcBef>
              <a:spcAft>
                <a:spcPts val="0"/>
              </a:spcAft>
              <a:buClr>
                <a:srgbClr val="870000"/>
              </a:buClr>
              <a:buSzPct val="700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25000"/>
              <a:buFont typeface="Arial"/>
              <a:buNone/>
            </a:pPr>
            <a:r>
              <a:t/>
            </a:r>
            <a:endParaRPr b="0" i="0" sz="3200" u="none" cap="none" strike="noStrike">
              <a:solidFill>
                <a:schemeClr val="dk1"/>
              </a:solidFill>
              <a:latin typeface="Arial"/>
              <a:ea typeface="Arial"/>
              <a:cs typeface="Arial"/>
              <a:sym typeface="Arial"/>
            </a:endParaRPr>
          </a:p>
        </p:txBody>
      </p:sp>
      <p:sp>
        <p:nvSpPr>
          <p:cNvPr id="80" name="Shape 80"/>
          <p:cNvSpPr txBox="1"/>
          <p:nvPr/>
        </p:nvSpPr>
        <p:spPr>
          <a:xfrm>
            <a:off x="4953000" y="5791200"/>
            <a:ext cx="3711575"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b="0" i="0" lang="en-US" sz="1000" u="none" cap="none" strike="noStrike">
                <a:solidFill>
                  <a:schemeClr val="dk1"/>
                </a:solidFill>
                <a:latin typeface="Arial"/>
                <a:ea typeface="Arial"/>
                <a:cs typeface="Arial"/>
                <a:sym typeface="Arial"/>
              </a:rPr>
              <a:t>Source:  S. Feinstein, </a:t>
            </a:r>
            <a:r>
              <a:rPr b="0" i="1" lang="en-US" sz="1000" u="none" cap="none" strike="noStrike">
                <a:solidFill>
                  <a:schemeClr val="dk1"/>
                </a:solidFill>
                <a:latin typeface="Arial"/>
                <a:ea typeface="Arial"/>
                <a:cs typeface="Arial"/>
                <a:sym typeface="Arial"/>
              </a:rPr>
              <a:t>Parenting the Teenage Brain</a:t>
            </a:r>
            <a:r>
              <a:rPr b="0" i="0" lang="en-US" sz="1000" u="none" cap="none" strike="noStrike">
                <a:solidFill>
                  <a:schemeClr val="dk1"/>
                </a:solidFill>
                <a:latin typeface="Arial"/>
                <a:ea typeface="Arial"/>
                <a:cs typeface="Arial"/>
                <a:sym typeface="Arial"/>
              </a:rPr>
              <a:t>, 2007</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6" name="Shape 286"/>
        <p:cNvGrpSpPr/>
        <p:nvPr/>
      </p:nvGrpSpPr>
      <p:grpSpPr>
        <a:xfrm>
          <a:off x="0" y="0"/>
          <a:ext cx="0" cy="0"/>
          <a:chOff x="0" y="0"/>
          <a:chExt cx="0" cy="0"/>
        </a:xfrm>
      </p:grpSpPr>
      <p:sp>
        <p:nvSpPr>
          <p:cNvPr id="287" name="Shape 287"/>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Behavior #1 - Impulse</a:t>
            </a:r>
          </a:p>
        </p:txBody>
      </p:sp>
      <p:sp>
        <p:nvSpPr>
          <p:cNvPr id="288" name="Shape 288"/>
          <p:cNvSpPr txBox="1"/>
          <p:nvPr>
            <p:ph idx="1" type="body"/>
          </p:nvPr>
        </p:nvSpPr>
        <p:spPr>
          <a:xfrm>
            <a:off x="914400" y="1981200"/>
            <a:ext cx="5105399" cy="41148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25000"/>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25000"/>
              <a:buFont typeface="Arial"/>
              <a:buNone/>
            </a:pPr>
            <a:r>
              <a:rPr b="0" i="0" lang="en-US" sz="3200" u="none" cap="none" strike="noStrike">
                <a:solidFill>
                  <a:schemeClr val="dk1"/>
                </a:solidFill>
                <a:latin typeface="Arial"/>
                <a:ea typeface="Arial"/>
                <a:cs typeface="Arial"/>
                <a:sym typeface="Arial"/>
              </a:rPr>
              <a:t>1. The “impulse control center” (frontal cortex) is under construction. </a:t>
            </a:r>
          </a:p>
          <a:p>
            <a:pPr indent="-342900" lvl="0" marL="342900" marR="0" rtl="0" algn="l">
              <a:spcBef>
                <a:spcPts val="640"/>
              </a:spcBef>
              <a:spcAft>
                <a:spcPts val="0"/>
              </a:spcAft>
              <a:buClr>
                <a:srgbClr val="000080"/>
              </a:buClr>
              <a:buSzPct val="25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25000"/>
              <a:buFont typeface="Arial"/>
              <a:buNone/>
            </a:pPr>
            <a:r>
              <a:t/>
            </a:r>
            <a:endParaRPr b="0" i="0" sz="3200" u="none" cap="none" strike="noStrike">
              <a:solidFill>
                <a:schemeClr val="dk1"/>
              </a:solidFill>
              <a:latin typeface="Arial"/>
              <a:ea typeface="Arial"/>
              <a:cs typeface="Arial"/>
              <a:sym typeface="Arial"/>
            </a:endParaRPr>
          </a:p>
        </p:txBody>
      </p:sp>
      <p:pic>
        <p:nvPicPr>
          <p:cNvPr descr="MCHM00302_0000[1]" id="289" name="Shape 289"/>
          <p:cNvPicPr preferRelativeResize="0"/>
          <p:nvPr/>
        </p:nvPicPr>
        <p:blipFill rotWithShape="1">
          <a:blip r:embed="rId3">
            <a:alphaModFix/>
          </a:blip>
          <a:srcRect b="0" l="0" r="0" t="0"/>
          <a:stretch/>
        </p:blipFill>
        <p:spPr>
          <a:xfrm>
            <a:off x="5715000" y="3352800"/>
            <a:ext cx="2743199" cy="1835150"/>
          </a:xfrm>
          <a:prstGeom prst="rect">
            <a:avLst/>
          </a:prstGeom>
          <a:noFill/>
          <a:ln>
            <a:noFill/>
          </a:ln>
        </p:spPr>
      </p:pic>
      <p:cxnSp>
        <p:nvCxnSpPr>
          <p:cNvPr id="290" name="Shape 290"/>
          <p:cNvCxnSpPr/>
          <p:nvPr/>
        </p:nvCxnSpPr>
        <p:spPr>
          <a:xfrm>
            <a:off x="4648200" y="4267200"/>
            <a:ext cx="990599" cy="0"/>
          </a:xfrm>
          <a:prstGeom prst="straightConnector1">
            <a:avLst/>
          </a:prstGeom>
          <a:noFill/>
          <a:ln cap="flat" cmpd="sng" w="50800">
            <a:solidFill>
              <a:srgbClr val="FF6699"/>
            </a:solidFill>
            <a:prstDash val="solid"/>
            <a:round/>
            <a:headEnd len="med" w="med" type="none"/>
            <a:tailEnd len="lg" w="lg" type="stealth"/>
          </a:ln>
        </p:spPr>
      </p:cxnSp>
      <p:sp>
        <p:nvSpPr>
          <p:cNvPr id="291" name="Shape 291"/>
          <p:cNvSpPr txBox="1"/>
          <p:nvPr/>
        </p:nvSpPr>
        <p:spPr>
          <a:xfrm>
            <a:off x="3733800" y="5867400"/>
            <a:ext cx="51816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000">
                <a:solidFill>
                  <a:schemeClr val="dk1"/>
                </a:solidFill>
                <a:latin typeface="Arial"/>
                <a:ea typeface="Arial"/>
                <a:cs typeface="Arial"/>
                <a:sym typeface="Arial"/>
              </a:rPr>
              <a:t>Source:  G. Crawford, </a:t>
            </a:r>
            <a:r>
              <a:rPr i="1" lang="en-US" sz="1000">
                <a:solidFill>
                  <a:schemeClr val="dk1"/>
                </a:solidFill>
                <a:latin typeface="Arial"/>
                <a:ea typeface="Arial"/>
                <a:cs typeface="Arial"/>
                <a:sym typeface="Arial"/>
              </a:rPr>
              <a:t>Brain-Based Teaching with Adolescent Learning in Mind, 2007</a:t>
            </a:r>
          </a:p>
        </p:txBody>
      </p:sp>
      <p:pic>
        <p:nvPicPr>
          <p:cNvPr id="292" name="Shape 292"/>
          <p:cNvPicPr preferRelativeResize="0"/>
          <p:nvPr/>
        </p:nvPicPr>
        <p:blipFill rotWithShape="1">
          <a:blip r:embed="rId4">
            <a:alphaModFix/>
          </a:blip>
          <a:srcRect b="0" l="0" r="0" t="0"/>
          <a:stretch/>
        </p:blipFill>
        <p:spPr>
          <a:xfrm>
            <a:off x="7543800" y="762000"/>
            <a:ext cx="249237" cy="24923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sp>
        <p:nvSpPr>
          <p:cNvPr id="297" name="Shape 297"/>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Behavior #1 - Impulse</a:t>
            </a:r>
          </a:p>
        </p:txBody>
      </p:sp>
      <p:sp>
        <p:nvSpPr>
          <p:cNvPr id="298" name="Shape 298"/>
          <p:cNvSpPr txBox="1"/>
          <p:nvPr>
            <p:ph idx="1" type="body"/>
          </p:nvPr>
        </p:nvSpPr>
        <p:spPr>
          <a:xfrm>
            <a:off x="1066800" y="1828800"/>
            <a:ext cx="7391399" cy="426719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25000"/>
              <a:buFont typeface="Arial"/>
              <a:buNone/>
            </a:pPr>
            <a:r>
              <a:rPr b="0" i="0" lang="en-US" sz="3200" u="none" cap="none" strike="noStrike">
                <a:solidFill>
                  <a:schemeClr val="dk1"/>
                </a:solidFill>
                <a:latin typeface="Arial"/>
                <a:ea typeface="Arial"/>
                <a:cs typeface="Arial"/>
                <a:sym typeface="Arial"/>
              </a:rPr>
              <a:t>Where are these frontal lobe functions being performed?</a:t>
            </a:r>
          </a:p>
          <a:p>
            <a:pPr indent="-285750" lvl="1" marL="742950" marR="0" rtl="0" algn="l">
              <a:spcBef>
                <a:spcPts val="560"/>
              </a:spcBef>
              <a:spcAft>
                <a:spcPts val="0"/>
              </a:spcAft>
              <a:buClr>
                <a:srgbClr val="870000"/>
              </a:buClr>
              <a:buSzPct val="25000"/>
              <a:buFont typeface="Arial"/>
              <a:buNone/>
            </a:pPr>
            <a:r>
              <a:rPr b="0" i="0" lang="en-US" sz="2800" u="none" cap="none" strike="noStrike">
                <a:solidFill>
                  <a:schemeClr val="dk1"/>
                </a:solidFill>
                <a:latin typeface="Arial"/>
                <a:ea typeface="Arial"/>
                <a:cs typeface="Arial"/>
                <a:sym typeface="Arial"/>
              </a:rPr>
              <a:t>	</a:t>
            </a:r>
          </a:p>
          <a:p>
            <a:pPr indent="-285750" lvl="1" marL="742950" marR="0" rtl="0" algn="l">
              <a:spcBef>
                <a:spcPts val="560"/>
              </a:spcBef>
              <a:spcAft>
                <a:spcPts val="0"/>
              </a:spcAft>
              <a:buClr>
                <a:srgbClr val="870000"/>
              </a:buClr>
              <a:buSzPct val="25000"/>
              <a:buFont typeface="Arial"/>
              <a:buNone/>
            </a:pPr>
            <a:r>
              <a:rPr b="0" i="0" lang="en-US" sz="2800" u="none" cap="none" strike="noStrike">
                <a:solidFill>
                  <a:schemeClr val="dk1"/>
                </a:solidFill>
                <a:latin typeface="Arial"/>
                <a:ea typeface="Arial"/>
                <a:cs typeface="Arial"/>
                <a:sym typeface="Arial"/>
              </a:rPr>
              <a:t>	Controlling impulsive behavior</a:t>
            </a:r>
          </a:p>
          <a:p>
            <a:pPr indent="-285750" lvl="1" marL="742950" marR="0" rtl="0" algn="l">
              <a:spcBef>
                <a:spcPts val="560"/>
              </a:spcBef>
              <a:spcAft>
                <a:spcPts val="0"/>
              </a:spcAft>
              <a:buClr>
                <a:srgbClr val="870000"/>
              </a:buClr>
              <a:buSzPct val="25000"/>
              <a:buFont typeface="Arial"/>
              <a:buNone/>
            </a:pPr>
            <a:r>
              <a:rPr b="0" i="0" lang="en-US" sz="2800" u="none" cap="none" strike="noStrike">
                <a:solidFill>
                  <a:schemeClr val="dk1"/>
                </a:solidFill>
                <a:latin typeface="Arial"/>
                <a:ea typeface="Arial"/>
                <a:cs typeface="Arial"/>
                <a:sym typeface="Arial"/>
              </a:rPr>
              <a:t>	Anticipating consequences</a:t>
            </a:r>
          </a:p>
          <a:p>
            <a:pPr indent="-285750" lvl="1" marL="742950" marR="0" rtl="0" algn="l">
              <a:spcBef>
                <a:spcPts val="560"/>
              </a:spcBef>
              <a:spcAft>
                <a:spcPts val="0"/>
              </a:spcAft>
              <a:buClr>
                <a:srgbClr val="870000"/>
              </a:buClr>
              <a:buSzPct val="25000"/>
              <a:buFont typeface="Arial"/>
              <a:buNone/>
            </a:pPr>
            <a:r>
              <a:rPr b="0" i="0" lang="en-US" sz="2800" u="none" cap="none" strike="noStrike">
                <a:solidFill>
                  <a:schemeClr val="dk1"/>
                </a:solidFill>
                <a:latin typeface="Arial"/>
                <a:ea typeface="Arial"/>
                <a:cs typeface="Arial"/>
                <a:sym typeface="Arial"/>
              </a:rPr>
              <a:t>	Making acceptable social responses</a:t>
            </a:r>
          </a:p>
          <a:p>
            <a:pPr indent="-285750" lvl="1" marL="742950" marR="0" rtl="0" algn="l">
              <a:spcBef>
                <a:spcPts val="560"/>
              </a:spcBef>
              <a:spcAft>
                <a:spcPts val="0"/>
              </a:spcAft>
              <a:buClr>
                <a:srgbClr val="870000"/>
              </a:buClr>
              <a:buSzPct val="25000"/>
              <a:buFont typeface="Arial"/>
              <a:buNone/>
            </a:pPr>
            <a:r>
              <a:rPr b="0" i="0" lang="en-US" sz="2800" u="none" cap="none" strike="noStrike">
                <a:solidFill>
                  <a:schemeClr val="dk1"/>
                </a:solidFill>
                <a:latin typeface="Arial"/>
                <a:ea typeface="Arial"/>
                <a:cs typeface="Arial"/>
                <a:sym typeface="Arial"/>
              </a:rPr>
              <a:t>	Making sound decisions</a:t>
            </a:r>
          </a:p>
        </p:txBody>
      </p:sp>
      <p:sp>
        <p:nvSpPr>
          <p:cNvPr id="299" name="Shape 299"/>
          <p:cNvSpPr/>
          <p:nvPr/>
        </p:nvSpPr>
        <p:spPr>
          <a:xfrm>
            <a:off x="1295400" y="3505200"/>
            <a:ext cx="365125" cy="182563"/>
          </a:xfrm>
          <a:prstGeom prst="rightArrow">
            <a:avLst>
              <a:gd fmla="val 50000" name="adj1"/>
              <a:gd fmla="val 50000" name="adj2"/>
            </a:avLst>
          </a:prstGeom>
          <a:solidFill>
            <a:srgbClr val="0066FF"/>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sz="2400">
              <a:solidFill>
                <a:srgbClr val="0066FF"/>
              </a:solidFill>
              <a:latin typeface="Arial"/>
              <a:ea typeface="Arial"/>
              <a:cs typeface="Arial"/>
              <a:sym typeface="Arial"/>
            </a:endParaRPr>
          </a:p>
        </p:txBody>
      </p:sp>
      <p:sp>
        <p:nvSpPr>
          <p:cNvPr id="300" name="Shape 300"/>
          <p:cNvSpPr/>
          <p:nvPr/>
        </p:nvSpPr>
        <p:spPr>
          <a:xfrm>
            <a:off x="1295400" y="4038600"/>
            <a:ext cx="365125" cy="182563"/>
          </a:xfrm>
          <a:prstGeom prst="rightArrow">
            <a:avLst>
              <a:gd fmla="val 50000" name="adj1"/>
              <a:gd fmla="val 50000" name="adj2"/>
            </a:avLst>
          </a:prstGeom>
          <a:solidFill>
            <a:srgbClr val="0066FF"/>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01" name="Shape 301"/>
          <p:cNvSpPr/>
          <p:nvPr/>
        </p:nvSpPr>
        <p:spPr>
          <a:xfrm>
            <a:off x="1295400" y="4572000"/>
            <a:ext cx="365125" cy="182563"/>
          </a:xfrm>
          <a:prstGeom prst="rightArrow">
            <a:avLst>
              <a:gd fmla="val 50000" name="adj1"/>
              <a:gd fmla="val 50000" name="adj2"/>
            </a:avLst>
          </a:prstGeom>
          <a:solidFill>
            <a:srgbClr val="0066FF"/>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02" name="Shape 302"/>
          <p:cNvSpPr/>
          <p:nvPr/>
        </p:nvSpPr>
        <p:spPr>
          <a:xfrm>
            <a:off x="1295400" y="5029200"/>
            <a:ext cx="365125" cy="182563"/>
          </a:xfrm>
          <a:prstGeom prst="rightArrow">
            <a:avLst>
              <a:gd fmla="val 50000" name="adj1"/>
              <a:gd fmla="val 50000" name="adj2"/>
            </a:avLst>
          </a:prstGeom>
          <a:solidFill>
            <a:srgbClr val="0066FF"/>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x="0" y="0"/>
          <a:ext cx="0" cy="0"/>
          <a:chOff x="0" y="0"/>
          <a:chExt cx="0" cy="0"/>
        </a:xfrm>
      </p:grpSpPr>
      <p:sp>
        <p:nvSpPr>
          <p:cNvPr id="307" name="Shape 307"/>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Behavior #1 - Impulse</a:t>
            </a:r>
          </a:p>
        </p:txBody>
      </p:sp>
      <p:sp>
        <p:nvSpPr>
          <p:cNvPr id="308" name="Shape 308"/>
          <p:cNvSpPr txBox="1"/>
          <p:nvPr>
            <p:ph idx="1" type="body"/>
          </p:nvPr>
        </p:nvSpPr>
        <p:spPr>
          <a:xfrm>
            <a:off x="762000" y="1524000"/>
            <a:ext cx="3962399" cy="45720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25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25000"/>
              <a:buFont typeface="Arial"/>
              <a:buNone/>
            </a:pPr>
            <a:r>
              <a:rPr b="0" i="0" lang="en-US" sz="3200" u="none" cap="none" strike="noStrike">
                <a:solidFill>
                  <a:schemeClr val="dk1"/>
                </a:solidFill>
                <a:latin typeface="Arial"/>
                <a:ea typeface="Arial"/>
                <a:cs typeface="Arial"/>
                <a:sym typeface="Arial"/>
              </a:rPr>
              <a:t>2. The amygdala makes the decisions!</a:t>
            </a:r>
          </a:p>
          <a:p>
            <a:pPr indent="-342900" lvl="0" marL="342900" marR="0" rtl="0" algn="l">
              <a:spcBef>
                <a:spcPts val="640"/>
              </a:spcBef>
              <a:spcAft>
                <a:spcPts val="0"/>
              </a:spcAft>
              <a:buClr>
                <a:srgbClr val="000080"/>
              </a:buClr>
              <a:buSzPct val="25000"/>
              <a:buFont typeface="Arial"/>
              <a:buNone/>
            </a:pPr>
            <a:r>
              <a:rPr b="0" i="0" lang="en-US" sz="3200" u="none" cap="none" strike="noStrike">
                <a:solidFill>
                  <a:schemeClr val="dk1"/>
                </a:solidFill>
                <a:latin typeface="Arial"/>
                <a:ea typeface="Arial"/>
                <a:cs typeface="Arial"/>
                <a:sym typeface="Arial"/>
              </a:rPr>
              <a:t>+ Hormones help trigger impulsive behavior.</a:t>
            </a:r>
          </a:p>
          <a:p>
            <a:pPr indent="-342900" lvl="0" marL="342900" marR="0" rtl="0" algn="l">
              <a:spcBef>
                <a:spcPts val="640"/>
              </a:spcBef>
              <a:spcAft>
                <a:spcPts val="0"/>
              </a:spcAft>
              <a:buClr>
                <a:srgbClr val="000080"/>
              </a:buClr>
              <a:buSzPct val="70000"/>
              <a:buFont typeface="Arial"/>
              <a:buNone/>
            </a:pPr>
            <a:r>
              <a:t/>
            </a:r>
            <a:endParaRPr b="0" i="0" sz="3200" u="none" cap="none" strike="noStrike">
              <a:solidFill>
                <a:schemeClr val="dk1"/>
              </a:solidFill>
              <a:latin typeface="Arial"/>
              <a:ea typeface="Arial"/>
              <a:cs typeface="Arial"/>
              <a:sym typeface="Arial"/>
            </a:endParaRPr>
          </a:p>
        </p:txBody>
      </p:sp>
      <p:pic>
        <p:nvPicPr>
          <p:cNvPr descr="hippocampus" id="309" name="Shape 309"/>
          <p:cNvPicPr preferRelativeResize="0"/>
          <p:nvPr/>
        </p:nvPicPr>
        <p:blipFill rotWithShape="1">
          <a:blip r:embed="rId3">
            <a:alphaModFix/>
          </a:blip>
          <a:srcRect b="0" l="0" r="0" t="0"/>
          <a:stretch/>
        </p:blipFill>
        <p:spPr>
          <a:xfrm>
            <a:off x="4724400" y="1752600"/>
            <a:ext cx="4038599" cy="3962399"/>
          </a:xfrm>
          <a:prstGeom prst="rect">
            <a:avLst/>
          </a:prstGeom>
          <a:noFill/>
          <a:ln>
            <a:noFill/>
          </a:ln>
        </p:spPr>
      </p:pic>
      <p:sp>
        <p:nvSpPr>
          <p:cNvPr id="310" name="Shape 310"/>
          <p:cNvSpPr/>
          <p:nvPr/>
        </p:nvSpPr>
        <p:spPr>
          <a:xfrm>
            <a:off x="4724400" y="4619625"/>
            <a:ext cx="1285874" cy="39687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000">
                <a:solidFill>
                  <a:schemeClr val="lt1"/>
                </a:solidFill>
                <a:latin typeface="Arial"/>
                <a:ea typeface="Arial"/>
                <a:cs typeface="Arial"/>
                <a:sym typeface="Arial"/>
              </a:rPr>
              <a:t>amygdala</a:t>
            </a:r>
          </a:p>
        </p:txBody>
      </p:sp>
      <p:sp>
        <p:nvSpPr>
          <p:cNvPr id="311" name="Shape 311"/>
          <p:cNvSpPr/>
          <p:nvPr/>
        </p:nvSpPr>
        <p:spPr>
          <a:xfrm>
            <a:off x="5992812" y="4473575"/>
            <a:ext cx="506412" cy="582612"/>
          </a:xfrm>
          <a:custGeom>
            <a:pathLst>
              <a:path extrusionOk="0" h="120000" w="120000">
                <a:moveTo>
                  <a:pt x="0" y="120000"/>
                </a:moveTo>
                <a:lnTo>
                  <a:pt x="49655" y="72588"/>
                </a:lnTo>
                <a:lnTo>
                  <a:pt x="120000" y="0"/>
                </a:lnTo>
              </a:path>
            </a:pathLst>
          </a:custGeom>
          <a:noFill/>
          <a:ln cap="flat" cmpd="sng" w="38100">
            <a:solidFill>
              <a:schemeClr val="lt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cxnSp>
        <p:nvCxnSpPr>
          <p:cNvPr id="312" name="Shape 312"/>
          <p:cNvCxnSpPr/>
          <p:nvPr/>
        </p:nvCxnSpPr>
        <p:spPr>
          <a:xfrm>
            <a:off x="3581400" y="4800600"/>
            <a:ext cx="990599" cy="0"/>
          </a:xfrm>
          <a:prstGeom prst="straightConnector1">
            <a:avLst/>
          </a:prstGeom>
          <a:noFill/>
          <a:ln cap="flat" cmpd="sng" w="50800">
            <a:solidFill>
              <a:srgbClr val="FF6699"/>
            </a:solidFill>
            <a:prstDash val="solid"/>
            <a:round/>
            <a:headEnd len="med" w="med" type="none"/>
            <a:tailEnd len="lg" w="lg" type="stealth"/>
          </a:ln>
        </p:spPr>
      </p:cxnSp>
      <p:cxnSp>
        <p:nvCxnSpPr>
          <p:cNvPr id="313" name="Shape 313"/>
          <p:cNvCxnSpPr/>
          <p:nvPr/>
        </p:nvCxnSpPr>
        <p:spPr>
          <a:xfrm>
            <a:off x="4343400" y="5334000"/>
            <a:ext cx="990599" cy="0"/>
          </a:xfrm>
          <a:prstGeom prst="straightConnector1">
            <a:avLst/>
          </a:prstGeom>
          <a:noFill/>
          <a:ln cap="flat" cmpd="sng" w="50800">
            <a:solidFill>
              <a:srgbClr val="FF6699"/>
            </a:solidFill>
            <a:prstDash val="solid"/>
            <a:round/>
            <a:headEnd len="med" w="med" type="none"/>
            <a:tailEnd len="lg" w="lg" type="stealth"/>
          </a:ln>
        </p:spPr>
      </p:cxnSp>
      <p:sp>
        <p:nvSpPr>
          <p:cNvPr id="314" name="Shape 314"/>
          <p:cNvSpPr txBox="1"/>
          <p:nvPr/>
        </p:nvSpPr>
        <p:spPr>
          <a:xfrm>
            <a:off x="5181600" y="5867400"/>
            <a:ext cx="37338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000">
                <a:solidFill>
                  <a:schemeClr val="dk1"/>
                </a:solidFill>
                <a:latin typeface="Arial"/>
                <a:ea typeface="Arial"/>
                <a:cs typeface="Arial"/>
                <a:sym typeface="Arial"/>
              </a:rPr>
              <a:t>Source:  D. Walsh, </a:t>
            </a:r>
            <a:r>
              <a:rPr i="1" lang="en-US" sz="1000">
                <a:solidFill>
                  <a:schemeClr val="dk1"/>
                </a:solidFill>
                <a:latin typeface="Arial"/>
                <a:ea typeface="Arial"/>
                <a:cs typeface="Arial"/>
                <a:sym typeface="Arial"/>
              </a:rPr>
              <a:t>Why Do They Act That Way, 2004</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312"/>
                                        </p:tgtEl>
                                        <p:attrNameLst>
                                          <p:attrName>style.visibility</p:attrName>
                                        </p:attrNameLst>
                                      </p:cBhvr>
                                      <p:to>
                                        <p:strVal val="visible"/>
                                      </p:to>
                                    </p:set>
                                    <p:anim calcmode="lin" valueType="num">
                                      <p:cBhvr additive="base">
                                        <p:cTn dur="500"/>
                                        <p:tgtEl>
                                          <p:spTgt spid="31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13"/>
                                        </p:tgtEl>
                                        <p:attrNameLst>
                                          <p:attrName>style.visibility</p:attrName>
                                        </p:attrNameLst>
                                      </p:cBhvr>
                                      <p:to>
                                        <p:strVal val="visible"/>
                                      </p:to>
                                    </p:set>
                                    <p:anim calcmode="lin" valueType="num">
                                      <p:cBhvr additive="base">
                                        <p:cTn dur="500"/>
                                        <p:tgtEl>
                                          <p:spTgt spid="31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x="0" y="0"/>
          <a:ext cx="0" cy="0"/>
          <a:chOff x="0" y="0"/>
          <a:chExt cx="0" cy="0"/>
        </a:xfrm>
      </p:grpSpPr>
      <p:sp>
        <p:nvSpPr>
          <p:cNvPr id="319" name="Shape 319"/>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Behavior #1 - Impulse</a:t>
            </a:r>
          </a:p>
        </p:txBody>
      </p:sp>
      <p:sp>
        <p:nvSpPr>
          <p:cNvPr id="320" name="Shape 320"/>
          <p:cNvSpPr txBox="1"/>
          <p:nvPr>
            <p:ph idx="1" type="body"/>
          </p:nvPr>
        </p:nvSpPr>
        <p:spPr>
          <a:xfrm>
            <a:off x="1447800" y="1752600"/>
            <a:ext cx="3962399" cy="43434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25000"/>
              <a:buFont typeface="Arial"/>
              <a:buNone/>
            </a:pPr>
            <a:r>
              <a:rPr b="0" i="0" lang="en-US" sz="2800" u="none" cap="none" strike="noStrike">
                <a:solidFill>
                  <a:schemeClr val="dk1"/>
                </a:solidFill>
                <a:latin typeface="Arial"/>
                <a:ea typeface="Arial"/>
                <a:cs typeface="Arial"/>
                <a:sym typeface="Arial"/>
              </a:rPr>
              <a:t>   Adolescent brains get the gas with the amygdala...</a:t>
            </a:r>
          </a:p>
          <a:p>
            <a:pPr indent="-342900" lvl="0" marL="342900" marR="0" rtl="0" algn="l">
              <a:spcBef>
                <a:spcPts val="560"/>
              </a:spcBef>
              <a:spcAft>
                <a:spcPts val="0"/>
              </a:spcAft>
              <a:buClr>
                <a:srgbClr val="000080"/>
              </a:buClr>
              <a:buSzPct val="250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rgbClr val="000080"/>
              </a:buClr>
              <a:buSzPct val="25000"/>
              <a:buFont typeface="Arial"/>
              <a:buNone/>
            </a:pPr>
            <a:r>
              <a:rPr b="0" i="0" lang="en-US" sz="2800" u="none" cap="none" strike="noStrike">
                <a:solidFill>
                  <a:schemeClr val="dk1"/>
                </a:solidFill>
                <a:latin typeface="Arial"/>
                <a:ea typeface="Arial"/>
                <a:cs typeface="Arial"/>
                <a:sym typeface="Arial"/>
              </a:rPr>
              <a:t>…before they get the brakes from the frontal cortex!</a:t>
            </a:r>
          </a:p>
        </p:txBody>
      </p:sp>
      <p:pic>
        <p:nvPicPr>
          <p:cNvPr descr="hippocampus" id="321" name="Shape 321"/>
          <p:cNvPicPr preferRelativeResize="0"/>
          <p:nvPr>
            <p:ph idx="2" type="body"/>
          </p:nvPr>
        </p:nvPicPr>
        <p:blipFill rotWithShape="1">
          <a:blip r:embed="rId3">
            <a:alphaModFix/>
          </a:blip>
          <a:srcRect b="18750" l="36090" r="28873" t="37500"/>
          <a:stretch/>
        </p:blipFill>
        <p:spPr>
          <a:xfrm>
            <a:off x="6096000" y="1676400"/>
            <a:ext cx="1752600" cy="1685925"/>
          </a:xfrm>
          <a:prstGeom prst="rect">
            <a:avLst/>
          </a:prstGeom>
          <a:noFill/>
          <a:ln>
            <a:noFill/>
          </a:ln>
        </p:spPr>
      </p:pic>
      <p:pic>
        <p:nvPicPr>
          <p:cNvPr descr="MCHM00302_0000[1]" id="322" name="Shape 322"/>
          <p:cNvPicPr preferRelativeResize="0"/>
          <p:nvPr/>
        </p:nvPicPr>
        <p:blipFill rotWithShape="1">
          <a:blip r:embed="rId4">
            <a:alphaModFix/>
          </a:blip>
          <a:srcRect b="0" l="0" r="0" t="0"/>
          <a:stretch/>
        </p:blipFill>
        <p:spPr>
          <a:xfrm>
            <a:off x="6096000" y="3962400"/>
            <a:ext cx="1981199" cy="1325562"/>
          </a:xfrm>
          <a:prstGeom prst="rect">
            <a:avLst/>
          </a:prstGeom>
          <a:noFill/>
          <a:ln>
            <a:noFill/>
          </a:ln>
        </p:spPr>
      </p:pic>
      <p:sp>
        <p:nvSpPr>
          <p:cNvPr id="323" name="Shape 323"/>
          <p:cNvSpPr txBox="1"/>
          <p:nvPr/>
        </p:nvSpPr>
        <p:spPr>
          <a:xfrm>
            <a:off x="5486400" y="5867400"/>
            <a:ext cx="3429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000">
                <a:solidFill>
                  <a:schemeClr val="dk1"/>
                </a:solidFill>
                <a:latin typeface="Arial"/>
                <a:ea typeface="Arial"/>
                <a:cs typeface="Arial"/>
                <a:sym typeface="Arial"/>
              </a:rPr>
              <a:t>Source:  D. Walsh, Why Do They Act That Way, 2004</a:t>
            </a:r>
          </a:p>
        </p:txBody>
      </p:sp>
      <p:cxnSp>
        <p:nvCxnSpPr>
          <p:cNvPr id="324" name="Shape 324"/>
          <p:cNvCxnSpPr/>
          <p:nvPr/>
        </p:nvCxnSpPr>
        <p:spPr>
          <a:xfrm>
            <a:off x="4953000" y="4495800"/>
            <a:ext cx="990599" cy="0"/>
          </a:xfrm>
          <a:prstGeom prst="straightConnector1">
            <a:avLst/>
          </a:prstGeom>
          <a:noFill/>
          <a:ln cap="flat" cmpd="sng" w="50800">
            <a:solidFill>
              <a:srgbClr val="FF6699"/>
            </a:solidFill>
            <a:prstDash val="solid"/>
            <a:round/>
            <a:headEnd len="med" w="med" type="none"/>
            <a:tailEnd len="lg" w="lg"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24"/>
                                        </p:tgtEl>
                                        <p:attrNameLst>
                                          <p:attrName>style.visibility</p:attrName>
                                        </p:attrNameLst>
                                      </p:cBhvr>
                                      <p:to>
                                        <p:strVal val="visible"/>
                                      </p:to>
                                    </p:set>
                                    <p:anim calcmode="lin" valueType="num">
                                      <p:cBhvr additive="base">
                                        <p:cTn dur="500"/>
                                        <p:tgtEl>
                                          <p:spTgt spid="324"/>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mph" presetID="8" presetSubtype="0">
                                  <p:stCondLst>
                                    <p:cond delay="0"/>
                                  </p:stCondLst>
                                  <p:childTnLst>
                                    <p:animRot by="-21600000">
                                      <p:cBhvr>
                                        <p:cTn dur="500" fill="hold"/>
                                        <p:tgtEl>
                                          <p:spTgt spid="321"/>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8" name="Shape 328"/>
        <p:cNvGrpSpPr/>
        <p:nvPr/>
      </p:nvGrpSpPr>
      <p:grpSpPr>
        <a:xfrm>
          <a:off x="0" y="0"/>
          <a:ext cx="0" cy="0"/>
          <a:chOff x="0" y="0"/>
          <a:chExt cx="0" cy="0"/>
        </a:xfrm>
      </p:grpSpPr>
      <p:sp>
        <p:nvSpPr>
          <p:cNvPr id="329" name="Shape 329"/>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Behavior #2 – Misinterpret </a:t>
            </a:r>
          </a:p>
        </p:txBody>
      </p:sp>
      <p:sp>
        <p:nvSpPr>
          <p:cNvPr id="330" name="Shape 330"/>
          <p:cNvSpPr txBox="1"/>
          <p:nvPr>
            <p:ph idx="1" type="body"/>
          </p:nvPr>
        </p:nvSpPr>
        <p:spPr>
          <a:xfrm>
            <a:off x="762000" y="1524000"/>
            <a:ext cx="7696199" cy="45720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70000"/>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800"/>
              </a:spcBef>
              <a:spcAft>
                <a:spcPts val="0"/>
              </a:spcAft>
              <a:buClr>
                <a:srgbClr val="000080"/>
              </a:buClr>
              <a:buSzPct val="70000"/>
              <a:buFont typeface="Arial"/>
              <a:buChar char="●"/>
            </a:pPr>
            <a:r>
              <a:rPr b="0" i="0" lang="en-US" sz="4000" u="none" cap="none" strike="noStrike">
                <a:solidFill>
                  <a:schemeClr val="dk1"/>
                </a:solidFill>
                <a:latin typeface="Arial"/>
                <a:ea typeface="Arial"/>
                <a:cs typeface="Arial"/>
                <a:sym typeface="Arial"/>
              </a:rPr>
              <a:t>Young adolescents are likely to misinterpret facial expressions and what adults say.</a:t>
            </a:r>
          </a:p>
        </p:txBody>
      </p:sp>
      <p:pic>
        <p:nvPicPr>
          <p:cNvPr descr="j0433819" id="331" name="Shape 331"/>
          <p:cNvPicPr preferRelativeResize="0"/>
          <p:nvPr/>
        </p:nvPicPr>
        <p:blipFill rotWithShape="1">
          <a:blip r:embed="rId3">
            <a:alphaModFix/>
          </a:blip>
          <a:srcRect b="0" l="0" r="0" t="0"/>
          <a:stretch/>
        </p:blipFill>
        <p:spPr>
          <a:xfrm>
            <a:off x="6553200" y="4267200"/>
            <a:ext cx="1371599" cy="1371599"/>
          </a:xfrm>
          <a:prstGeom prst="rect">
            <a:avLst/>
          </a:prstGeom>
          <a:noFill/>
          <a:ln>
            <a:noFill/>
          </a:ln>
        </p:spPr>
      </p:pic>
      <p:pic>
        <p:nvPicPr>
          <p:cNvPr descr="j0428075" id="332" name="Shape 332"/>
          <p:cNvPicPr preferRelativeResize="0"/>
          <p:nvPr/>
        </p:nvPicPr>
        <p:blipFill rotWithShape="1">
          <a:blip r:embed="rId4">
            <a:alphaModFix/>
          </a:blip>
          <a:srcRect b="0" l="0" r="0" t="0"/>
          <a:stretch/>
        </p:blipFill>
        <p:spPr>
          <a:xfrm>
            <a:off x="1219200" y="4191000"/>
            <a:ext cx="1371599" cy="1263650"/>
          </a:xfrm>
          <a:prstGeom prst="rect">
            <a:avLst/>
          </a:prstGeom>
          <a:noFill/>
          <a:ln>
            <a:noFill/>
          </a:ln>
        </p:spPr>
      </p:pic>
      <p:pic>
        <p:nvPicPr>
          <p:cNvPr descr="j0425796" id="333" name="Shape 333"/>
          <p:cNvPicPr preferRelativeResize="0"/>
          <p:nvPr/>
        </p:nvPicPr>
        <p:blipFill rotWithShape="1">
          <a:blip r:embed="rId5">
            <a:alphaModFix/>
          </a:blip>
          <a:srcRect b="0" l="0" r="0" t="0"/>
          <a:stretch/>
        </p:blipFill>
        <p:spPr>
          <a:xfrm>
            <a:off x="3581400" y="3886200"/>
            <a:ext cx="1984374" cy="825499"/>
          </a:xfrm>
          <a:prstGeom prst="rect">
            <a:avLst/>
          </a:prstGeom>
          <a:noFill/>
          <a:ln>
            <a:noFill/>
          </a:ln>
        </p:spPr>
      </p:pic>
      <p:sp>
        <p:nvSpPr>
          <p:cNvPr id="334" name="Shape 334"/>
          <p:cNvSpPr txBox="1"/>
          <p:nvPr/>
        </p:nvSpPr>
        <p:spPr>
          <a:xfrm>
            <a:off x="4648200" y="5867400"/>
            <a:ext cx="4267199"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000">
                <a:solidFill>
                  <a:schemeClr val="dk1"/>
                </a:solidFill>
                <a:latin typeface="Arial"/>
                <a:ea typeface="Arial"/>
                <a:cs typeface="Arial"/>
                <a:sym typeface="Arial"/>
              </a:rPr>
              <a:t>Source:  R. Philp, </a:t>
            </a:r>
            <a:r>
              <a:rPr i="1" lang="en-US" sz="1000">
                <a:solidFill>
                  <a:schemeClr val="dk1"/>
                </a:solidFill>
                <a:latin typeface="Arial"/>
                <a:ea typeface="Arial"/>
                <a:cs typeface="Arial"/>
                <a:sym typeface="Arial"/>
              </a:rPr>
              <a:t>Engaging ‘Tweens and Teens, </a:t>
            </a:r>
            <a:r>
              <a:rPr lang="en-US" sz="1000">
                <a:solidFill>
                  <a:schemeClr val="dk1"/>
                </a:solidFill>
                <a:latin typeface="Arial"/>
                <a:ea typeface="Arial"/>
                <a:cs typeface="Arial"/>
                <a:sym typeface="Arial"/>
              </a:rPr>
              <a:t>2007</a:t>
            </a:r>
          </a:p>
        </p:txBody>
      </p:sp>
      <p:pic>
        <p:nvPicPr>
          <p:cNvPr id="335" name="Shape 335"/>
          <p:cNvPicPr preferRelativeResize="0"/>
          <p:nvPr/>
        </p:nvPicPr>
        <p:blipFill rotWithShape="1">
          <a:blip r:embed="rId6">
            <a:alphaModFix/>
          </a:blip>
          <a:srcRect b="0" l="0" r="0" t="0"/>
          <a:stretch/>
        </p:blipFill>
        <p:spPr>
          <a:xfrm>
            <a:off x="7543800" y="838200"/>
            <a:ext cx="249237" cy="24923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9" name="Shape 339"/>
        <p:cNvGrpSpPr/>
        <p:nvPr/>
      </p:nvGrpSpPr>
      <p:grpSpPr>
        <a:xfrm>
          <a:off x="0" y="0"/>
          <a:ext cx="0" cy="0"/>
          <a:chOff x="0" y="0"/>
          <a:chExt cx="0" cy="0"/>
        </a:xfrm>
      </p:grpSpPr>
      <p:sp>
        <p:nvSpPr>
          <p:cNvPr id="340" name="Shape 340"/>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Behavior #2 – Misinterpret</a:t>
            </a:r>
          </a:p>
        </p:txBody>
      </p:sp>
      <p:sp>
        <p:nvSpPr>
          <p:cNvPr id="341" name="Shape 341"/>
          <p:cNvSpPr txBox="1"/>
          <p:nvPr>
            <p:ph idx="1" type="body"/>
          </p:nvPr>
        </p:nvSpPr>
        <p:spPr>
          <a:xfrm>
            <a:off x="838200" y="2133600"/>
            <a:ext cx="7696199" cy="15240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25000"/>
              <a:buFont typeface="Arial"/>
              <a:buNone/>
            </a:pPr>
            <a:r>
              <a:rPr b="0" i="0" lang="en-US" sz="3200" u="none" cap="none" strike="noStrike">
                <a:solidFill>
                  <a:schemeClr val="dk1"/>
                </a:solidFill>
                <a:latin typeface="Arial"/>
                <a:ea typeface="Arial"/>
                <a:cs typeface="Arial"/>
                <a:sym typeface="Arial"/>
              </a:rPr>
              <a:t>   Studies show that adolescents are not very good at reading facial expressions.</a:t>
            </a:r>
          </a:p>
        </p:txBody>
      </p:sp>
      <p:grpSp>
        <p:nvGrpSpPr>
          <p:cNvPr id="342" name="Shape 342"/>
          <p:cNvGrpSpPr/>
          <p:nvPr/>
        </p:nvGrpSpPr>
        <p:grpSpPr>
          <a:xfrm>
            <a:off x="380999" y="3729037"/>
            <a:ext cx="8337549" cy="1985962"/>
            <a:chOff x="209" y="2495"/>
            <a:chExt cx="5251" cy="1251"/>
          </a:xfrm>
        </p:grpSpPr>
        <p:pic>
          <p:nvPicPr>
            <p:cNvPr descr="j0414037" id="343" name="Shape 343"/>
            <p:cNvPicPr preferRelativeResize="0"/>
            <p:nvPr/>
          </p:nvPicPr>
          <p:blipFill rotWithShape="1">
            <a:blip r:embed="rId3">
              <a:alphaModFix/>
            </a:blip>
            <a:srcRect b="17508" l="12619" r="12618" t="0"/>
            <a:stretch/>
          </p:blipFill>
          <p:spPr>
            <a:xfrm>
              <a:off x="209" y="2495"/>
              <a:ext cx="784" cy="1248"/>
            </a:xfrm>
            <a:prstGeom prst="rect">
              <a:avLst/>
            </a:prstGeom>
            <a:noFill/>
            <a:ln>
              <a:noFill/>
            </a:ln>
          </p:spPr>
        </p:pic>
        <p:pic>
          <p:nvPicPr>
            <p:cNvPr descr="j0178881" id="344" name="Shape 344"/>
            <p:cNvPicPr preferRelativeResize="0"/>
            <p:nvPr/>
          </p:nvPicPr>
          <p:blipFill rotWithShape="1">
            <a:blip r:embed="rId4">
              <a:alphaModFix/>
            </a:blip>
            <a:srcRect b="0" l="7500" r="24999" t="0"/>
            <a:stretch/>
          </p:blipFill>
          <p:spPr>
            <a:xfrm>
              <a:off x="960" y="2495"/>
              <a:ext cx="1267" cy="1248"/>
            </a:xfrm>
            <a:prstGeom prst="rect">
              <a:avLst/>
            </a:prstGeom>
            <a:noFill/>
            <a:ln>
              <a:noFill/>
            </a:ln>
          </p:spPr>
        </p:pic>
        <p:pic>
          <p:nvPicPr>
            <p:cNvPr descr="j0178855" id="345" name="Shape 345"/>
            <p:cNvPicPr preferRelativeResize="0"/>
            <p:nvPr/>
          </p:nvPicPr>
          <p:blipFill rotWithShape="1">
            <a:blip r:embed="rId5">
              <a:alphaModFix/>
            </a:blip>
            <a:srcRect b="0" l="17500" r="12500" t="0"/>
            <a:stretch/>
          </p:blipFill>
          <p:spPr>
            <a:xfrm>
              <a:off x="2207" y="2495"/>
              <a:ext cx="1276" cy="1247"/>
            </a:xfrm>
            <a:prstGeom prst="rect">
              <a:avLst/>
            </a:prstGeom>
            <a:noFill/>
            <a:ln>
              <a:noFill/>
            </a:ln>
          </p:spPr>
        </p:pic>
        <p:pic>
          <p:nvPicPr>
            <p:cNvPr descr="j0410127" id="346" name="Shape 346"/>
            <p:cNvPicPr preferRelativeResize="0"/>
            <p:nvPr/>
          </p:nvPicPr>
          <p:blipFill rotWithShape="1">
            <a:blip r:embed="rId6">
              <a:alphaModFix/>
            </a:blip>
            <a:srcRect b="5617" l="0" r="0" t="0"/>
            <a:stretch/>
          </p:blipFill>
          <p:spPr>
            <a:xfrm>
              <a:off x="4511" y="2495"/>
              <a:ext cx="950" cy="1251"/>
            </a:xfrm>
            <a:prstGeom prst="rect">
              <a:avLst/>
            </a:prstGeom>
            <a:noFill/>
            <a:ln>
              <a:noFill/>
            </a:ln>
          </p:spPr>
        </p:pic>
        <p:pic>
          <p:nvPicPr>
            <p:cNvPr descr="j0178843" id="347" name="Shape 347"/>
            <p:cNvPicPr preferRelativeResize="0"/>
            <p:nvPr/>
          </p:nvPicPr>
          <p:blipFill rotWithShape="1">
            <a:blip r:embed="rId7">
              <a:alphaModFix/>
            </a:blip>
            <a:srcRect b="25000" l="0" r="0" t="0"/>
            <a:stretch/>
          </p:blipFill>
          <p:spPr>
            <a:xfrm>
              <a:off x="3456" y="2495"/>
              <a:ext cx="1084" cy="1247"/>
            </a:xfrm>
            <a:prstGeom prst="rect">
              <a:avLst/>
            </a:prstGeom>
            <a:noFill/>
            <a:ln>
              <a:noFill/>
            </a:ln>
          </p:spPr>
        </p:pic>
      </p:grpSp>
      <p:sp>
        <p:nvSpPr>
          <p:cNvPr id="348" name="Shape 348"/>
          <p:cNvSpPr txBox="1"/>
          <p:nvPr/>
        </p:nvSpPr>
        <p:spPr>
          <a:xfrm>
            <a:off x="5867400" y="5867400"/>
            <a:ext cx="3048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000">
                <a:solidFill>
                  <a:schemeClr val="dk1"/>
                </a:solidFill>
                <a:latin typeface="Arial"/>
                <a:ea typeface="Arial"/>
                <a:cs typeface="Arial"/>
                <a:sym typeface="Arial"/>
              </a:rPr>
              <a:t>Source:  B. Strauch, </a:t>
            </a:r>
            <a:r>
              <a:rPr i="1" lang="en-US" sz="1000">
                <a:solidFill>
                  <a:schemeClr val="dk1"/>
                </a:solidFill>
                <a:latin typeface="Arial"/>
                <a:ea typeface="Arial"/>
                <a:cs typeface="Arial"/>
                <a:sym typeface="Arial"/>
              </a:rPr>
              <a:t>The Primal Teen, 2003</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2" name="Shape 352"/>
        <p:cNvGrpSpPr/>
        <p:nvPr/>
      </p:nvGrpSpPr>
      <p:grpSpPr>
        <a:xfrm>
          <a:off x="0" y="0"/>
          <a:ext cx="0" cy="0"/>
          <a:chOff x="0" y="0"/>
          <a:chExt cx="0" cy="0"/>
        </a:xfrm>
      </p:grpSpPr>
      <p:sp>
        <p:nvSpPr>
          <p:cNvPr id="353" name="Shape 353"/>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Behavior #2 – Misinterpret</a:t>
            </a:r>
          </a:p>
        </p:txBody>
      </p:sp>
      <p:sp>
        <p:nvSpPr>
          <p:cNvPr id="354" name="Shape 354"/>
          <p:cNvSpPr txBox="1"/>
          <p:nvPr>
            <p:ph idx="1" type="body"/>
          </p:nvPr>
        </p:nvSpPr>
        <p:spPr>
          <a:xfrm>
            <a:off x="1219200" y="1524000"/>
            <a:ext cx="7239000" cy="45720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25000"/>
              <a:buFont typeface="Arial"/>
              <a:buNone/>
            </a:pPr>
            <a:r>
              <a:rPr b="0" i="0" lang="en-US" sz="3200" u="none" cap="none" strike="noStrike">
                <a:solidFill>
                  <a:schemeClr val="dk1"/>
                </a:solidFill>
                <a:latin typeface="Arial"/>
                <a:ea typeface="Arial"/>
                <a:cs typeface="Arial"/>
                <a:sym typeface="Arial"/>
              </a:rPr>
              <a:t>   Adolescents tend to misinterpret what adults say because they use a different part of the brain to interpret the information.</a:t>
            </a:r>
          </a:p>
          <a:p>
            <a:pPr indent="-342900" lvl="0" marL="342900" marR="0" rtl="0" algn="l">
              <a:spcBef>
                <a:spcPts val="640"/>
              </a:spcBef>
              <a:spcAft>
                <a:spcPts val="0"/>
              </a:spcAft>
              <a:buClr>
                <a:srgbClr val="000080"/>
              </a:buClr>
              <a:buSzPct val="25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25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spcBef>
                <a:spcPts val="360"/>
              </a:spcBef>
              <a:spcAft>
                <a:spcPts val="0"/>
              </a:spcAft>
              <a:buClr>
                <a:srgbClr val="000080"/>
              </a:buClr>
              <a:buSzPct val="25000"/>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25000"/>
              <a:buFont typeface="Arial"/>
              <a:buNone/>
            </a:pPr>
            <a:r>
              <a:rPr b="0" i="0" lang="en-US" sz="3200" u="none" cap="none" strike="noStrike">
                <a:solidFill>
                  <a:schemeClr val="dk1"/>
                </a:solidFill>
                <a:latin typeface="Arial"/>
                <a:ea typeface="Arial"/>
                <a:cs typeface="Arial"/>
                <a:sym typeface="Arial"/>
              </a:rPr>
              <a:t>			</a:t>
            </a:r>
            <a:r>
              <a:rPr b="0" i="0" lang="en-US" sz="2400" u="none" cap="none" strike="noStrike">
                <a:solidFill>
                  <a:srgbClr val="0066FF"/>
                </a:solidFill>
                <a:latin typeface="Arial"/>
                <a:ea typeface="Arial"/>
                <a:cs typeface="Arial"/>
                <a:sym typeface="Arial"/>
              </a:rPr>
              <a:t>Adult 		     	  Adolescent</a:t>
            </a:r>
          </a:p>
          <a:p>
            <a:pPr indent="-342900" lvl="0" marL="342900" marR="0" rtl="0" algn="l">
              <a:spcBef>
                <a:spcPts val="640"/>
              </a:spcBef>
              <a:spcAft>
                <a:spcPts val="0"/>
              </a:spcAft>
              <a:buClr>
                <a:srgbClr val="000080"/>
              </a:buClr>
              <a:buSzPct val="70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70000"/>
              <a:buFont typeface="Arial"/>
              <a:buNone/>
            </a:pPr>
            <a:r>
              <a:t/>
            </a:r>
            <a:endParaRPr b="0" i="0" sz="3200" u="none" cap="none" strike="noStrike">
              <a:solidFill>
                <a:schemeClr val="dk1"/>
              </a:solidFill>
              <a:latin typeface="Arial"/>
              <a:ea typeface="Arial"/>
              <a:cs typeface="Arial"/>
              <a:sym typeface="Arial"/>
            </a:endParaRPr>
          </a:p>
        </p:txBody>
      </p:sp>
      <p:pic>
        <p:nvPicPr>
          <p:cNvPr descr="MCHM00302_0000[1]" id="355" name="Shape 355"/>
          <p:cNvPicPr preferRelativeResize="0"/>
          <p:nvPr/>
        </p:nvPicPr>
        <p:blipFill rotWithShape="1">
          <a:blip r:embed="rId3">
            <a:alphaModFix/>
          </a:blip>
          <a:srcRect b="0" l="0" r="0" t="0"/>
          <a:stretch/>
        </p:blipFill>
        <p:spPr>
          <a:xfrm>
            <a:off x="2057400" y="3886200"/>
            <a:ext cx="1981199" cy="1325562"/>
          </a:xfrm>
          <a:prstGeom prst="rect">
            <a:avLst/>
          </a:prstGeom>
          <a:noFill/>
          <a:ln>
            <a:noFill/>
          </a:ln>
        </p:spPr>
      </p:pic>
      <p:pic>
        <p:nvPicPr>
          <p:cNvPr descr="hippocampus" id="356" name="Shape 356"/>
          <p:cNvPicPr preferRelativeResize="0"/>
          <p:nvPr/>
        </p:nvPicPr>
        <p:blipFill rotWithShape="1">
          <a:blip r:embed="rId4">
            <a:alphaModFix/>
          </a:blip>
          <a:srcRect b="18750" l="0" r="0" t="0"/>
          <a:stretch/>
        </p:blipFill>
        <p:spPr>
          <a:xfrm>
            <a:off x="5486400" y="3657600"/>
            <a:ext cx="1676399" cy="1336675"/>
          </a:xfrm>
          <a:prstGeom prst="rect">
            <a:avLst/>
          </a:prstGeom>
          <a:noFill/>
          <a:ln>
            <a:noFill/>
          </a:ln>
        </p:spPr>
      </p:pic>
      <p:sp>
        <p:nvSpPr>
          <p:cNvPr id="357" name="Shape 357"/>
          <p:cNvSpPr/>
          <p:nvPr/>
        </p:nvSpPr>
        <p:spPr>
          <a:xfrm>
            <a:off x="609600" y="4343400"/>
            <a:ext cx="1357313" cy="485775"/>
          </a:xfrm>
          <a:prstGeom prst="rightArrow">
            <a:avLst>
              <a:gd fmla="val 50000" name="adj1"/>
              <a:gd fmla="val 69853" name="adj2"/>
            </a:avLst>
          </a:prstGeom>
          <a:solidFill>
            <a:schemeClr val="accent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lang="en-US" sz="1800">
                <a:solidFill>
                  <a:schemeClr val="dk1"/>
                </a:solidFill>
                <a:latin typeface="Arial"/>
                <a:ea typeface="Arial"/>
                <a:cs typeface="Arial"/>
                <a:sym typeface="Arial"/>
              </a:rPr>
              <a:t> Frontal Lobe</a:t>
            </a:r>
          </a:p>
        </p:txBody>
      </p:sp>
      <p:sp>
        <p:nvSpPr>
          <p:cNvPr id="358" name="Shape 358"/>
          <p:cNvSpPr/>
          <p:nvPr/>
        </p:nvSpPr>
        <p:spPr>
          <a:xfrm>
            <a:off x="4724400" y="4419600"/>
            <a:ext cx="1371599" cy="457200"/>
          </a:xfrm>
          <a:prstGeom prst="rightArrow">
            <a:avLst>
              <a:gd fmla="val 50000" name="adj1"/>
              <a:gd fmla="val 75000" name="adj2"/>
            </a:avLst>
          </a:prstGeom>
          <a:solidFill>
            <a:schemeClr val="accent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lang="en-US" sz="1800">
                <a:solidFill>
                  <a:schemeClr val="dk1"/>
                </a:solidFill>
                <a:latin typeface="Arial"/>
                <a:ea typeface="Arial"/>
                <a:cs typeface="Arial"/>
                <a:sym typeface="Arial"/>
              </a:rPr>
              <a:t>Amygdala</a:t>
            </a:r>
          </a:p>
        </p:txBody>
      </p:sp>
      <p:sp>
        <p:nvSpPr>
          <p:cNvPr id="359" name="Shape 359"/>
          <p:cNvSpPr txBox="1"/>
          <p:nvPr/>
        </p:nvSpPr>
        <p:spPr>
          <a:xfrm>
            <a:off x="5029200" y="5867400"/>
            <a:ext cx="38862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000">
                <a:solidFill>
                  <a:schemeClr val="dk1"/>
                </a:solidFill>
                <a:latin typeface="Arial"/>
                <a:ea typeface="Arial"/>
                <a:cs typeface="Arial"/>
                <a:sym typeface="Arial"/>
              </a:rPr>
              <a:t>Source: S. Feinstein, Parenting the Teenage Brain, 2007</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500"/>
                                        <p:tgtEl>
                                          <p:spTgt spid="357"/>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par>
                          <p:cTn fill="hold">
                            <p:stCondLst>
                              <p:cond delay="2500"/>
                            </p:stCondLst>
                            <p:childTnLst>
                              <p:par>
                                <p:cTn fill="hold" nodeType="afterEffect" presetClass="entr" presetID="2" presetSubtype="8">
                                  <p:stCondLst>
                                    <p:cond delay="0"/>
                                  </p:stCondLst>
                                  <p:childTnLst>
                                    <p:set>
                                      <p:cBhvr>
                                        <p:cTn dur="1" fill="hold">
                                          <p:stCondLst>
                                            <p:cond delay="0"/>
                                          </p:stCondLst>
                                        </p:cTn>
                                        <p:tgtEl>
                                          <p:spTgt spid="358"/>
                                        </p:tgtEl>
                                        <p:attrNameLst>
                                          <p:attrName>style.visibility</p:attrName>
                                        </p:attrNameLst>
                                      </p:cBhvr>
                                      <p:to>
                                        <p:strVal val="visible"/>
                                      </p:to>
                                    </p:set>
                                    <p:anim calcmode="lin" valueType="num">
                                      <p:cBhvr additive="base">
                                        <p:cTn dur="500"/>
                                        <p:tgtEl>
                                          <p:spTgt spid="35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3" name="Shape 363"/>
        <p:cNvGrpSpPr/>
        <p:nvPr/>
      </p:nvGrpSpPr>
      <p:grpSpPr>
        <a:xfrm>
          <a:off x="0" y="0"/>
          <a:ext cx="0" cy="0"/>
          <a:chOff x="0" y="0"/>
          <a:chExt cx="0" cy="0"/>
        </a:xfrm>
      </p:grpSpPr>
      <p:sp>
        <p:nvSpPr>
          <p:cNvPr id="364" name="Shape 364"/>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Behavior #2 – Misinterpret</a:t>
            </a:r>
          </a:p>
        </p:txBody>
      </p:sp>
      <p:sp>
        <p:nvSpPr>
          <p:cNvPr id="365" name="Shape 365"/>
          <p:cNvSpPr txBox="1"/>
          <p:nvPr>
            <p:ph idx="1" type="body"/>
          </p:nvPr>
        </p:nvSpPr>
        <p:spPr>
          <a:xfrm>
            <a:off x="762000" y="1524000"/>
            <a:ext cx="7696199" cy="45720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70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25000"/>
              <a:buFont typeface="Arial"/>
              <a:buNone/>
            </a:pPr>
            <a:r>
              <a:rPr b="0" i="0" lang="en-US" sz="3200" u="none" cap="none" strike="noStrike">
                <a:solidFill>
                  <a:schemeClr val="dk1"/>
                </a:solidFill>
                <a:latin typeface="Arial"/>
                <a:ea typeface="Arial"/>
                <a:cs typeface="Arial"/>
                <a:sym typeface="Arial"/>
              </a:rPr>
              <a:t>		“Don’t be late!”			</a:t>
            </a:r>
          </a:p>
          <a:p>
            <a:pPr indent="-342900" lvl="0" marL="342900" marR="0" rtl="0" algn="l">
              <a:spcBef>
                <a:spcPts val="640"/>
              </a:spcBef>
              <a:spcAft>
                <a:spcPts val="0"/>
              </a:spcAft>
              <a:buClr>
                <a:srgbClr val="000080"/>
              </a:buClr>
              <a:buSzPct val="70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70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25000"/>
              <a:buFont typeface="Arial"/>
              <a:buNone/>
            </a:pPr>
            <a:r>
              <a:rPr b="0" i="0" lang="en-US" sz="3200" u="none" cap="none" strike="noStrike">
                <a:solidFill>
                  <a:schemeClr val="dk1"/>
                </a:solidFill>
                <a:latin typeface="Arial"/>
                <a:ea typeface="Arial"/>
                <a:cs typeface="Arial"/>
                <a:sym typeface="Arial"/>
              </a:rPr>
              <a:t>		“Clean up your room.”</a:t>
            </a:r>
          </a:p>
          <a:p>
            <a:pPr indent="-342900" lvl="0" marL="342900" marR="0" rtl="0" algn="l">
              <a:spcBef>
                <a:spcPts val="640"/>
              </a:spcBef>
              <a:spcAft>
                <a:spcPts val="0"/>
              </a:spcAft>
              <a:buClr>
                <a:srgbClr val="000080"/>
              </a:buClr>
              <a:buSzPct val="70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70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70000"/>
              <a:buFont typeface="Arial"/>
              <a:buNone/>
            </a:pPr>
            <a:r>
              <a:t/>
            </a:r>
            <a:endParaRPr b="0" i="0" sz="3200" u="none" cap="none" strike="noStrike">
              <a:solidFill>
                <a:schemeClr val="dk1"/>
              </a:solidFill>
              <a:latin typeface="Arial"/>
              <a:ea typeface="Arial"/>
              <a:cs typeface="Arial"/>
              <a:sym typeface="Arial"/>
            </a:endParaRPr>
          </a:p>
        </p:txBody>
      </p:sp>
      <p:sp>
        <p:nvSpPr>
          <p:cNvPr id="366" name="Shape 366"/>
          <p:cNvSpPr/>
          <p:nvPr/>
        </p:nvSpPr>
        <p:spPr>
          <a:xfrm>
            <a:off x="5715000" y="3124200"/>
            <a:ext cx="3124199" cy="1676399"/>
          </a:xfrm>
          <a:prstGeom prst="cloudCallout">
            <a:avLst>
              <a:gd fmla="val -98477" name="adj1"/>
              <a:gd fmla="val 41759" name="adj2"/>
            </a:avLst>
          </a:prstGeom>
          <a:solidFill>
            <a:schemeClr val="accent1"/>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SzPct val="25000"/>
              <a:buNone/>
            </a:pPr>
            <a:r>
              <a:rPr lang="en-US" sz="2000">
                <a:solidFill>
                  <a:schemeClr val="dk1"/>
                </a:solidFill>
                <a:latin typeface="Arial"/>
                <a:ea typeface="Arial"/>
                <a:cs typeface="Arial"/>
                <a:sym typeface="Arial"/>
              </a:rPr>
              <a:t>Make your bed and pick the clothes up off the floor.</a:t>
            </a:r>
          </a:p>
        </p:txBody>
      </p:sp>
      <p:sp>
        <p:nvSpPr>
          <p:cNvPr id="367" name="Shape 367"/>
          <p:cNvSpPr/>
          <p:nvPr/>
        </p:nvSpPr>
        <p:spPr>
          <a:xfrm>
            <a:off x="5334000" y="1371600"/>
            <a:ext cx="1981199" cy="1447800"/>
          </a:xfrm>
          <a:prstGeom prst="cloudCallout">
            <a:avLst>
              <a:gd fmla="val -74440" name="adj1"/>
              <a:gd fmla="val 43968" name="adj2"/>
            </a:avLst>
          </a:prstGeom>
          <a:solidFill>
            <a:schemeClr val="accent1"/>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SzPct val="25000"/>
              <a:buNone/>
            </a:pPr>
            <a:r>
              <a:rPr lang="en-US" sz="2000">
                <a:solidFill>
                  <a:schemeClr val="dk1"/>
                </a:solidFill>
                <a:latin typeface="Arial"/>
                <a:ea typeface="Arial"/>
                <a:cs typeface="Arial"/>
                <a:sym typeface="Arial"/>
              </a:rPr>
              <a:t>Be home by 6:00 p.m.</a:t>
            </a:r>
          </a:p>
        </p:txBody>
      </p:sp>
      <p:pic>
        <p:nvPicPr>
          <p:cNvPr descr="pe01098_" id="368" name="Shape 368"/>
          <p:cNvPicPr preferRelativeResize="0"/>
          <p:nvPr/>
        </p:nvPicPr>
        <p:blipFill rotWithShape="1">
          <a:blip r:embed="rId3">
            <a:alphaModFix/>
          </a:blip>
          <a:srcRect b="29218" l="0" r="0" t="0"/>
          <a:stretch/>
        </p:blipFill>
        <p:spPr>
          <a:xfrm>
            <a:off x="3276600" y="2667000"/>
            <a:ext cx="2063750" cy="885825"/>
          </a:xfrm>
          <a:prstGeom prst="rect">
            <a:avLst/>
          </a:prstGeom>
          <a:noFill/>
          <a:ln>
            <a:noFill/>
          </a:ln>
        </p:spPr>
      </p:pic>
      <p:pic>
        <p:nvPicPr>
          <p:cNvPr descr="j0445044" id="369" name="Shape 369"/>
          <p:cNvPicPr preferRelativeResize="0"/>
          <p:nvPr/>
        </p:nvPicPr>
        <p:blipFill rotWithShape="1">
          <a:blip r:embed="rId4">
            <a:alphaModFix/>
          </a:blip>
          <a:srcRect b="50000" l="17267" r="15107" t="16666"/>
          <a:stretch/>
        </p:blipFill>
        <p:spPr>
          <a:xfrm>
            <a:off x="3429000" y="4724400"/>
            <a:ext cx="1831975" cy="1219199"/>
          </a:xfrm>
          <a:prstGeom prst="rect">
            <a:avLst/>
          </a:prstGeom>
          <a:noFill/>
          <a:ln>
            <a:noFill/>
          </a:ln>
        </p:spPr>
      </p:pic>
      <p:sp>
        <p:nvSpPr>
          <p:cNvPr id="370" name="Shape 370"/>
          <p:cNvSpPr txBox="1"/>
          <p:nvPr/>
        </p:nvSpPr>
        <p:spPr>
          <a:xfrm>
            <a:off x="5257800" y="5867400"/>
            <a:ext cx="36576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000">
                <a:solidFill>
                  <a:schemeClr val="dk1"/>
                </a:solidFill>
                <a:latin typeface="Arial"/>
                <a:ea typeface="Arial"/>
                <a:cs typeface="Arial"/>
                <a:sym typeface="Arial"/>
              </a:rPr>
              <a:t>Source:  S. Feinstein, </a:t>
            </a:r>
            <a:r>
              <a:rPr i="1" lang="en-US" sz="1000">
                <a:solidFill>
                  <a:schemeClr val="dk1"/>
                </a:solidFill>
                <a:latin typeface="Arial"/>
                <a:ea typeface="Arial"/>
                <a:cs typeface="Arial"/>
                <a:sym typeface="Arial"/>
              </a:rPr>
              <a:t>Secrets of the Teenage Brain</a:t>
            </a:r>
            <a:r>
              <a:rPr lang="en-US" sz="1000">
                <a:solidFill>
                  <a:schemeClr val="dk1"/>
                </a:solidFill>
                <a:latin typeface="Arial"/>
                <a:ea typeface="Arial"/>
                <a:cs typeface="Arial"/>
                <a:sym typeface="Arial"/>
              </a:rPr>
              <a:t>, 2004</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1000"/>
                                        <p:tgtEl>
                                          <p:spTgt spid="367"/>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366"/>
                                        </p:tgtEl>
                                        <p:attrNameLst>
                                          <p:attrName>style.visibility</p:attrName>
                                        </p:attrNameLst>
                                      </p:cBhvr>
                                      <p:to>
                                        <p:strVal val="visible"/>
                                      </p:to>
                                    </p:set>
                                    <p:anim calcmode="lin" valueType="num">
                                      <p:cBhvr additive="base">
                                        <p:cTn dur="1000"/>
                                        <p:tgtEl>
                                          <p:spTgt spid="36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4" name="Shape 374"/>
        <p:cNvGrpSpPr/>
        <p:nvPr/>
      </p:nvGrpSpPr>
      <p:grpSpPr>
        <a:xfrm>
          <a:off x="0" y="0"/>
          <a:ext cx="0" cy="0"/>
          <a:chOff x="0" y="0"/>
          <a:chExt cx="0" cy="0"/>
        </a:xfrm>
      </p:grpSpPr>
      <p:sp>
        <p:nvSpPr>
          <p:cNvPr id="375" name="Shape 375"/>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200" u="none" cap="none" strike="noStrike">
                <a:solidFill>
                  <a:srgbClr val="FFCC66"/>
                </a:solidFill>
                <a:latin typeface="Arial"/>
                <a:ea typeface="Arial"/>
                <a:cs typeface="Arial"/>
                <a:sym typeface="Arial"/>
              </a:rPr>
              <a:t>Behavior</a:t>
            </a:r>
          </a:p>
        </p:txBody>
      </p:sp>
      <p:sp>
        <p:nvSpPr>
          <p:cNvPr id="376" name="Shape 376"/>
          <p:cNvSpPr txBox="1"/>
          <p:nvPr>
            <p:ph idx="1" type="body"/>
          </p:nvPr>
        </p:nvSpPr>
        <p:spPr>
          <a:xfrm>
            <a:off x="1295400" y="1905000"/>
            <a:ext cx="7162799" cy="121919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25000"/>
              <a:buFont typeface="Arial"/>
              <a:buNone/>
            </a:pPr>
            <a:r>
              <a:rPr b="0" i="0" lang="en-US" sz="3600" u="none" cap="none" strike="noStrike">
                <a:solidFill>
                  <a:schemeClr val="dk1"/>
                </a:solidFill>
                <a:latin typeface="Arial"/>
                <a:ea typeface="Arial"/>
                <a:cs typeface="Arial"/>
                <a:sym typeface="Arial"/>
              </a:rPr>
              <a:t>   </a:t>
            </a:r>
            <a:r>
              <a:rPr b="0" i="0" lang="en-US" sz="3200" u="none" cap="none" strike="noStrike">
                <a:solidFill>
                  <a:schemeClr val="dk1"/>
                </a:solidFill>
                <a:latin typeface="Arial"/>
                <a:ea typeface="Arial"/>
                <a:cs typeface="Arial"/>
                <a:sym typeface="Arial"/>
              </a:rPr>
              <a:t>What does “thinking” with the amygdala mean for parenting?</a:t>
            </a:r>
          </a:p>
          <a:p>
            <a:pPr indent="-342900" lvl="0" marL="342900" marR="0" rtl="0" algn="l">
              <a:spcBef>
                <a:spcPts val="720"/>
              </a:spcBef>
              <a:spcAft>
                <a:spcPts val="0"/>
              </a:spcAft>
              <a:buClr>
                <a:srgbClr val="000080"/>
              </a:buClr>
              <a:buSzPct val="70000"/>
              <a:buFont typeface="Arial"/>
              <a:buNone/>
            </a:pPr>
            <a:r>
              <a:t/>
            </a:r>
            <a:endParaRPr b="0" i="0" sz="3600" u="none" cap="none" strike="noStrike">
              <a:solidFill>
                <a:schemeClr val="dk1"/>
              </a:solidFill>
              <a:latin typeface="Arial"/>
              <a:ea typeface="Arial"/>
              <a:cs typeface="Arial"/>
              <a:sym typeface="Arial"/>
            </a:endParaRPr>
          </a:p>
        </p:txBody>
      </p:sp>
      <p:pic>
        <p:nvPicPr>
          <p:cNvPr descr="MCj03629660000[1]" id="377" name="Shape 377"/>
          <p:cNvPicPr preferRelativeResize="0"/>
          <p:nvPr/>
        </p:nvPicPr>
        <p:blipFill rotWithShape="1">
          <a:blip r:embed="rId3">
            <a:alphaModFix/>
          </a:blip>
          <a:srcRect b="0" l="0" r="0" t="0"/>
          <a:stretch/>
        </p:blipFill>
        <p:spPr>
          <a:xfrm>
            <a:off x="2286000" y="3200400"/>
            <a:ext cx="4267199" cy="2286000"/>
          </a:xfrm>
          <a:prstGeom prst="rect">
            <a:avLst/>
          </a:prstGeom>
          <a:noFill/>
          <a:ln>
            <a:noFill/>
          </a:ln>
        </p:spPr>
      </p:pic>
      <p:pic>
        <p:nvPicPr>
          <p:cNvPr id="378" name="Shape 378"/>
          <p:cNvPicPr preferRelativeResize="0"/>
          <p:nvPr/>
        </p:nvPicPr>
        <p:blipFill rotWithShape="1">
          <a:blip r:embed="rId4">
            <a:alphaModFix/>
          </a:blip>
          <a:srcRect b="0" l="0" r="0" t="0"/>
          <a:stretch/>
        </p:blipFill>
        <p:spPr>
          <a:xfrm>
            <a:off x="7543800" y="762000"/>
            <a:ext cx="249237" cy="24923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2" name="Shape 382"/>
        <p:cNvGrpSpPr/>
        <p:nvPr/>
      </p:nvGrpSpPr>
      <p:grpSpPr>
        <a:xfrm>
          <a:off x="0" y="0"/>
          <a:ext cx="0" cy="0"/>
          <a:chOff x="0" y="0"/>
          <a:chExt cx="0" cy="0"/>
        </a:xfrm>
      </p:grpSpPr>
      <p:sp>
        <p:nvSpPr>
          <p:cNvPr id="383" name="Shape 383"/>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200" u="none" cap="none" strike="noStrike">
                <a:solidFill>
                  <a:srgbClr val="FFCC66"/>
                </a:solidFill>
                <a:latin typeface="Arial"/>
                <a:ea typeface="Arial"/>
                <a:cs typeface="Arial"/>
                <a:sym typeface="Arial"/>
              </a:rPr>
              <a:t>Behavior</a:t>
            </a:r>
          </a:p>
        </p:txBody>
      </p:sp>
      <p:sp>
        <p:nvSpPr>
          <p:cNvPr id="384" name="Shape 384"/>
          <p:cNvSpPr txBox="1"/>
          <p:nvPr>
            <p:ph idx="1" type="body"/>
          </p:nvPr>
        </p:nvSpPr>
        <p:spPr>
          <a:xfrm>
            <a:off x="762000" y="1524000"/>
            <a:ext cx="7696199" cy="45720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000080"/>
              </a:buClr>
              <a:buSzPct val="25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lnSpc>
                <a:spcPct val="90000"/>
              </a:lnSpc>
              <a:spcBef>
                <a:spcPts val="640"/>
              </a:spcBef>
              <a:spcAft>
                <a:spcPts val="0"/>
              </a:spcAft>
              <a:buClr>
                <a:srgbClr val="000080"/>
              </a:buClr>
              <a:buSzPct val="25000"/>
              <a:buFont typeface="Arial"/>
              <a:buNone/>
            </a:pPr>
            <a:r>
              <a:rPr b="0" i="0" lang="en-US" sz="3200" u="none" cap="none" strike="noStrike">
                <a:solidFill>
                  <a:schemeClr val="dk1"/>
                </a:solidFill>
                <a:latin typeface="Arial"/>
                <a:ea typeface="Arial"/>
                <a:cs typeface="Arial"/>
                <a:sym typeface="Arial"/>
              </a:rPr>
              <a:t>Lessen the chances of risky behavior by:</a:t>
            </a:r>
          </a:p>
          <a:p>
            <a:pPr indent="-342900" lvl="0" marL="342900" marR="0" rtl="0" algn="l">
              <a:lnSpc>
                <a:spcPct val="90000"/>
              </a:lnSpc>
              <a:spcBef>
                <a:spcPts val="160"/>
              </a:spcBef>
              <a:spcAft>
                <a:spcPts val="0"/>
              </a:spcAft>
              <a:buClr>
                <a:srgbClr val="000080"/>
              </a:buClr>
              <a:buSzPct val="25000"/>
              <a:buFont typeface="Arial"/>
              <a:buNone/>
            </a:pPr>
            <a:r>
              <a:t/>
            </a:r>
            <a:endParaRPr b="0" i="0" sz="800" u="none" cap="none" strike="noStrike">
              <a:solidFill>
                <a:schemeClr val="dk1"/>
              </a:solidFill>
              <a:latin typeface="Arial"/>
              <a:ea typeface="Arial"/>
              <a:cs typeface="Arial"/>
              <a:sym typeface="Arial"/>
            </a:endParaRPr>
          </a:p>
          <a:p>
            <a:pPr indent="-285750" lvl="1" marL="742950" marR="0" rtl="0" algn="l">
              <a:lnSpc>
                <a:spcPct val="90000"/>
              </a:lnSpc>
              <a:spcBef>
                <a:spcPts val="640"/>
              </a:spcBef>
              <a:spcAft>
                <a:spcPts val="0"/>
              </a:spcAft>
              <a:buClr>
                <a:srgbClr val="870000"/>
              </a:buClr>
              <a:buSzPct val="70000"/>
              <a:buFont typeface="Noto Sans Symbols"/>
              <a:buChar char="▪"/>
            </a:pPr>
            <a:r>
              <a:rPr b="0" i="0" lang="en-US" sz="3200" u="none" cap="none" strike="noStrike">
                <a:solidFill>
                  <a:schemeClr val="dk1"/>
                </a:solidFill>
                <a:latin typeface="Arial"/>
                <a:ea typeface="Arial"/>
                <a:cs typeface="Arial"/>
                <a:sym typeface="Arial"/>
              </a:rPr>
              <a:t>Helping your child see consequences of his/her actions or those of others</a:t>
            </a:r>
          </a:p>
          <a:p>
            <a:pPr indent="-285750" lvl="1" marL="742950" marR="0" rtl="0" algn="l">
              <a:lnSpc>
                <a:spcPct val="90000"/>
              </a:lnSpc>
              <a:spcBef>
                <a:spcPts val="160"/>
              </a:spcBef>
              <a:spcAft>
                <a:spcPts val="0"/>
              </a:spcAft>
              <a:buClr>
                <a:srgbClr val="870000"/>
              </a:buClr>
              <a:buSzPct val="25000"/>
              <a:buFont typeface="Arial"/>
              <a:buNone/>
            </a:pPr>
            <a:r>
              <a:t/>
            </a:r>
            <a:endParaRPr b="0" i="0" sz="800" u="none" cap="none" strike="noStrike">
              <a:solidFill>
                <a:schemeClr val="dk1"/>
              </a:solidFill>
              <a:latin typeface="Arial"/>
              <a:ea typeface="Arial"/>
              <a:cs typeface="Arial"/>
              <a:sym typeface="Arial"/>
            </a:endParaRPr>
          </a:p>
          <a:p>
            <a:pPr indent="-285750" lvl="1" marL="742950" marR="0" rtl="0" algn="l">
              <a:lnSpc>
                <a:spcPct val="90000"/>
              </a:lnSpc>
              <a:spcBef>
                <a:spcPts val="640"/>
              </a:spcBef>
              <a:spcAft>
                <a:spcPts val="0"/>
              </a:spcAft>
              <a:buClr>
                <a:srgbClr val="870000"/>
              </a:buClr>
              <a:buSzPct val="70000"/>
              <a:buFont typeface="Noto Sans Symbols"/>
              <a:buChar char="▪"/>
            </a:pPr>
            <a:r>
              <a:rPr b="0" i="0" lang="en-US" sz="3200" u="none" cap="none" strike="noStrike">
                <a:solidFill>
                  <a:schemeClr val="dk1"/>
                </a:solidFill>
                <a:latin typeface="Arial"/>
                <a:ea typeface="Arial"/>
                <a:cs typeface="Arial"/>
                <a:sym typeface="Arial"/>
              </a:rPr>
              <a:t>Giving real-life examples of making the right or wrong choices</a:t>
            </a:r>
          </a:p>
          <a:p>
            <a:pPr indent="-285750" lvl="1" marL="742950" marR="0" rtl="0" algn="l">
              <a:lnSpc>
                <a:spcPct val="90000"/>
              </a:lnSpc>
              <a:spcBef>
                <a:spcPts val="160"/>
              </a:spcBef>
              <a:spcAft>
                <a:spcPts val="0"/>
              </a:spcAft>
              <a:buClr>
                <a:srgbClr val="870000"/>
              </a:buClr>
              <a:buSzPct val="25000"/>
              <a:buFont typeface="Arial"/>
              <a:buNone/>
            </a:pPr>
            <a:r>
              <a:t/>
            </a:r>
            <a:endParaRPr b="0" i="0" sz="800" u="none" cap="none" strike="noStrike">
              <a:solidFill>
                <a:schemeClr val="dk1"/>
              </a:solidFill>
              <a:latin typeface="Arial"/>
              <a:ea typeface="Arial"/>
              <a:cs typeface="Arial"/>
              <a:sym typeface="Arial"/>
            </a:endParaRPr>
          </a:p>
          <a:p>
            <a:pPr indent="-285750" lvl="1" marL="742950" marR="0" rtl="0" algn="l">
              <a:lnSpc>
                <a:spcPct val="90000"/>
              </a:lnSpc>
              <a:spcBef>
                <a:spcPts val="640"/>
              </a:spcBef>
              <a:spcAft>
                <a:spcPts val="0"/>
              </a:spcAft>
              <a:buClr>
                <a:srgbClr val="870000"/>
              </a:buClr>
              <a:buSzPct val="70000"/>
              <a:buFont typeface="Noto Sans Symbols"/>
              <a:buChar char="▪"/>
            </a:pPr>
            <a:r>
              <a:rPr b="0" i="0" lang="en-US" sz="3200" u="none" cap="none" strike="noStrike">
                <a:solidFill>
                  <a:schemeClr val="dk1"/>
                </a:solidFill>
                <a:latin typeface="Arial"/>
                <a:ea typeface="Arial"/>
                <a:cs typeface="Arial"/>
                <a:sym typeface="Arial"/>
              </a:rPr>
              <a:t>Thinking through decisions together.</a:t>
            </a:r>
          </a:p>
        </p:txBody>
      </p:sp>
      <p:sp>
        <p:nvSpPr>
          <p:cNvPr id="385" name="Shape 385"/>
          <p:cNvSpPr txBox="1"/>
          <p:nvPr/>
        </p:nvSpPr>
        <p:spPr>
          <a:xfrm>
            <a:off x="5486400" y="5867400"/>
            <a:ext cx="3429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000">
                <a:solidFill>
                  <a:schemeClr val="dk1"/>
                </a:solidFill>
                <a:latin typeface="Arial"/>
                <a:ea typeface="Arial"/>
                <a:cs typeface="Arial"/>
                <a:sym typeface="Arial"/>
              </a:rPr>
              <a:t>Source:  S. Feinstein, Secrets of the Teenage Brain, 2004</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Body</a:t>
            </a:r>
          </a:p>
        </p:txBody>
      </p:sp>
      <p:sp>
        <p:nvSpPr>
          <p:cNvPr id="86" name="Shape 86"/>
          <p:cNvSpPr txBox="1"/>
          <p:nvPr>
            <p:ph idx="1" type="body"/>
          </p:nvPr>
        </p:nvSpPr>
        <p:spPr>
          <a:xfrm>
            <a:off x="1676400" y="1524000"/>
            <a:ext cx="6324600" cy="45720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25000"/>
              <a:buFont typeface="Arial"/>
              <a:buNone/>
            </a:pPr>
            <a:r>
              <a:rPr b="0" i="0" lang="en-US" sz="3600" u="none" cap="none" strike="noStrike">
                <a:solidFill>
                  <a:schemeClr val="dk1"/>
                </a:solidFill>
                <a:latin typeface="Arial"/>
                <a:ea typeface="Arial"/>
                <a:cs typeface="Arial"/>
                <a:sym typeface="Arial"/>
              </a:rPr>
              <a:t>  	</a:t>
            </a:r>
          </a:p>
          <a:p>
            <a:pPr indent="-342900" lvl="0" marL="342900" marR="0" rtl="0" algn="l">
              <a:spcBef>
                <a:spcPts val="640"/>
              </a:spcBef>
              <a:spcAft>
                <a:spcPts val="0"/>
              </a:spcAft>
              <a:buClr>
                <a:srgbClr val="000080"/>
              </a:buClr>
              <a:buSzPct val="25000"/>
              <a:buFont typeface="Arial"/>
              <a:buNone/>
            </a:pPr>
            <a:r>
              <a:rPr b="0" i="0" lang="en-US" sz="3200" u="none" cap="none" strike="noStrike">
                <a:solidFill>
                  <a:schemeClr val="dk1"/>
                </a:solidFill>
                <a:latin typeface="Arial"/>
                <a:ea typeface="Arial"/>
                <a:cs typeface="Arial"/>
                <a:sym typeface="Arial"/>
              </a:rPr>
              <a:t>	What does this awkward growth mean to parents?</a:t>
            </a:r>
          </a:p>
          <a:p>
            <a:pPr indent="-342900" lvl="0" marL="342900" marR="0" rtl="0" algn="l">
              <a:spcBef>
                <a:spcPts val="720"/>
              </a:spcBef>
              <a:spcAft>
                <a:spcPts val="0"/>
              </a:spcAft>
              <a:buClr>
                <a:srgbClr val="000080"/>
              </a:buClr>
              <a:buSzPct val="70000"/>
              <a:buFont typeface="Arial"/>
              <a:buNone/>
            </a:pPr>
            <a:r>
              <a:t/>
            </a:r>
            <a:endParaRPr b="0" i="0" sz="3600" u="none" cap="none" strike="noStrike">
              <a:solidFill>
                <a:schemeClr val="dk1"/>
              </a:solidFill>
              <a:latin typeface="Arial"/>
              <a:ea typeface="Arial"/>
              <a:cs typeface="Arial"/>
              <a:sym typeface="Arial"/>
            </a:endParaRPr>
          </a:p>
        </p:txBody>
      </p:sp>
      <p:pic>
        <p:nvPicPr>
          <p:cNvPr descr="MCj03629840000[1]" id="87" name="Shape 87"/>
          <p:cNvPicPr preferRelativeResize="0"/>
          <p:nvPr/>
        </p:nvPicPr>
        <p:blipFill rotWithShape="1">
          <a:blip r:embed="rId3">
            <a:alphaModFix/>
          </a:blip>
          <a:srcRect b="0" l="0" r="0" t="0"/>
          <a:stretch/>
        </p:blipFill>
        <p:spPr>
          <a:xfrm>
            <a:off x="2667000" y="3581400"/>
            <a:ext cx="4190999" cy="2270124"/>
          </a:xfrm>
          <a:prstGeom prst="rect">
            <a:avLst/>
          </a:prstGeom>
          <a:noFill/>
          <a:ln>
            <a:noFill/>
          </a:ln>
        </p:spPr>
      </p:pic>
      <p:pic>
        <p:nvPicPr>
          <p:cNvPr id="88" name="Shape 88"/>
          <p:cNvPicPr preferRelativeResize="0"/>
          <p:nvPr/>
        </p:nvPicPr>
        <p:blipFill rotWithShape="1">
          <a:blip r:embed="rId4">
            <a:alphaModFix/>
          </a:blip>
          <a:srcRect b="0" l="0" r="0" t="0"/>
          <a:stretch/>
        </p:blipFill>
        <p:spPr>
          <a:xfrm>
            <a:off x="7543800" y="762000"/>
            <a:ext cx="249237" cy="24923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0" name="Shape 390"/>
        <p:cNvGrpSpPr/>
        <p:nvPr/>
      </p:nvGrpSpPr>
      <p:grpSpPr>
        <a:xfrm>
          <a:off x="0" y="0"/>
          <a:ext cx="0" cy="0"/>
          <a:chOff x="0" y="0"/>
          <a:chExt cx="0" cy="0"/>
        </a:xfrm>
      </p:grpSpPr>
      <p:sp>
        <p:nvSpPr>
          <p:cNvPr id="391" name="Shape 391"/>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Remember!</a:t>
            </a:r>
          </a:p>
        </p:txBody>
      </p:sp>
      <p:sp>
        <p:nvSpPr>
          <p:cNvPr id="392" name="Shape 392"/>
          <p:cNvSpPr txBox="1"/>
          <p:nvPr>
            <p:ph idx="1" type="body"/>
          </p:nvPr>
        </p:nvSpPr>
        <p:spPr>
          <a:xfrm>
            <a:off x="1219200" y="2286000"/>
            <a:ext cx="7239000" cy="380999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25000"/>
              <a:buFont typeface="Arial"/>
              <a:buNone/>
            </a:pPr>
            <a:r>
              <a:rPr b="1" i="0" lang="en-US" sz="3600" u="none" cap="none" strike="noStrike">
                <a:solidFill>
                  <a:schemeClr val="dk1"/>
                </a:solidFill>
                <a:latin typeface="Jim Nightshade"/>
                <a:ea typeface="Jim Nightshade"/>
                <a:cs typeface="Jim Nightshade"/>
                <a:sym typeface="Jim Nightshade"/>
              </a:rPr>
              <a:t>Even though your child may pull away from and you, your child needs your guidance more than ever!</a:t>
            </a:r>
            <a:r>
              <a:rPr b="0" i="0" lang="en-US" sz="3600" u="none" cap="none" strike="noStrike">
                <a:solidFill>
                  <a:schemeClr val="dk1"/>
                </a:solidFill>
                <a:latin typeface="Jim Nightshade"/>
                <a:ea typeface="Jim Nightshade"/>
                <a:cs typeface="Jim Nightshade"/>
                <a:sym typeface="Jim Nightshade"/>
              </a:rPr>
              <a:t> </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x="0" y="0"/>
          <a:ext cx="0" cy="0"/>
          <a:chOff x="0" y="0"/>
          <a:chExt cx="0" cy="0"/>
        </a:xfrm>
      </p:grpSpPr>
      <p:sp>
        <p:nvSpPr>
          <p:cNvPr id="398" name="Shape 398"/>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Remember!</a:t>
            </a:r>
          </a:p>
        </p:txBody>
      </p:sp>
      <p:sp>
        <p:nvSpPr>
          <p:cNvPr id="399" name="Shape 399"/>
          <p:cNvSpPr txBox="1"/>
          <p:nvPr>
            <p:ph idx="1" type="body"/>
          </p:nvPr>
        </p:nvSpPr>
        <p:spPr>
          <a:xfrm>
            <a:off x="1295400" y="2362200"/>
            <a:ext cx="6781800" cy="37338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25000"/>
              <a:buFont typeface="Arial"/>
              <a:buNone/>
            </a:pPr>
            <a:r>
              <a:rPr b="1" i="0" lang="en-US" sz="3600" u="none" cap="none" strike="noStrike">
                <a:solidFill>
                  <a:schemeClr val="dk1"/>
                </a:solidFill>
                <a:latin typeface="Jim Nightshade"/>
                <a:ea typeface="Jim Nightshade"/>
                <a:cs typeface="Jim Nightshade"/>
                <a:sym typeface="Jim Nightshade"/>
              </a:rPr>
              <a:t>Your role as a parent is changing, but you are no less important to your child than when she or he was younger.</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3" name="Shape 403"/>
        <p:cNvGrpSpPr/>
        <p:nvPr/>
      </p:nvGrpSpPr>
      <p:grpSpPr>
        <a:xfrm>
          <a:off x="0" y="0"/>
          <a:ext cx="0" cy="0"/>
          <a:chOff x="0" y="0"/>
          <a:chExt cx="0" cy="0"/>
        </a:xfrm>
      </p:grpSpPr>
      <p:sp>
        <p:nvSpPr>
          <p:cNvPr id="404" name="Shape 404"/>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Summary - Body</a:t>
            </a:r>
          </a:p>
        </p:txBody>
      </p:sp>
      <p:sp>
        <p:nvSpPr>
          <p:cNvPr id="405" name="Shape 405"/>
          <p:cNvSpPr txBox="1"/>
          <p:nvPr>
            <p:ph idx="1" type="body"/>
          </p:nvPr>
        </p:nvSpPr>
        <p:spPr>
          <a:xfrm>
            <a:off x="1752600" y="1981200"/>
            <a:ext cx="6705599" cy="41148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70000"/>
              <a:buFont typeface="Noto Sans Symbols"/>
              <a:buChar char="▪"/>
            </a:pPr>
            <a:r>
              <a:rPr b="0" i="0" lang="en-US" sz="3200" u="none" cap="none" strike="noStrike">
                <a:solidFill>
                  <a:schemeClr val="dk1"/>
                </a:solidFill>
                <a:latin typeface="Arial"/>
                <a:ea typeface="Arial"/>
                <a:cs typeface="Arial"/>
                <a:sym typeface="Arial"/>
              </a:rPr>
              <a:t>Talk to your child about what is happening physically.</a:t>
            </a:r>
          </a:p>
          <a:p>
            <a:pPr indent="-342900" lvl="0" marL="342900" marR="0" rtl="0" algn="l">
              <a:spcBef>
                <a:spcPts val="200"/>
              </a:spcBef>
              <a:spcAft>
                <a:spcPts val="0"/>
              </a:spcAft>
              <a:buClr>
                <a:srgbClr val="000080"/>
              </a:buClr>
              <a:buSzPct val="70000"/>
              <a:buFont typeface="Noto Sans Symbols"/>
              <a:buNone/>
            </a:pPr>
            <a:r>
              <a:t/>
            </a:r>
            <a:endParaRPr b="0" i="0" sz="10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70000"/>
              <a:buFont typeface="Noto Sans Symbols"/>
              <a:buChar char="▪"/>
            </a:pPr>
            <a:r>
              <a:rPr b="0" i="0" lang="en-US" sz="3200" u="none" cap="none" strike="noStrike">
                <a:solidFill>
                  <a:schemeClr val="dk1"/>
                </a:solidFill>
                <a:latin typeface="Arial"/>
                <a:ea typeface="Arial"/>
                <a:cs typeface="Arial"/>
                <a:sym typeface="Arial"/>
              </a:rPr>
              <a:t>Compliment </a:t>
            </a:r>
            <a:r>
              <a:rPr b="1" i="1" lang="en-US" sz="3200" u="none" cap="none" strike="noStrike">
                <a:solidFill>
                  <a:schemeClr val="dk1"/>
                </a:solidFill>
                <a:latin typeface="Kaushan Script"/>
                <a:ea typeface="Kaushan Script"/>
                <a:cs typeface="Kaushan Script"/>
                <a:sym typeface="Kaushan Script"/>
              </a:rPr>
              <a:t>actions</a:t>
            </a:r>
            <a:r>
              <a:rPr b="0" i="0" lang="en-US" sz="3200" u="none" cap="none" strike="noStrike">
                <a:solidFill>
                  <a:schemeClr val="dk1"/>
                </a:solidFill>
                <a:latin typeface="Arial"/>
                <a:ea typeface="Arial"/>
                <a:cs typeface="Arial"/>
                <a:sym typeface="Arial"/>
              </a:rPr>
              <a:t>, not looks.</a:t>
            </a:r>
          </a:p>
          <a:p>
            <a:pPr indent="-342900" lvl="0" marL="342900" marR="0" rtl="0" algn="l">
              <a:spcBef>
                <a:spcPts val="200"/>
              </a:spcBef>
              <a:spcAft>
                <a:spcPts val="0"/>
              </a:spcAft>
              <a:buClr>
                <a:srgbClr val="000080"/>
              </a:buClr>
              <a:buSzPct val="70000"/>
              <a:buFont typeface="Noto Sans Symbols"/>
              <a:buNone/>
            </a:pPr>
            <a:r>
              <a:t/>
            </a:r>
            <a:endParaRPr b="0" i="0" sz="10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70000"/>
              <a:buFont typeface="Noto Sans Symbols"/>
              <a:buChar char="▪"/>
            </a:pPr>
            <a:r>
              <a:rPr b="0" i="0" lang="en-US" sz="3200" u="none" cap="none" strike="noStrike">
                <a:solidFill>
                  <a:schemeClr val="dk1"/>
                </a:solidFill>
                <a:latin typeface="Arial"/>
                <a:ea typeface="Arial"/>
                <a:cs typeface="Arial"/>
                <a:sym typeface="Arial"/>
              </a:rPr>
              <a:t>Engage in activities with your child at home and in the community.</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x="0" y="0"/>
          <a:ext cx="0" cy="0"/>
          <a:chOff x="0" y="0"/>
          <a:chExt cx="0" cy="0"/>
        </a:xfrm>
      </p:grpSpPr>
      <p:sp>
        <p:nvSpPr>
          <p:cNvPr id="410" name="Shape 410"/>
          <p:cNvSpPr txBox="1"/>
          <p:nvPr>
            <p:ph idx="4294967295"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Summary - Brain</a:t>
            </a:r>
          </a:p>
        </p:txBody>
      </p:sp>
      <p:sp>
        <p:nvSpPr>
          <p:cNvPr id="411" name="Shape 411"/>
          <p:cNvSpPr txBox="1"/>
          <p:nvPr>
            <p:ph idx="4294967295" type="body"/>
          </p:nvPr>
        </p:nvSpPr>
        <p:spPr>
          <a:xfrm>
            <a:off x="1219200" y="1524000"/>
            <a:ext cx="7467600" cy="48006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70000"/>
              <a:buFont typeface="Noto Sans Symbols"/>
              <a:buNone/>
            </a:pPr>
            <a:r>
              <a:t/>
            </a:r>
            <a:endParaRPr b="0" i="0" sz="9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rgbClr val="000080"/>
              </a:buClr>
              <a:buSzPct val="70000"/>
              <a:buFont typeface="Noto Sans Symbols"/>
              <a:buChar char="▪"/>
            </a:pPr>
            <a:r>
              <a:rPr b="0" i="0" lang="en-US" sz="2800" u="none" cap="none" strike="noStrike">
                <a:solidFill>
                  <a:schemeClr val="dk1"/>
                </a:solidFill>
                <a:latin typeface="Arial"/>
                <a:ea typeface="Arial"/>
                <a:cs typeface="Arial"/>
                <a:sym typeface="Arial"/>
              </a:rPr>
              <a:t>Expose your child to all types of learning experiences and skills</a:t>
            </a:r>
          </a:p>
          <a:p>
            <a:pPr indent="-342900" lvl="0" marL="342900" marR="0" rtl="0" algn="l">
              <a:spcBef>
                <a:spcPts val="560"/>
              </a:spcBef>
              <a:spcAft>
                <a:spcPts val="0"/>
              </a:spcAft>
              <a:buClr>
                <a:srgbClr val="000080"/>
              </a:buClr>
              <a:buSzPct val="70000"/>
              <a:buFont typeface="Noto Sans Symbols"/>
              <a:buChar char="▪"/>
            </a:pPr>
            <a:r>
              <a:rPr b="0" i="0" lang="en-US" sz="2800" u="none" cap="none" strike="noStrike">
                <a:solidFill>
                  <a:schemeClr val="dk1"/>
                </a:solidFill>
                <a:latin typeface="Arial"/>
                <a:ea typeface="Arial"/>
                <a:cs typeface="Arial"/>
                <a:sym typeface="Arial"/>
              </a:rPr>
              <a:t>Connecting what your child is learning in school—or is interested in learning—to outside activities and events.</a:t>
            </a:r>
          </a:p>
          <a:p>
            <a:pPr indent="-342900" lvl="0" marL="342900" marR="0" rtl="0" algn="l">
              <a:spcBef>
                <a:spcPts val="560"/>
              </a:spcBef>
              <a:spcAft>
                <a:spcPts val="0"/>
              </a:spcAft>
              <a:buClr>
                <a:srgbClr val="000080"/>
              </a:buClr>
              <a:buSzPct val="70000"/>
              <a:buFont typeface="Noto Sans Symbols"/>
              <a:buChar char="▪"/>
            </a:pPr>
            <a:r>
              <a:rPr b="0" i="0" lang="en-US" sz="2800" u="none" cap="none" strike="noStrike">
                <a:solidFill>
                  <a:schemeClr val="dk1"/>
                </a:solidFill>
                <a:latin typeface="Arial"/>
                <a:ea typeface="Arial"/>
                <a:cs typeface="Arial"/>
                <a:sym typeface="Arial"/>
              </a:rPr>
              <a:t>Use tangible, concrete objects to explain abstract concepts</a:t>
            </a:r>
          </a:p>
          <a:p>
            <a:pPr indent="-342900" lvl="0" marL="342900" marR="0" rtl="0" algn="l">
              <a:spcBef>
                <a:spcPts val="560"/>
              </a:spcBef>
              <a:spcAft>
                <a:spcPts val="0"/>
              </a:spcAft>
              <a:buClr>
                <a:srgbClr val="000080"/>
              </a:buClr>
              <a:buSzPct val="70000"/>
              <a:buFont typeface="Noto Sans Symbols"/>
              <a:buChar char="▪"/>
            </a:pPr>
            <a:r>
              <a:rPr b="0" i="0" lang="en-US" sz="2800" u="none" cap="none" strike="noStrike">
                <a:solidFill>
                  <a:schemeClr val="dk1"/>
                </a:solidFill>
                <a:latin typeface="Arial"/>
                <a:ea typeface="Arial"/>
                <a:cs typeface="Arial"/>
                <a:sym typeface="Arial"/>
              </a:rPr>
              <a:t>Monitor your child’s sleep of 9+ hours of sleep each night.</a:t>
            </a:r>
          </a:p>
          <a:p>
            <a:pPr indent="-342900" lvl="0" marL="342900" marR="0" rtl="0" algn="l">
              <a:spcBef>
                <a:spcPts val="180"/>
              </a:spcBef>
              <a:spcAft>
                <a:spcPts val="0"/>
              </a:spcAft>
              <a:buClr>
                <a:srgbClr val="000080"/>
              </a:buClr>
              <a:buSzPct val="70000"/>
              <a:buFont typeface="Arial"/>
              <a:buNone/>
            </a:pPr>
            <a:r>
              <a:t/>
            </a:r>
            <a:endParaRPr b="0" i="0" sz="900" u="none" cap="none" strike="noStrike">
              <a:solidFill>
                <a:schemeClr val="dk1"/>
              </a:solidFill>
              <a:latin typeface="Arial"/>
              <a:ea typeface="Arial"/>
              <a:cs typeface="Arial"/>
              <a:sym typeface="Arial"/>
            </a:endParaRPr>
          </a:p>
          <a:p>
            <a:pPr indent="-342900" lvl="0" marL="342900" marR="0" rtl="0" algn="l">
              <a:spcBef>
                <a:spcPts val="180"/>
              </a:spcBef>
              <a:spcAft>
                <a:spcPts val="0"/>
              </a:spcAft>
              <a:buClr>
                <a:srgbClr val="000080"/>
              </a:buClr>
              <a:buSzPct val="70000"/>
              <a:buFont typeface="Arial"/>
              <a:buNone/>
            </a:pPr>
            <a:r>
              <a:t/>
            </a:r>
            <a:endParaRPr b="0" i="0" sz="900" u="none" cap="none" strike="noStrike">
              <a:solidFill>
                <a:schemeClr val="dk1"/>
              </a:solidFill>
              <a:latin typeface="Calibri"/>
              <a:ea typeface="Calibri"/>
              <a:cs typeface="Calibri"/>
              <a:sym typeface="Calibri"/>
            </a:endParaRPr>
          </a:p>
          <a:p>
            <a:pPr indent="-342900" lvl="0" marL="342900" marR="0" rtl="0" algn="l">
              <a:lnSpc>
                <a:spcPct val="90000"/>
              </a:lnSpc>
              <a:spcBef>
                <a:spcPts val="180"/>
              </a:spcBef>
              <a:spcAft>
                <a:spcPts val="0"/>
              </a:spcAft>
              <a:buClr>
                <a:schemeClr val="dk1"/>
              </a:buClr>
              <a:buSzPct val="70000"/>
              <a:buFont typeface="Arial"/>
              <a:buNone/>
            </a:pPr>
            <a:r>
              <a:t/>
            </a:r>
            <a:endParaRPr b="0" i="0" sz="900" u="none" cap="none" strike="noStrike">
              <a:solidFill>
                <a:schemeClr val="dk1"/>
              </a:solidFill>
              <a:latin typeface="Calibri"/>
              <a:ea typeface="Calibri"/>
              <a:cs typeface="Calibri"/>
              <a:sym typeface="Calibri"/>
            </a:endParaRPr>
          </a:p>
          <a:p>
            <a:pPr indent="-342900" lvl="0" marL="342900" marR="0" rtl="0" algn="l">
              <a:lnSpc>
                <a:spcPct val="90000"/>
              </a:lnSpc>
              <a:spcBef>
                <a:spcPts val="180"/>
              </a:spcBef>
              <a:spcAft>
                <a:spcPts val="0"/>
              </a:spcAft>
              <a:buClr>
                <a:schemeClr val="dk1"/>
              </a:buClr>
              <a:buSzPct val="70000"/>
              <a:buFont typeface="Arial"/>
              <a:buNone/>
            </a:pPr>
            <a:r>
              <a:t/>
            </a:r>
            <a:endParaRPr b="0" i="0" sz="9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rgbClr val="000080"/>
              </a:buClr>
              <a:buSzPct val="250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rgbClr val="000080"/>
              </a:buClr>
              <a:buSzPct val="250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rgbClr val="000080"/>
              </a:buClr>
              <a:buSzPct val="250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rgbClr val="000080"/>
              </a:buClr>
              <a:buSzPct val="700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5" name="Shape 415"/>
        <p:cNvGrpSpPr/>
        <p:nvPr/>
      </p:nvGrpSpPr>
      <p:grpSpPr>
        <a:xfrm>
          <a:off x="0" y="0"/>
          <a:ext cx="0" cy="0"/>
          <a:chOff x="0" y="0"/>
          <a:chExt cx="0" cy="0"/>
        </a:xfrm>
      </p:grpSpPr>
      <p:sp>
        <p:nvSpPr>
          <p:cNvPr id="416" name="Shape 416"/>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Summary - Brain</a:t>
            </a:r>
          </a:p>
        </p:txBody>
      </p:sp>
      <p:sp>
        <p:nvSpPr>
          <p:cNvPr id="417" name="Shape 417"/>
          <p:cNvSpPr txBox="1"/>
          <p:nvPr>
            <p:ph idx="1" type="body"/>
          </p:nvPr>
        </p:nvSpPr>
        <p:spPr>
          <a:xfrm>
            <a:off x="1752600" y="1676400"/>
            <a:ext cx="6705599" cy="441959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70000"/>
              <a:buFont typeface="Noto Sans Symbols"/>
              <a:buChar char="▪"/>
            </a:pPr>
            <a:r>
              <a:rPr b="0" i="0" lang="en-US" sz="3200" u="none" cap="none" strike="noStrike">
                <a:solidFill>
                  <a:schemeClr val="dk1"/>
                </a:solidFill>
                <a:latin typeface="Arial"/>
                <a:ea typeface="Arial"/>
                <a:cs typeface="Arial"/>
                <a:sym typeface="Arial"/>
              </a:rPr>
              <a:t>Make real-world applications to whatever they are doing.</a:t>
            </a:r>
          </a:p>
          <a:p>
            <a:pPr indent="-342900" lvl="0" marL="342900" marR="0" rtl="0" algn="l">
              <a:spcBef>
                <a:spcPts val="240"/>
              </a:spcBef>
              <a:spcAft>
                <a:spcPts val="0"/>
              </a:spcAft>
              <a:buClr>
                <a:srgbClr val="000080"/>
              </a:buClr>
              <a:buSzPct val="70000"/>
              <a:buFont typeface="Noto Sans Symbols"/>
              <a:buNone/>
            </a:pPr>
            <a:r>
              <a:t/>
            </a:r>
            <a:endParaRPr b="0" i="0" sz="1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70000"/>
              <a:buFont typeface="Noto Sans Symbols"/>
              <a:buChar char="▪"/>
            </a:pPr>
            <a:r>
              <a:rPr b="0" i="0" lang="en-US" sz="3200" u="none" cap="none" strike="noStrike">
                <a:solidFill>
                  <a:schemeClr val="dk1"/>
                </a:solidFill>
                <a:latin typeface="Arial"/>
                <a:ea typeface="Arial"/>
                <a:cs typeface="Arial"/>
                <a:sym typeface="Arial"/>
              </a:rPr>
              <a:t>Give them projects that take planning and organizing</a:t>
            </a:r>
          </a:p>
          <a:p>
            <a:pPr indent="-342900" lvl="0" marL="342900" marR="0" rtl="0" algn="l">
              <a:spcBef>
                <a:spcPts val="240"/>
              </a:spcBef>
              <a:spcAft>
                <a:spcPts val="0"/>
              </a:spcAft>
              <a:buClr>
                <a:srgbClr val="000080"/>
              </a:buClr>
              <a:buSzPct val="70000"/>
              <a:buFont typeface="Noto Sans Symbols"/>
              <a:buNone/>
            </a:pPr>
            <a:r>
              <a:t/>
            </a:r>
            <a:endParaRPr b="0" i="0" sz="1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70000"/>
              <a:buFont typeface="Noto Sans Symbols"/>
              <a:buChar char="▪"/>
            </a:pPr>
            <a:r>
              <a:rPr b="0" i="0" lang="en-US" sz="3200" u="none" cap="none" strike="noStrike">
                <a:solidFill>
                  <a:schemeClr val="dk1"/>
                </a:solidFill>
                <a:latin typeface="Arial"/>
                <a:ea typeface="Arial"/>
                <a:cs typeface="Arial"/>
                <a:sym typeface="Arial"/>
              </a:rPr>
              <a:t>Discuss their career interests and help them plan how they will achieve their goals.</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1" name="Shape 421"/>
        <p:cNvGrpSpPr/>
        <p:nvPr/>
      </p:nvGrpSpPr>
      <p:grpSpPr>
        <a:xfrm>
          <a:off x="0" y="0"/>
          <a:ext cx="0" cy="0"/>
          <a:chOff x="0" y="0"/>
          <a:chExt cx="0" cy="0"/>
        </a:xfrm>
      </p:grpSpPr>
      <p:sp>
        <p:nvSpPr>
          <p:cNvPr id="422" name="Shape 422"/>
          <p:cNvSpPr txBox="1"/>
          <p:nvPr>
            <p:ph idx="4294967295"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Summary - Behavior</a:t>
            </a:r>
          </a:p>
        </p:txBody>
      </p:sp>
      <p:sp>
        <p:nvSpPr>
          <p:cNvPr id="423" name="Shape 423"/>
          <p:cNvSpPr txBox="1"/>
          <p:nvPr>
            <p:ph idx="4294967295" type="body"/>
          </p:nvPr>
        </p:nvSpPr>
        <p:spPr>
          <a:xfrm>
            <a:off x="762000" y="2590800"/>
            <a:ext cx="7696199" cy="35052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000080"/>
              </a:buClr>
              <a:buSzPct val="70000"/>
              <a:buFont typeface="Noto Sans Symbols"/>
              <a:buChar char="▪"/>
            </a:pPr>
            <a:r>
              <a:rPr b="0" i="0" lang="en-US" sz="3200" u="none" cap="none" strike="noStrike">
                <a:solidFill>
                  <a:schemeClr val="dk1"/>
                </a:solidFill>
                <a:latin typeface="Arial"/>
                <a:ea typeface="Arial"/>
                <a:cs typeface="Arial"/>
                <a:sym typeface="Arial"/>
              </a:rPr>
              <a:t>Help your child see consequences of his/her actions or those of others by</a:t>
            </a:r>
          </a:p>
          <a:p>
            <a:pPr indent="-342900" lvl="1" marL="342900" marR="0" rtl="0" algn="l">
              <a:lnSpc>
                <a:spcPct val="90000"/>
              </a:lnSpc>
              <a:spcBef>
                <a:spcPts val="640"/>
              </a:spcBef>
              <a:spcAft>
                <a:spcPts val="0"/>
              </a:spcAft>
              <a:buClr>
                <a:srgbClr val="000080"/>
              </a:buClr>
              <a:buSzPct val="70000"/>
              <a:buFont typeface="Noto Sans Symbols"/>
              <a:buNone/>
            </a:pPr>
            <a:r>
              <a:t/>
            </a:r>
            <a:endParaRPr b="0" i="0" sz="3200" u="none" cap="none" strike="noStrike">
              <a:solidFill>
                <a:schemeClr val="dk1"/>
              </a:solidFill>
              <a:latin typeface="Arial"/>
              <a:ea typeface="Arial"/>
              <a:cs typeface="Arial"/>
              <a:sym typeface="Arial"/>
            </a:endParaRPr>
          </a:p>
          <a:p>
            <a:pPr indent="-342900" lvl="1" marL="342900" marR="0" rtl="0" algn="l">
              <a:lnSpc>
                <a:spcPct val="90000"/>
              </a:lnSpc>
              <a:spcBef>
                <a:spcPts val="640"/>
              </a:spcBef>
              <a:spcAft>
                <a:spcPts val="0"/>
              </a:spcAft>
              <a:buClr>
                <a:srgbClr val="000080"/>
              </a:buClr>
              <a:buSzPct val="70000"/>
              <a:buFont typeface="Noto Sans Symbols"/>
              <a:buChar char="▪"/>
            </a:pPr>
            <a:r>
              <a:rPr b="0" i="0" lang="en-US" sz="3200" u="none" cap="none" strike="noStrike">
                <a:solidFill>
                  <a:schemeClr val="dk1"/>
                </a:solidFill>
                <a:latin typeface="Arial"/>
                <a:ea typeface="Arial"/>
                <a:cs typeface="Arial"/>
                <a:sym typeface="Arial"/>
              </a:rPr>
              <a:t>Be specific with directives to leave no room for misinterpretation</a:t>
            </a:r>
          </a:p>
          <a:p>
            <a:pPr indent="-342900" lvl="1" marL="342900" marR="0" rtl="0" algn="l">
              <a:lnSpc>
                <a:spcPct val="90000"/>
              </a:lnSpc>
              <a:spcBef>
                <a:spcPts val="640"/>
              </a:spcBef>
              <a:spcAft>
                <a:spcPts val="0"/>
              </a:spcAft>
              <a:buClr>
                <a:srgbClr val="000080"/>
              </a:buClr>
              <a:buSzPct val="25000"/>
              <a:buFont typeface="Arial"/>
              <a:buNone/>
            </a:pPr>
            <a:r>
              <a:t/>
            </a:r>
            <a:endParaRPr b="0" i="0" sz="3200" u="none" cap="none" strike="noStrike">
              <a:solidFill>
                <a:schemeClr val="dk1"/>
              </a:solidFill>
              <a:latin typeface="Arial"/>
              <a:ea typeface="Arial"/>
              <a:cs typeface="Arial"/>
              <a:sym typeface="Arial"/>
            </a:endParaRPr>
          </a:p>
          <a:p>
            <a:pPr indent="-342900" lvl="1" marL="342900" marR="0" rtl="0" algn="l">
              <a:lnSpc>
                <a:spcPct val="90000"/>
              </a:lnSpc>
              <a:spcBef>
                <a:spcPts val="560"/>
              </a:spcBef>
              <a:spcAft>
                <a:spcPts val="0"/>
              </a:spcAft>
              <a:buClr>
                <a:srgbClr val="000080"/>
              </a:buClr>
              <a:buSzPct val="700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7" name="Shape 427"/>
        <p:cNvGrpSpPr/>
        <p:nvPr/>
      </p:nvGrpSpPr>
      <p:grpSpPr>
        <a:xfrm>
          <a:off x="0" y="0"/>
          <a:ext cx="0" cy="0"/>
          <a:chOff x="0" y="0"/>
          <a:chExt cx="0" cy="0"/>
        </a:xfrm>
      </p:grpSpPr>
      <p:sp>
        <p:nvSpPr>
          <p:cNvPr id="428" name="Shape 428"/>
          <p:cNvSpPr txBox="1"/>
          <p:nvPr>
            <p:ph idx="4294967295"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1" lang="en-US" sz="3200" u="none" cap="none" strike="noStrike">
                <a:solidFill>
                  <a:srgbClr val="FFCC66"/>
                </a:solidFill>
                <a:latin typeface="Arial"/>
                <a:ea typeface="Arial"/>
                <a:cs typeface="Arial"/>
                <a:sym typeface="Arial"/>
              </a:rPr>
              <a:t>Taking Center Stage—Act II (TCSII)</a:t>
            </a:r>
          </a:p>
        </p:txBody>
      </p:sp>
      <p:sp>
        <p:nvSpPr>
          <p:cNvPr id="429" name="Shape 429"/>
          <p:cNvSpPr/>
          <p:nvPr/>
        </p:nvSpPr>
        <p:spPr>
          <a:xfrm>
            <a:off x="838200" y="1905000"/>
            <a:ext cx="7696199" cy="3962399"/>
          </a:xfrm>
          <a:prstGeom prst="rect">
            <a:avLst/>
          </a:prstGeom>
          <a:noFill/>
          <a:ln>
            <a:noFill/>
          </a:ln>
        </p:spPr>
        <p:txBody>
          <a:bodyPr anchorCtr="0" anchor="t" bIns="45700" lIns="91425" rIns="91425" tIns="45700">
            <a:noAutofit/>
          </a:bodyPr>
          <a:lstStyle/>
          <a:p>
            <a:pPr indent="-342900" lvl="0" marL="342900" marR="0" rtl="0" algn="ctr">
              <a:lnSpc>
                <a:spcPct val="80000"/>
              </a:lnSpc>
              <a:spcBef>
                <a:spcPts val="0"/>
              </a:spcBef>
              <a:spcAft>
                <a:spcPts val="0"/>
              </a:spcAft>
              <a:buClr>
                <a:srgbClr val="000080"/>
              </a:buClr>
              <a:buFont typeface="Arial"/>
              <a:buNone/>
            </a:pPr>
            <a:r>
              <a:t/>
            </a:r>
            <a:endParaRPr b="1" i="1" sz="3600">
              <a:solidFill>
                <a:schemeClr val="dk1"/>
              </a:solidFill>
              <a:latin typeface="Arial"/>
              <a:ea typeface="Arial"/>
              <a:cs typeface="Arial"/>
              <a:sym typeface="Arial"/>
            </a:endParaRPr>
          </a:p>
          <a:p>
            <a:pPr indent="-342900" lvl="0" marL="342900" marR="0" rtl="0" algn="ctr">
              <a:lnSpc>
                <a:spcPct val="80000"/>
              </a:lnSpc>
              <a:spcBef>
                <a:spcPts val="560"/>
              </a:spcBef>
              <a:spcAft>
                <a:spcPts val="0"/>
              </a:spcAft>
              <a:buClr>
                <a:srgbClr val="000080"/>
              </a:buClr>
              <a:buSzPct val="25000"/>
              <a:buFont typeface="Arial"/>
              <a:buNone/>
            </a:pPr>
            <a:r>
              <a:rPr b="1" lang="en-US" sz="2800">
                <a:solidFill>
                  <a:srgbClr val="0033CC"/>
                </a:solidFill>
                <a:latin typeface="Arial"/>
                <a:ea typeface="Arial"/>
                <a:cs typeface="Arial"/>
                <a:sym typeface="Arial"/>
              </a:rPr>
              <a:t>Marsha Robinson, M.A.</a:t>
            </a:r>
          </a:p>
          <a:p>
            <a:pPr indent="-342900" lvl="0" marL="342900" marR="0" rtl="0" algn="ctr">
              <a:lnSpc>
                <a:spcPct val="80000"/>
              </a:lnSpc>
              <a:spcBef>
                <a:spcPts val="400"/>
              </a:spcBef>
              <a:spcAft>
                <a:spcPts val="0"/>
              </a:spcAft>
              <a:buClr>
                <a:srgbClr val="000080"/>
              </a:buClr>
              <a:buSzPct val="25000"/>
              <a:buFont typeface="Arial"/>
              <a:buNone/>
            </a:pPr>
            <a:r>
              <a:rPr i="1" lang="en-US" sz="2000">
                <a:solidFill>
                  <a:schemeClr val="dk1"/>
                </a:solidFill>
                <a:latin typeface="Arial"/>
                <a:ea typeface="Arial"/>
                <a:cs typeface="Arial"/>
                <a:sym typeface="Arial"/>
              </a:rPr>
              <a:t>Education Programs Consultant</a:t>
            </a:r>
          </a:p>
          <a:p>
            <a:pPr indent="-342900" lvl="0" marL="342900" marR="0" rtl="0" algn="ctr">
              <a:lnSpc>
                <a:spcPct val="80000"/>
              </a:lnSpc>
              <a:spcBef>
                <a:spcPts val="200"/>
              </a:spcBef>
              <a:spcAft>
                <a:spcPts val="0"/>
              </a:spcAft>
              <a:buClr>
                <a:srgbClr val="000080"/>
              </a:buClr>
              <a:buFont typeface="Arial"/>
              <a:buNone/>
            </a:pPr>
            <a:r>
              <a:t/>
            </a:r>
            <a:endParaRPr i="1" sz="1000">
              <a:solidFill>
                <a:schemeClr val="dk1"/>
              </a:solidFill>
              <a:latin typeface="Arial"/>
              <a:ea typeface="Arial"/>
              <a:cs typeface="Arial"/>
              <a:sym typeface="Arial"/>
            </a:endParaRPr>
          </a:p>
          <a:p>
            <a:pPr indent="-342900" lvl="0" marL="342900" marR="0" rtl="0" algn="ctr">
              <a:lnSpc>
                <a:spcPct val="80000"/>
              </a:lnSpc>
              <a:spcBef>
                <a:spcPts val="600"/>
              </a:spcBef>
              <a:spcAft>
                <a:spcPts val="0"/>
              </a:spcAft>
              <a:buClr>
                <a:srgbClr val="000080"/>
              </a:buClr>
              <a:buSzPct val="25000"/>
              <a:buFont typeface="Arial"/>
              <a:buNone/>
            </a:pPr>
            <a:r>
              <a:rPr lang="en-US" sz="2000">
                <a:solidFill>
                  <a:schemeClr val="dk1"/>
                </a:solidFill>
                <a:latin typeface="Arial"/>
                <a:ea typeface="Arial"/>
                <a:cs typeface="Arial"/>
                <a:sym typeface="Arial"/>
              </a:rPr>
              <a:t>California Department of Education</a:t>
            </a:r>
            <a:r>
              <a:rPr lang="en-US" sz="3000">
                <a:solidFill>
                  <a:schemeClr val="dk1"/>
                </a:solidFill>
                <a:latin typeface="Arial"/>
                <a:ea typeface="Arial"/>
                <a:cs typeface="Arial"/>
                <a:sym typeface="Arial"/>
              </a:rPr>
              <a:t> </a:t>
            </a:r>
          </a:p>
          <a:p>
            <a:pPr indent="-342900" lvl="0" marL="342900" marR="0" rtl="0" algn="ctr">
              <a:lnSpc>
                <a:spcPct val="80000"/>
              </a:lnSpc>
              <a:spcBef>
                <a:spcPts val="360"/>
              </a:spcBef>
              <a:spcAft>
                <a:spcPts val="0"/>
              </a:spcAft>
              <a:buClr>
                <a:srgbClr val="000080"/>
              </a:buClr>
              <a:buSzPct val="25000"/>
              <a:buFont typeface="Arial"/>
              <a:buNone/>
            </a:pPr>
            <a:r>
              <a:rPr lang="en-US" sz="1800">
                <a:solidFill>
                  <a:schemeClr val="dk1"/>
                </a:solidFill>
                <a:latin typeface="Arial"/>
                <a:ea typeface="Arial"/>
                <a:cs typeface="Arial"/>
                <a:sym typeface="Arial"/>
              </a:rPr>
              <a:t>Middle Grades Improvement Office</a:t>
            </a:r>
          </a:p>
          <a:p>
            <a:pPr indent="-342900" lvl="0" marL="342900" marR="0" rtl="0" algn="ctr">
              <a:lnSpc>
                <a:spcPct val="80000"/>
              </a:lnSpc>
              <a:spcBef>
                <a:spcPts val="220"/>
              </a:spcBef>
              <a:spcAft>
                <a:spcPts val="0"/>
              </a:spcAft>
              <a:buClr>
                <a:srgbClr val="000080"/>
              </a:buClr>
              <a:buFont typeface="Arial"/>
              <a:buNone/>
            </a:pPr>
            <a:r>
              <a:t/>
            </a:r>
            <a:endParaRPr i="1" sz="1100">
              <a:solidFill>
                <a:schemeClr val="dk1"/>
              </a:solidFill>
              <a:latin typeface="Arial"/>
              <a:ea typeface="Arial"/>
              <a:cs typeface="Arial"/>
              <a:sym typeface="Arial"/>
            </a:endParaRPr>
          </a:p>
          <a:p>
            <a:pPr indent="-342900" lvl="0" marL="342900" marR="0" rtl="0" algn="ctr">
              <a:lnSpc>
                <a:spcPct val="80000"/>
              </a:lnSpc>
              <a:spcBef>
                <a:spcPts val="200"/>
              </a:spcBef>
              <a:spcAft>
                <a:spcPts val="0"/>
              </a:spcAft>
              <a:buClr>
                <a:srgbClr val="000080"/>
              </a:buClr>
              <a:buFont typeface="Arial"/>
              <a:buNone/>
            </a:pPr>
            <a:r>
              <a:t/>
            </a:r>
            <a:endParaRPr sz="1000">
              <a:solidFill>
                <a:schemeClr val="dk1"/>
              </a:solidFill>
              <a:latin typeface="Arial"/>
              <a:ea typeface="Arial"/>
              <a:cs typeface="Arial"/>
              <a:sym typeface="Arial"/>
            </a:endParaRPr>
          </a:p>
          <a:p>
            <a:pPr indent="-342900" lvl="0" marL="342900" marR="0" rtl="0" algn="ctr">
              <a:lnSpc>
                <a:spcPct val="80000"/>
              </a:lnSpc>
              <a:spcBef>
                <a:spcPts val="360"/>
              </a:spcBef>
              <a:spcAft>
                <a:spcPts val="0"/>
              </a:spcAft>
              <a:buClr>
                <a:srgbClr val="000080"/>
              </a:buClr>
              <a:buSzPct val="25000"/>
              <a:buFont typeface="Arial"/>
              <a:buNone/>
            </a:pPr>
            <a:r>
              <a:rPr lang="en-US" sz="1800">
                <a:solidFill>
                  <a:schemeClr val="dk1"/>
                </a:solidFill>
                <a:latin typeface="Arial"/>
                <a:ea typeface="Arial"/>
                <a:cs typeface="Arial"/>
                <a:sym typeface="Arial"/>
              </a:rPr>
              <a:t>mrobinson@cde.ca.gov</a:t>
            </a:r>
          </a:p>
          <a:p>
            <a:pPr indent="-342900" lvl="0" marL="342900" marR="0" rtl="0" algn="ctr">
              <a:lnSpc>
                <a:spcPct val="80000"/>
              </a:lnSpc>
              <a:spcBef>
                <a:spcPts val="200"/>
              </a:spcBef>
              <a:spcAft>
                <a:spcPts val="0"/>
              </a:spcAft>
              <a:buClr>
                <a:srgbClr val="000080"/>
              </a:buClr>
              <a:buFont typeface="Arial"/>
              <a:buNone/>
            </a:pPr>
            <a:r>
              <a:t/>
            </a:r>
            <a:endParaRPr sz="1000">
              <a:solidFill>
                <a:schemeClr val="dk1"/>
              </a:solidFill>
              <a:latin typeface="Arial"/>
              <a:ea typeface="Arial"/>
              <a:cs typeface="Arial"/>
              <a:sym typeface="Arial"/>
            </a:endParaRPr>
          </a:p>
          <a:p>
            <a:pPr indent="-342900" lvl="0" marL="342900" marR="0" rtl="0" algn="ctr">
              <a:lnSpc>
                <a:spcPct val="80000"/>
              </a:lnSpc>
              <a:spcBef>
                <a:spcPts val="360"/>
              </a:spcBef>
              <a:spcAft>
                <a:spcPts val="0"/>
              </a:spcAft>
              <a:buClr>
                <a:srgbClr val="000080"/>
              </a:buClr>
              <a:buSzPct val="25000"/>
              <a:buFont typeface="Arial"/>
              <a:buNone/>
            </a:pPr>
            <a:r>
              <a:rPr lang="en-US" sz="1800">
                <a:solidFill>
                  <a:schemeClr val="dk1"/>
                </a:solidFill>
                <a:latin typeface="Arial"/>
                <a:ea typeface="Arial"/>
                <a:cs typeface="Arial"/>
                <a:sym typeface="Arial"/>
              </a:rPr>
              <a:t>916-319-0352</a:t>
            </a:r>
          </a:p>
          <a:p>
            <a:pPr indent="-342900" lvl="0" marL="342900" marR="0" rtl="0" algn="ctr">
              <a:lnSpc>
                <a:spcPct val="80000"/>
              </a:lnSpc>
              <a:spcBef>
                <a:spcPts val="480"/>
              </a:spcBef>
              <a:spcAft>
                <a:spcPts val="0"/>
              </a:spcAft>
              <a:buClr>
                <a:srgbClr val="000080"/>
              </a:buClr>
              <a:buFont typeface="Arial"/>
              <a:buNone/>
            </a:pPr>
            <a:r>
              <a:t/>
            </a:r>
            <a:endParaRPr sz="2400">
              <a:solidFill>
                <a:schemeClr val="dk1"/>
              </a:solidFill>
              <a:latin typeface="Arial"/>
              <a:ea typeface="Arial"/>
              <a:cs typeface="Arial"/>
              <a:sym typeface="Arial"/>
            </a:endParaRPr>
          </a:p>
          <a:p>
            <a:pPr indent="-342900" lvl="0" marL="342900" marR="0" rtl="0" algn="ctr">
              <a:lnSpc>
                <a:spcPct val="80000"/>
              </a:lnSpc>
              <a:spcBef>
                <a:spcPts val="360"/>
              </a:spcBef>
              <a:spcAft>
                <a:spcPts val="0"/>
              </a:spcAft>
              <a:buClr>
                <a:srgbClr val="000080"/>
              </a:buClr>
              <a:buSzPct val="25000"/>
              <a:buFont typeface="Arial"/>
              <a:buNone/>
            </a:pPr>
            <a:r>
              <a:rPr lang="en-US" sz="1800">
                <a:solidFill>
                  <a:schemeClr val="dk1"/>
                </a:solidFill>
                <a:latin typeface="Arial"/>
                <a:ea typeface="Arial"/>
                <a:cs typeface="Arial"/>
                <a:sym typeface="Arial"/>
              </a:rPr>
              <a:t>Author of </a:t>
            </a:r>
            <a:r>
              <a:rPr b="1" lang="en-US" sz="1800">
                <a:solidFill>
                  <a:schemeClr val="dk1"/>
                </a:solidFill>
                <a:latin typeface="Arial"/>
                <a:ea typeface="Arial"/>
                <a:cs typeface="Arial"/>
                <a:sym typeface="Arial"/>
              </a:rPr>
              <a:t>“Adolescent Development” </a:t>
            </a:r>
            <a:r>
              <a:rPr lang="en-US" sz="1800">
                <a:solidFill>
                  <a:schemeClr val="dk1"/>
                </a:solidFill>
                <a:latin typeface="Arial"/>
                <a:ea typeface="Arial"/>
                <a:cs typeface="Arial"/>
                <a:sym typeface="Arial"/>
              </a:rPr>
              <a:t>on </a:t>
            </a:r>
            <a:r>
              <a:rPr i="1" lang="en-US" sz="1800">
                <a:solidFill>
                  <a:schemeClr val="dk1"/>
                </a:solidFill>
                <a:latin typeface="Arial"/>
                <a:ea typeface="Arial"/>
                <a:cs typeface="Arial"/>
                <a:sym typeface="Arial"/>
              </a:rPr>
              <a:t>Taking Center Stage—Act II</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3" name="Shape 433"/>
        <p:cNvGrpSpPr/>
        <p:nvPr/>
      </p:nvGrpSpPr>
      <p:grpSpPr>
        <a:xfrm>
          <a:off x="0" y="0"/>
          <a:ext cx="0" cy="0"/>
          <a:chOff x="0" y="0"/>
          <a:chExt cx="0" cy="0"/>
        </a:xfrm>
      </p:grpSpPr>
      <p:sp>
        <p:nvSpPr>
          <p:cNvPr id="434" name="Shape 434"/>
          <p:cNvSpPr txBox="1"/>
          <p:nvPr>
            <p:ph type="ctrTitle"/>
          </p:nvPr>
        </p:nvSpPr>
        <p:spPr>
          <a:xfrm>
            <a:off x="609600" y="1905000"/>
            <a:ext cx="7772400" cy="9144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3200" u="none" cap="none" strike="noStrike">
                <a:solidFill>
                  <a:srgbClr val="FFCC00"/>
                </a:solidFill>
                <a:latin typeface="Arial"/>
                <a:ea typeface="Arial"/>
                <a:cs typeface="Arial"/>
                <a:sym typeface="Arial"/>
              </a:rPr>
              <a:t>Taking Center Stage—Act II (TCSII)</a:t>
            </a:r>
          </a:p>
        </p:txBody>
      </p:sp>
      <p:sp>
        <p:nvSpPr>
          <p:cNvPr id="435" name="Shape 435"/>
          <p:cNvSpPr txBox="1"/>
          <p:nvPr>
            <p:ph idx="1" type="subTitle"/>
          </p:nvPr>
        </p:nvSpPr>
        <p:spPr>
          <a:xfrm>
            <a:off x="1295400" y="2971800"/>
            <a:ext cx="6400799" cy="11430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000080"/>
              </a:buClr>
              <a:buSzPct val="25000"/>
              <a:buFont typeface="Arial"/>
              <a:buNone/>
            </a:pPr>
            <a:r>
              <a:rPr b="0" i="0" lang="en-US" sz="3200" u="none" cap="none" strike="noStrike">
                <a:solidFill>
                  <a:schemeClr val="dk1"/>
                </a:solidFill>
                <a:latin typeface="Arial"/>
                <a:ea typeface="Arial"/>
                <a:cs typeface="Arial"/>
                <a:sym typeface="Arial"/>
              </a:rPr>
              <a:t>A one-stop-shop for middle grades information and resources!</a:t>
            </a:r>
          </a:p>
        </p:txBody>
      </p:sp>
      <p:sp>
        <p:nvSpPr>
          <p:cNvPr id="436" name="Shape 436"/>
          <p:cNvSpPr txBox="1"/>
          <p:nvPr/>
        </p:nvSpPr>
        <p:spPr>
          <a:xfrm>
            <a:off x="2514600" y="5257800"/>
            <a:ext cx="3809999"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37" name="Shape 437"/>
          <p:cNvSpPr txBox="1"/>
          <p:nvPr/>
        </p:nvSpPr>
        <p:spPr>
          <a:xfrm>
            <a:off x="685800" y="4572000"/>
            <a:ext cx="8077199" cy="579438"/>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spcAft>
                <a:spcPts val="0"/>
              </a:spcAft>
              <a:buClr>
                <a:srgbClr val="000080"/>
              </a:buClr>
              <a:buSzPct val="25000"/>
              <a:buFont typeface="Arial"/>
              <a:buNone/>
            </a:pPr>
            <a:r>
              <a:rPr lang="en-US" sz="4000" u="sng">
                <a:solidFill>
                  <a:schemeClr val="hlink"/>
                </a:solidFill>
                <a:latin typeface="Arial"/>
                <a:ea typeface="Arial"/>
                <a:cs typeface="Arial"/>
                <a:sym typeface="Arial"/>
                <a:hlinkClick r:id="rId3"/>
              </a:rPr>
              <a:t>http://pubs.cde.ca.gov/tcsii</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1" name="Shape 441"/>
        <p:cNvGrpSpPr/>
        <p:nvPr/>
      </p:nvGrpSpPr>
      <p:grpSpPr>
        <a:xfrm>
          <a:off x="0" y="0"/>
          <a:ext cx="0" cy="0"/>
          <a:chOff x="0" y="0"/>
          <a:chExt cx="0" cy="0"/>
        </a:xfrm>
      </p:grpSpPr>
      <p:sp>
        <p:nvSpPr>
          <p:cNvPr id="442" name="Shape 442"/>
          <p:cNvSpPr txBox="1"/>
          <p:nvPr>
            <p:ph idx="4294967295"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Bibliography</a:t>
            </a:r>
          </a:p>
        </p:txBody>
      </p:sp>
      <p:pic>
        <p:nvPicPr>
          <p:cNvPr descr="703DF74B-277D-4A6D-9ECF-03F04392CE5B" id="443" name="Shape 443"/>
          <p:cNvPicPr preferRelativeResize="0"/>
          <p:nvPr/>
        </p:nvPicPr>
        <p:blipFill rotWithShape="1">
          <a:blip r:embed="rId3">
            <a:alphaModFix/>
          </a:blip>
          <a:srcRect b="0" l="14639" r="0" t="0"/>
          <a:stretch/>
        </p:blipFill>
        <p:spPr>
          <a:xfrm>
            <a:off x="4191000" y="1371600"/>
            <a:ext cx="2878137" cy="4495800"/>
          </a:xfrm>
          <a:prstGeom prst="rect">
            <a:avLst/>
          </a:prstGeom>
          <a:noFill/>
          <a:ln>
            <a:noFill/>
          </a:ln>
        </p:spPr>
      </p:pic>
      <p:sp>
        <p:nvSpPr>
          <p:cNvPr id="444" name="Shape 444"/>
          <p:cNvSpPr/>
          <p:nvPr/>
        </p:nvSpPr>
        <p:spPr>
          <a:xfrm>
            <a:off x="533400" y="3581400"/>
            <a:ext cx="2590800" cy="106679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lang="en-US" sz="3200">
                <a:solidFill>
                  <a:schemeClr val="dk1"/>
                </a:solidFill>
                <a:latin typeface="Arial"/>
                <a:ea typeface="Arial"/>
                <a:cs typeface="Arial"/>
                <a:sym typeface="Arial"/>
              </a:rPr>
              <a:t>Sheryl</a:t>
            </a:r>
          </a:p>
          <a:p>
            <a:pPr indent="0" lvl="0" marL="0" marR="0" rtl="0" algn="ctr">
              <a:spcBef>
                <a:spcPts val="0"/>
              </a:spcBef>
              <a:spcAft>
                <a:spcPts val="0"/>
              </a:spcAft>
              <a:buSzPct val="25000"/>
              <a:buNone/>
            </a:pPr>
            <a:r>
              <a:rPr lang="en-US" sz="3200">
                <a:solidFill>
                  <a:schemeClr val="dk1"/>
                </a:solidFill>
                <a:latin typeface="Arial"/>
                <a:ea typeface="Arial"/>
                <a:cs typeface="Arial"/>
                <a:sym typeface="Arial"/>
              </a:rPr>
              <a:t>Feinstein</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8" name="Shape 448"/>
        <p:cNvGrpSpPr/>
        <p:nvPr/>
      </p:nvGrpSpPr>
      <p:grpSpPr>
        <a:xfrm>
          <a:off x="0" y="0"/>
          <a:ext cx="0" cy="0"/>
          <a:chOff x="0" y="0"/>
          <a:chExt cx="0" cy="0"/>
        </a:xfrm>
      </p:grpSpPr>
      <p:sp>
        <p:nvSpPr>
          <p:cNvPr id="449" name="Shape 449"/>
          <p:cNvSpPr txBox="1"/>
          <p:nvPr>
            <p:ph idx="4294967295"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Bibliography</a:t>
            </a:r>
          </a:p>
        </p:txBody>
      </p:sp>
      <p:sp>
        <p:nvSpPr>
          <p:cNvPr id="450" name="Shape 450"/>
          <p:cNvSpPr txBox="1"/>
          <p:nvPr>
            <p:ph idx="4294967295" type="body"/>
          </p:nvPr>
        </p:nvSpPr>
        <p:spPr>
          <a:xfrm>
            <a:off x="762000" y="1524000"/>
            <a:ext cx="7696199" cy="45720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25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25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25000"/>
              <a:buFont typeface="Arial"/>
              <a:buNone/>
            </a:pPr>
            <a:r>
              <a:rPr b="0" i="0" lang="en-US" sz="3200" u="none" cap="none" strike="noStrike">
                <a:solidFill>
                  <a:schemeClr val="dk1"/>
                </a:solidFill>
                <a:latin typeface="Arial"/>
                <a:ea typeface="Arial"/>
                <a:cs typeface="Arial"/>
                <a:sym typeface="Arial"/>
              </a:rPr>
              <a:t>Nancy E. </a:t>
            </a:r>
          </a:p>
          <a:p>
            <a:pPr indent="-342900" lvl="0" marL="342900" marR="0" rtl="0" algn="l">
              <a:spcBef>
                <a:spcPts val="640"/>
              </a:spcBef>
              <a:spcAft>
                <a:spcPts val="0"/>
              </a:spcAft>
              <a:buClr>
                <a:srgbClr val="000080"/>
              </a:buClr>
              <a:buSzPct val="25000"/>
              <a:buFont typeface="Arial"/>
              <a:buNone/>
            </a:pPr>
            <a:r>
              <a:rPr b="0" i="0" lang="en-US" sz="3200" u="none" cap="none" strike="noStrike">
                <a:solidFill>
                  <a:schemeClr val="dk1"/>
                </a:solidFill>
                <a:latin typeface="Arial"/>
                <a:ea typeface="Arial"/>
                <a:cs typeface="Arial"/>
                <a:sym typeface="Arial"/>
              </a:rPr>
              <a:t>Hill</a:t>
            </a:r>
          </a:p>
          <a:p>
            <a:pPr indent="-342900" lvl="0" marL="342900" marR="0" rtl="0" algn="l">
              <a:spcBef>
                <a:spcPts val="640"/>
              </a:spcBef>
              <a:spcAft>
                <a:spcPts val="0"/>
              </a:spcAft>
              <a:buClr>
                <a:srgbClr val="000080"/>
              </a:buClr>
              <a:buSzPct val="25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25000"/>
              <a:buFont typeface="Arial"/>
              <a:buNone/>
            </a:pPr>
            <a:r>
              <a:rPr b="0" i="0" lang="en-US" sz="3200" u="none" cap="none" strike="noStrike">
                <a:solidFill>
                  <a:schemeClr val="dk1"/>
                </a:solidFill>
                <a:latin typeface="Arial"/>
                <a:ea typeface="Arial"/>
                <a:cs typeface="Arial"/>
                <a:sym typeface="Arial"/>
              </a:rPr>
              <a:t>Ruth K. </a:t>
            </a:r>
          </a:p>
          <a:p>
            <a:pPr indent="-342900" lvl="0" marL="342900" marR="0" rtl="0" algn="l">
              <a:spcBef>
                <a:spcPts val="640"/>
              </a:spcBef>
              <a:spcAft>
                <a:spcPts val="0"/>
              </a:spcAft>
              <a:buClr>
                <a:srgbClr val="000080"/>
              </a:buClr>
              <a:buSzPct val="25000"/>
              <a:buFont typeface="Arial"/>
              <a:buNone/>
            </a:pPr>
            <a:r>
              <a:rPr b="0" i="0" lang="en-US" sz="3200" u="none" cap="none" strike="noStrike">
                <a:solidFill>
                  <a:schemeClr val="dk1"/>
                </a:solidFill>
                <a:latin typeface="Arial"/>
                <a:ea typeface="Arial"/>
                <a:cs typeface="Arial"/>
                <a:sym typeface="Arial"/>
              </a:rPr>
              <a:t>Chao</a:t>
            </a:r>
          </a:p>
        </p:txBody>
      </p:sp>
      <p:pic>
        <p:nvPicPr>
          <p:cNvPr descr="4320C92B-B928-459F-B82B-E8EA08525DE0" id="451" name="Shape 451"/>
          <p:cNvPicPr preferRelativeResize="0"/>
          <p:nvPr/>
        </p:nvPicPr>
        <p:blipFill rotWithShape="1">
          <a:blip r:embed="rId3">
            <a:alphaModFix/>
          </a:blip>
          <a:srcRect b="0" l="0" r="0" t="0"/>
          <a:stretch/>
        </p:blipFill>
        <p:spPr>
          <a:xfrm>
            <a:off x="2514600" y="990600"/>
            <a:ext cx="3829050" cy="51053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idx="4294967295"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Body: Parenting Tips</a:t>
            </a:r>
          </a:p>
        </p:txBody>
      </p:sp>
      <p:sp>
        <p:nvSpPr>
          <p:cNvPr id="94" name="Shape 94"/>
          <p:cNvSpPr txBox="1"/>
          <p:nvPr>
            <p:ph idx="4294967295" type="body"/>
          </p:nvPr>
        </p:nvSpPr>
        <p:spPr>
          <a:xfrm>
            <a:off x="1600200" y="1828800"/>
            <a:ext cx="7086600" cy="426719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70000"/>
              <a:buFont typeface="Noto Sans Symbols"/>
              <a:buChar char="▪"/>
            </a:pPr>
            <a:r>
              <a:rPr b="0" i="0" lang="en-US" sz="3200" u="none" cap="none" strike="noStrike">
                <a:solidFill>
                  <a:schemeClr val="dk1"/>
                </a:solidFill>
                <a:latin typeface="Arial"/>
                <a:ea typeface="Arial"/>
                <a:cs typeface="Arial"/>
                <a:sym typeface="Arial"/>
              </a:rPr>
              <a:t>Talk to your child about what is happening physically.</a:t>
            </a:r>
          </a:p>
          <a:p>
            <a:pPr indent="-342900" lvl="0" marL="342900" marR="0" rtl="0" algn="l">
              <a:spcBef>
                <a:spcPts val="160"/>
              </a:spcBef>
              <a:spcAft>
                <a:spcPts val="0"/>
              </a:spcAft>
              <a:buClr>
                <a:srgbClr val="000080"/>
              </a:buClr>
              <a:buSzPct val="25000"/>
              <a:buFont typeface="Arial"/>
              <a:buNone/>
            </a:pPr>
            <a:r>
              <a:t/>
            </a:r>
            <a:endParaRPr b="0" i="0" sz="8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70000"/>
              <a:buFont typeface="Noto Sans Symbols"/>
              <a:buChar char="▪"/>
            </a:pPr>
            <a:r>
              <a:rPr b="0" i="0" lang="en-US" sz="3200" u="none" cap="none" strike="noStrike">
                <a:solidFill>
                  <a:schemeClr val="dk1"/>
                </a:solidFill>
                <a:latin typeface="Arial"/>
                <a:ea typeface="Arial"/>
                <a:cs typeface="Arial"/>
                <a:sym typeface="Arial"/>
              </a:rPr>
              <a:t>Do not tease about physical looks.</a:t>
            </a:r>
          </a:p>
          <a:p>
            <a:pPr indent="-342900" lvl="0" marL="342900" marR="0" rtl="0" algn="l">
              <a:spcBef>
                <a:spcPts val="160"/>
              </a:spcBef>
              <a:spcAft>
                <a:spcPts val="0"/>
              </a:spcAft>
              <a:buClr>
                <a:srgbClr val="000080"/>
              </a:buClr>
              <a:buSzPct val="25000"/>
              <a:buFont typeface="Arial"/>
              <a:buNone/>
            </a:pPr>
            <a:r>
              <a:t/>
            </a:r>
            <a:endParaRPr b="0" i="0" sz="8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70000"/>
              <a:buFont typeface="Noto Sans Symbols"/>
              <a:buChar char="▪"/>
            </a:pPr>
            <a:r>
              <a:rPr b="0" i="0" lang="en-US" sz="3200" u="none" cap="none" strike="noStrike">
                <a:solidFill>
                  <a:schemeClr val="dk1"/>
                </a:solidFill>
                <a:latin typeface="Arial"/>
                <a:ea typeface="Arial"/>
                <a:cs typeface="Arial"/>
                <a:sym typeface="Arial"/>
              </a:rPr>
              <a:t>Compliment </a:t>
            </a:r>
            <a:r>
              <a:rPr b="1" i="1" lang="en-US" sz="3200" u="none" cap="none" strike="noStrike">
                <a:solidFill>
                  <a:schemeClr val="dk1"/>
                </a:solidFill>
                <a:latin typeface="Kaushan Script"/>
                <a:ea typeface="Kaushan Script"/>
                <a:cs typeface="Kaushan Script"/>
                <a:sym typeface="Kaushan Script"/>
              </a:rPr>
              <a:t>actions</a:t>
            </a:r>
            <a:r>
              <a:rPr b="0" i="0" lang="en-US" sz="3200" u="none" cap="none" strike="noStrike">
                <a:solidFill>
                  <a:schemeClr val="dk1"/>
                </a:solidFill>
                <a:latin typeface="Arial"/>
                <a:ea typeface="Arial"/>
                <a:cs typeface="Arial"/>
                <a:sym typeface="Arial"/>
              </a:rPr>
              <a:t>, not looks.</a:t>
            </a:r>
          </a:p>
          <a:p>
            <a:pPr indent="-342900" lvl="0" marL="342900" marR="0" rtl="0" algn="l">
              <a:spcBef>
                <a:spcPts val="160"/>
              </a:spcBef>
              <a:spcAft>
                <a:spcPts val="0"/>
              </a:spcAft>
              <a:buClr>
                <a:srgbClr val="000080"/>
              </a:buClr>
              <a:buSzPct val="25000"/>
              <a:buFont typeface="Arial"/>
              <a:buNone/>
            </a:pPr>
            <a:r>
              <a:t/>
            </a:r>
            <a:endParaRPr b="0" i="0" sz="8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70000"/>
              <a:buFont typeface="Noto Sans Symbols"/>
              <a:buChar char="▪"/>
            </a:pPr>
            <a:r>
              <a:rPr b="0" i="0" lang="en-US" sz="3200" u="none" cap="none" strike="noStrike">
                <a:solidFill>
                  <a:schemeClr val="dk1"/>
                </a:solidFill>
                <a:latin typeface="Arial"/>
                <a:ea typeface="Arial"/>
                <a:cs typeface="Arial"/>
                <a:sym typeface="Arial"/>
              </a:rPr>
              <a:t>Engage in activities with your child.</a:t>
            </a:r>
          </a:p>
          <a:p>
            <a:pPr indent="-342900" lvl="0" marL="342900" marR="0" rtl="0" algn="l">
              <a:spcBef>
                <a:spcPts val="160"/>
              </a:spcBef>
              <a:spcAft>
                <a:spcPts val="0"/>
              </a:spcAft>
              <a:buClr>
                <a:srgbClr val="000080"/>
              </a:buClr>
              <a:buSzPct val="25000"/>
              <a:buFont typeface="Arial"/>
              <a:buNone/>
            </a:pPr>
            <a:r>
              <a:t/>
            </a:r>
            <a:endParaRPr b="0" i="0" sz="8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70000"/>
              <a:buFont typeface="Noto Sans Symbols"/>
              <a:buChar char="▪"/>
            </a:pPr>
            <a:r>
              <a:rPr b="0" i="0" lang="en-US" sz="3200" u="none" cap="none" strike="noStrike">
                <a:solidFill>
                  <a:schemeClr val="dk1"/>
                </a:solidFill>
                <a:latin typeface="Arial"/>
                <a:ea typeface="Arial"/>
                <a:cs typeface="Arial"/>
                <a:sym typeface="Arial"/>
              </a:rPr>
              <a:t>Involve him/her in the community.</a:t>
            </a:r>
          </a:p>
        </p:txBody>
      </p:sp>
      <p:sp>
        <p:nvSpPr>
          <p:cNvPr id="95" name="Shape 95"/>
          <p:cNvSpPr txBox="1"/>
          <p:nvPr/>
        </p:nvSpPr>
        <p:spPr>
          <a:xfrm>
            <a:off x="4495800" y="5867400"/>
            <a:ext cx="4168775" cy="2286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b="0" i="0" lang="en-US" sz="900" u="none" cap="none" strike="noStrike">
                <a:solidFill>
                  <a:schemeClr val="dk1"/>
                </a:solidFill>
                <a:latin typeface="Arial"/>
                <a:ea typeface="Arial"/>
                <a:cs typeface="Arial"/>
                <a:sym typeface="Arial"/>
              </a:rPr>
              <a:t>Source: S. Feinstein, </a:t>
            </a:r>
            <a:r>
              <a:rPr b="0" i="1" lang="en-US" sz="900" u="none" cap="none" strike="noStrike">
                <a:solidFill>
                  <a:schemeClr val="dk1"/>
                </a:solidFill>
                <a:latin typeface="Arial"/>
                <a:ea typeface="Arial"/>
                <a:cs typeface="Arial"/>
                <a:sym typeface="Arial"/>
              </a:rPr>
              <a:t>Parenting the Teenage Brain</a:t>
            </a:r>
            <a:r>
              <a:rPr b="0" i="0" lang="en-US" sz="900" u="none" cap="none" strike="noStrike">
                <a:solidFill>
                  <a:schemeClr val="dk1"/>
                </a:solidFill>
                <a:latin typeface="Arial"/>
                <a:ea typeface="Arial"/>
                <a:cs typeface="Arial"/>
                <a:sym typeface="Arial"/>
              </a:rPr>
              <a:t>, 2007</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5" name="Shape 455"/>
        <p:cNvGrpSpPr/>
        <p:nvPr/>
      </p:nvGrpSpPr>
      <p:grpSpPr>
        <a:xfrm>
          <a:off x="0" y="0"/>
          <a:ext cx="0" cy="0"/>
          <a:chOff x="0" y="0"/>
          <a:chExt cx="0" cy="0"/>
        </a:xfrm>
      </p:grpSpPr>
      <p:sp>
        <p:nvSpPr>
          <p:cNvPr id="456" name="Shape 456"/>
          <p:cNvSpPr txBox="1"/>
          <p:nvPr>
            <p:ph idx="4294967295"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Bibliography</a:t>
            </a:r>
          </a:p>
        </p:txBody>
      </p:sp>
      <p:pic>
        <p:nvPicPr>
          <p:cNvPr descr="199EDA31-3AA3-4C7C-9413-74D6EFEECB9D" id="457" name="Shape 457"/>
          <p:cNvPicPr preferRelativeResize="0"/>
          <p:nvPr/>
        </p:nvPicPr>
        <p:blipFill rotWithShape="1">
          <a:blip r:embed="rId3">
            <a:alphaModFix/>
          </a:blip>
          <a:srcRect b="0" l="0" r="0" t="0"/>
          <a:stretch/>
        </p:blipFill>
        <p:spPr>
          <a:xfrm>
            <a:off x="2971800" y="990600"/>
            <a:ext cx="3829050" cy="5105399"/>
          </a:xfrm>
          <a:prstGeom prst="rect">
            <a:avLst/>
          </a:prstGeom>
          <a:noFill/>
          <a:ln>
            <a:noFill/>
          </a:ln>
        </p:spPr>
      </p:pic>
      <p:sp>
        <p:nvSpPr>
          <p:cNvPr id="458" name="Shape 458"/>
          <p:cNvSpPr/>
          <p:nvPr/>
        </p:nvSpPr>
        <p:spPr>
          <a:xfrm>
            <a:off x="533400" y="3505200"/>
            <a:ext cx="2209799" cy="106679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lang="en-US" sz="3200">
                <a:solidFill>
                  <a:schemeClr val="dk1"/>
                </a:solidFill>
                <a:latin typeface="Arial"/>
                <a:ea typeface="Arial"/>
                <a:cs typeface="Arial"/>
                <a:sym typeface="Arial"/>
              </a:rPr>
              <a:t>Barbara Strauch</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2" name="Shape 462"/>
        <p:cNvGrpSpPr/>
        <p:nvPr/>
      </p:nvGrpSpPr>
      <p:grpSpPr>
        <a:xfrm>
          <a:off x="0" y="0"/>
          <a:ext cx="0" cy="0"/>
          <a:chOff x="0" y="0"/>
          <a:chExt cx="0" cy="0"/>
        </a:xfrm>
      </p:grpSpPr>
      <p:sp>
        <p:nvSpPr>
          <p:cNvPr id="463" name="Shape 463"/>
          <p:cNvSpPr txBox="1"/>
          <p:nvPr>
            <p:ph idx="4294967295"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Bibliography</a:t>
            </a:r>
          </a:p>
        </p:txBody>
      </p:sp>
      <p:sp>
        <p:nvSpPr>
          <p:cNvPr id="464" name="Shape 464"/>
          <p:cNvSpPr txBox="1"/>
          <p:nvPr>
            <p:ph idx="4294967295" type="body"/>
          </p:nvPr>
        </p:nvSpPr>
        <p:spPr>
          <a:xfrm>
            <a:off x="762000" y="1524000"/>
            <a:ext cx="7696199" cy="45720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25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25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25000"/>
              <a:buFont typeface="Arial"/>
              <a:buNone/>
            </a:pPr>
            <a:r>
              <a:rPr b="0" i="0" lang="en-US" sz="3200" u="none" cap="none" strike="noStrike">
                <a:solidFill>
                  <a:schemeClr val="dk1"/>
                </a:solidFill>
                <a:latin typeface="Arial"/>
                <a:ea typeface="Arial"/>
                <a:cs typeface="Arial"/>
                <a:sym typeface="Arial"/>
              </a:rPr>
              <a:t>David</a:t>
            </a:r>
          </a:p>
          <a:p>
            <a:pPr indent="-342900" lvl="0" marL="342900" marR="0" rtl="0" algn="l">
              <a:spcBef>
                <a:spcPts val="640"/>
              </a:spcBef>
              <a:spcAft>
                <a:spcPts val="0"/>
              </a:spcAft>
              <a:buClr>
                <a:srgbClr val="000080"/>
              </a:buClr>
              <a:buSzPct val="25000"/>
              <a:buFont typeface="Arial"/>
              <a:buNone/>
            </a:pPr>
            <a:r>
              <a:rPr b="0" i="0" lang="en-US" sz="3200" u="none" cap="none" strike="noStrike">
                <a:solidFill>
                  <a:schemeClr val="dk1"/>
                </a:solidFill>
                <a:latin typeface="Arial"/>
                <a:ea typeface="Arial"/>
                <a:cs typeface="Arial"/>
                <a:sym typeface="Arial"/>
              </a:rPr>
              <a:t>Walsh</a:t>
            </a:r>
          </a:p>
        </p:txBody>
      </p:sp>
      <p:pic>
        <p:nvPicPr>
          <p:cNvPr descr="9B6129FC-12B9-4E20-91CA-12BA265E3F13" id="465" name="Shape 465"/>
          <p:cNvPicPr preferRelativeResize="0"/>
          <p:nvPr/>
        </p:nvPicPr>
        <p:blipFill rotWithShape="1">
          <a:blip r:embed="rId3">
            <a:alphaModFix/>
          </a:blip>
          <a:srcRect b="0" l="0" r="0" t="0"/>
          <a:stretch/>
        </p:blipFill>
        <p:spPr>
          <a:xfrm>
            <a:off x="2590800" y="990600"/>
            <a:ext cx="3800474" cy="50673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9" name="Shape 469"/>
        <p:cNvGrpSpPr/>
        <p:nvPr/>
      </p:nvGrpSpPr>
      <p:grpSpPr>
        <a:xfrm>
          <a:off x="0" y="0"/>
          <a:ext cx="0" cy="0"/>
          <a:chOff x="0" y="0"/>
          <a:chExt cx="0" cy="0"/>
        </a:xfrm>
      </p:grpSpPr>
      <p:sp>
        <p:nvSpPr>
          <p:cNvPr id="470" name="Shape 470"/>
          <p:cNvSpPr txBox="1"/>
          <p:nvPr>
            <p:ph idx="4294967295"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Bibliography</a:t>
            </a:r>
          </a:p>
        </p:txBody>
      </p:sp>
      <p:sp>
        <p:nvSpPr>
          <p:cNvPr id="471" name="Shape 471"/>
          <p:cNvSpPr txBox="1"/>
          <p:nvPr>
            <p:ph idx="4294967295" type="body"/>
          </p:nvPr>
        </p:nvSpPr>
        <p:spPr>
          <a:xfrm>
            <a:off x="457200" y="1524000"/>
            <a:ext cx="8001000" cy="45720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25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25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spcBef>
                <a:spcPts val="600"/>
              </a:spcBef>
              <a:spcAft>
                <a:spcPts val="0"/>
              </a:spcAft>
              <a:buClr>
                <a:srgbClr val="000080"/>
              </a:buClr>
              <a:buSzPct val="25000"/>
              <a:buFont typeface="Arial"/>
              <a:buNone/>
            </a:pPr>
            <a:r>
              <a:rPr b="0" i="0" lang="en-US" sz="3000" u="none" cap="none" strike="noStrike">
                <a:solidFill>
                  <a:schemeClr val="dk1"/>
                </a:solidFill>
                <a:latin typeface="Arial"/>
                <a:ea typeface="Arial"/>
                <a:cs typeface="Arial"/>
                <a:sym typeface="Arial"/>
              </a:rPr>
              <a:t>Anthony W.</a:t>
            </a:r>
          </a:p>
          <a:p>
            <a:pPr indent="-342900" lvl="0" marL="342900" marR="0" rtl="0" algn="l">
              <a:spcBef>
                <a:spcPts val="600"/>
              </a:spcBef>
              <a:spcAft>
                <a:spcPts val="0"/>
              </a:spcAft>
              <a:buClr>
                <a:srgbClr val="000080"/>
              </a:buClr>
              <a:buSzPct val="25000"/>
              <a:buFont typeface="Arial"/>
              <a:buNone/>
            </a:pPr>
            <a:r>
              <a:rPr b="0" i="0" lang="en-US" sz="3000" u="none" cap="none" strike="noStrike">
                <a:solidFill>
                  <a:schemeClr val="dk1"/>
                </a:solidFill>
                <a:latin typeface="Arial"/>
                <a:ea typeface="Arial"/>
                <a:cs typeface="Arial"/>
                <a:sym typeface="Arial"/>
              </a:rPr>
              <a:t>Jackson</a:t>
            </a:r>
          </a:p>
          <a:p>
            <a:pPr indent="-342900" lvl="0" marL="342900" marR="0" rtl="0" algn="l">
              <a:spcBef>
                <a:spcPts val="600"/>
              </a:spcBef>
              <a:spcAft>
                <a:spcPts val="0"/>
              </a:spcAft>
              <a:buClr>
                <a:srgbClr val="000080"/>
              </a:buClr>
              <a:buSzPct val="25000"/>
              <a:buFont typeface="Arial"/>
              <a:buNone/>
            </a:pPr>
            <a:r>
              <a:t/>
            </a:r>
            <a:endParaRPr b="0" i="0" sz="3000" u="none" cap="none" strike="noStrike">
              <a:solidFill>
                <a:schemeClr val="dk1"/>
              </a:solidFill>
              <a:latin typeface="Arial"/>
              <a:ea typeface="Arial"/>
              <a:cs typeface="Arial"/>
              <a:sym typeface="Arial"/>
            </a:endParaRPr>
          </a:p>
          <a:p>
            <a:pPr indent="-342900" lvl="0" marL="342900" marR="0" rtl="0" algn="l">
              <a:spcBef>
                <a:spcPts val="600"/>
              </a:spcBef>
              <a:spcAft>
                <a:spcPts val="0"/>
              </a:spcAft>
              <a:buClr>
                <a:srgbClr val="000080"/>
              </a:buClr>
              <a:buSzPct val="25000"/>
              <a:buFont typeface="Arial"/>
              <a:buNone/>
            </a:pPr>
            <a:r>
              <a:rPr b="0" i="0" lang="en-US" sz="3000" u="none" cap="none" strike="noStrike">
                <a:solidFill>
                  <a:schemeClr val="dk1"/>
                </a:solidFill>
                <a:latin typeface="Arial"/>
                <a:ea typeface="Arial"/>
                <a:cs typeface="Arial"/>
                <a:sym typeface="Arial"/>
              </a:rPr>
              <a:t>P. Gayle</a:t>
            </a:r>
          </a:p>
          <a:p>
            <a:pPr indent="-342900" lvl="0" marL="342900" marR="0" rtl="0" algn="l">
              <a:spcBef>
                <a:spcPts val="600"/>
              </a:spcBef>
              <a:spcAft>
                <a:spcPts val="0"/>
              </a:spcAft>
              <a:buClr>
                <a:srgbClr val="000080"/>
              </a:buClr>
              <a:buSzPct val="25000"/>
              <a:buFont typeface="Arial"/>
              <a:buNone/>
            </a:pPr>
            <a:r>
              <a:rPr b="0" i="0" lang="en-US" sz="3000" u="none" cap="none" strike="noStrike">
                <a:solidFill>
                  <a:schemeClr val="dk1"/>
                </a:solidFill>
                <a:latin typeface="Arial"/>
                <a:ea typeface="Arial"/>
                <a:cs typeface="Arial"/>
                <a:sym typeface="Arial"/>
              </a:rPr>
              <a:t>Andrews</a:t>
            </a:r>
          </a:p>
        </p:txBody>
      </p:sp>
      <p:pic>
        <p:nvPicPr>
          <p:cNvPr descr="435CB4F8-422E-4CA4-A179-D38831B05130" id="472" name="Shape 472"/>
          <p:cNvPicPr preferRelativeResize="0"/>
          <p:nvPr/>
        </p:nvPicPr>
        <p:blipFill rotWithShape="1">
          <a:blip r:embed="rId3">
            <a:alphaModFix/>
          </a:blip>
          <a:srcRect b="0" l="0" r="0" t="0"/>
          <a:stretch/>
        </p:blipFill>
        <p:spPr>
          <a:xfrm>
            <a:off x="2743200" y="990600"/>
            <a:ext cx="3829050" cy="510539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6" name="Shape 476"/>
        <p:cNvGrpSpPr/>
        <p:nvPr/>
      </p:nvGrpSpPr>
      <p:grpSpPr>
        <a:xfrm>
          <a:off x="0" y="0"/>
          <a:ext cx="0" cy="0"/>
          <a:chOff x="0" y="0"/>
          <a:chExt cx="0" cy="0"/>
        </a:xfrm>
      </p:grpSpPr>
      <p:sp>
        <p:nvSpPr>
          <p:cNvPr id="477" name="Shape 477"/>
          <p:cNvSpPr txBox="1"/>
          <p:nvPr>
            <p:ph idx="4294967295"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Bibliography</a:t>
            </a:r>
          </a:p>
        </p:txBody>
      </p:sp>
      <p:pic>
        <p:nvPicPr>
          <p:cNvPr descr="1BACFB55-A703-43AD-9553-4993C8BA80C4" id="478" name="Shape 478"/>
          <p:cNvPicPr preferRelativeResize="0"/>
          <p:nvPr>
            <p:ph idx="4294967295" type="body"/>
          </p:nvPr>
        </p:nvPicPr>
        <p:blipFill rotWithShape="1">
          <a:blip r:embed="rId3">
            <a:alphaModFix/>
          </a:blip>
          <a:srcRect b="0" l="0" r="0" t="0"/>
          <a:stretch/>
        </p:blipFill>
        <p:spPr>
          <a:xfrm>
            <a:off x="2819400" y="990600"/>
            <a:ext cx="3962399" cy="5105399"/>
          </a:xfrm>
          <a:prstGeom prst="rect">
            <a:avLst/>
          </a:prstGeom>
          <a:noFill/>
          <a:ln>
            <a:noFill/>
          </a:ln>
        </p:spPr>
      </p:pic>
      <p:sp>
        <p:nvSpPr>
          <p:cNvPr id="479" name="Shape 479"/>
          <p:cNvSpPr/>
          <p:nvPr/>
        </p:nvSpPr>
        <p:spPr>
          <a:xfrm>
            <a:off x="2286000" y="3017838"/>
            <a:ext cx="4572000" cy="4572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80" name="Shape 480"/>
          <p:cNvSpPr/>
          <p:nvPr/>
        </p:nvSpPr>
        <p:spPr>
          <a:xfrm>
            <a:off x="533400" y="3505200"/>
            <a:ext cx="2362200" cy="106679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lang="en-US" sz="3200">
                <a:solidFill>
                  <a:schemeClr val="dk1"/>
                </a:solidFill>
                <a:latin typeface="Arial"/>
                <a:ea typeface="Arial"/>
                <a:cs typeface="Arial"/>
                <a:sym typeface="Arial"/>
              </a:rPr>
              <a:t>Raleigh Philp</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4" name="Shape 484"/>
        <p:cNvGrpSpPr/>
        <p:nvPr/>
      </p:nvGrpSpPr>
      <p:grpSpPr>
        <a:xfrm>
          <a:off x="0" y="0"/>
          <a:ext cx="0" cy="0"/>
          <a:chOff x="0" y="0"/>
          <a:chExt cx="0" cy="0"/>
        </a:xfrm>
      </p:grpSpPr>
      <p:pic>
        <p:nvPicPr>
          <p:cNvPr id="485" name="Shape 485"/>
          <p:cNvPicPr preferRelativeResize="0"/>
          <p:nvPr/>
        </p:nvPicPr>
        <p:blipFill rotWithShape="1">
          <a:blip r:embed="rId3">
            <a:alphaModFix/>
          </a:blip>
          <a:srcRect b="0" l="0" r="0" t="0"/>
          <a:stretch/>
        </p:blipFill>
        <p:spPr>
          <a:xfrm>
            <a:off x="3886200" y="304800"/>
            <a:ext cx="5029199" cy="5791200"/>
          </a:xfrm>
          <a:prstGeom prst="rect">
            <a:avLst/>
          </a:prstGeom>
          <a:noFill/>
          <a:ln>
            <a:noFill/>
          </a:ln>
        </p:spPr>
      </p:pic>
      <p:sp>
        <p:nvSpPr>
          <p:cNvPr id="486" name="Shape 486"/>
          <p:cNvSpPr/>
          <p:nvPr/>
        </p:nvSpPr>
        <p:spPr>
          <a:xfrm>
            <a:off x="457200" y="4267200"/>
            <a:ext cx="3352799" cy="1143000"/>
          </a:xfrm>
          <a:prstGeom prst="rect">
            <a:avLst/>
          </a:prstGeom>
          <a:solidFill>
            <a:schemeClr val="lt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lang="en-US" sz="3200">
                <a:solidFill>
                  <a:schemeClr val="dk1"/>
                </a:solidFill>
                <a:latin typeface="Arial"/>
                <a:ea typeface="Arial"/>
                <a:cs typeface="Arial"/>
                <a:sym typeface="Arial"/>
              </a:rPr>
              <a:t>Jack C. Berckenmeyer</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0" name="Shape 490"/>
        <p:cNvGrpSpPr/>
        <p:nvPr/>
      </p:nvGrpSpPr>
      <p:grpSpPr>
        <a:xfrm>
          <a:off x="0" y="0"/>
          <a:ext cx="0" cy="0"/>
          <a:chOff x="0" y="0"/>
          <a:chExt cx="0" cy="0"/>
        </a:xfrm>
      </p:grpSpPr>
      <p:pic>
        <p:nvPicPr>
          <p:cNvPr id="491" name="Shape 491"/>
          <p:cNvPicPr preferRelativeResize="0"/>
          <p:nvPr/>
        </p:nvPicPr>
        <p:blipFill rotWithShape="1">
          <a:blip r:embed="rId3">
            <a:alphaModFix/>
          </a:blip>
          <a:srcRect b="0" l="0" r="0" t="0"/>
          <a:stretch/>
        </p:blipFill>
        <p:spPr>
          <a:xfrm>
            <a:off x="3886200" y="381000"/>
            <a:ext cx="4953000" cy="5791200"/>
          </a:xfrm>
          <a:prstGeom prst="rect">
            <a:avLst/>
          </a:prstGeom>
          <a:noFill/>
          <a:ln>
            <a:noFill/>
          </a:ln>
        </p:spPr>
      </p:pic>
      <p:sp>
        <p:nvSpPr>
          <p:cNvPr id="492" name="Shape 492"/>
          <p:cNvSpPr/>
          <p:nvPr/>
        </p:nvSpPr>
        <p:spPr>
          <a:xfrm>
            <a:off x="685800" y="4114800"/>
            <a:ext cx="3124199" cy="1447800"/>
          </a:xfrm>
          <a:prstGeom prst="rect">
            <a:avLst/>
          </a:prstGeom>
          <a:solidFill>
            <a:schemeClr val="lt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lang="en-US" sz="3200">
                <a:solidFill>
                  <a:schemeClr val="dk1"/>
                </a:solidFill>
                <a:latin typeface="Arial"/>
                <a:ea typeface="Arial"/>
                <a:cs typeface="Arial"/>
                <a:sym typeface="Arial"/>
              </a:rPr>
              <a:t>Richard Fabes and Carol Lynn Martin</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200" u="none" cap="none" strike="noStrike">
                <a:solidFill>
                  <a:srgbClr val="FFCC66"/>
                </a:solidFill>
                <a:latin typeface="Arial"/>
                <a:ea typeface="Arial"/>
                <a:cs typeface="Arial"/>
                <a:sym typeface="Arial"/>
              </a:rPr>
              <a:t>Brain #1 – Growth Spurt</a:t>
            </a:r>
          </a:p>
        </p:txBody>
      </p:sp>
      <p:sp>
        <p:nvSpPr>
          <p:cNvPr id="101" name="Shape 101"/>
          <p:cNvSpPr txBox="1"/>
          <p:nvPr>
            <p:ph idx="1" type="body"/>
          </p:nvPr>
        </p:nvSpPr>
        <p:spPr>
          <a:xfrm>
            <a:off x="990600" y="1371600"/>
            <a:ext cx="7543800" cy="43434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25000"/>
              <a:buFont typeface="Arial"/>
              <a:buNone/>
            </a:pPr>
            <a:r>
              <a:t/>
            </a:r>
            <a:endParaRPr b="0" i="0" sz="8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110000"/>
              <a:buFont typeface="Arial"/>
              <a:buChar char="●"/>
            </a:pPr>
            <a:r>
              <a:rPr b="0" i="0" lang="en-US" sz="3200" u="none" cap="none" strike="noStrike">
                <a:solidFill>
                  <a:schemeClr val="dk1"/>
                </a:solidFill>
                <a:latin typeface="Arial"/>
                <a:ea typeface="Arial"/>
                <a:cs typeface="Arial"/>
                <a:sym typeface="Arial"/>
              </a:rPr>
              <a:t>Use it or lose it!</a:t>
            </a:r>
          </a:p>
          <a:p>
            <a:pPr indent="-342900" lvl="0" marL="342900" marR="0" rtl="0" algn="l">
              <a:spcBef>
                <a:spcPts val="160"/>
              </a:spcBef>
              <a:spcAft>
                <a:spcPts val="0"/>
              </a:spcAft>
              <a:buClr>
                <a:srgbClr val="000080"/>
              </a:buClr>
              <a:buSzPct val="110000"/>
              <a:buFont typeface="Arial"/>
              <a:buNone/>
            </a:pPr>
            <a:r>
              <a:t/>
            </a:r>
            <a:endParaRPr b="0" i="0" sz="8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110000"/>
              <a:buFont typeface="Arial"/>
              <a:buChar char="●"/>
            </a:pPr>
            <a:r>
              <a:rPr b="0" i="0" lang="en-US" sz="3200" u="none" cap="none" strike="noStrike">
                <a:solidFill>
                  <a:schemeClr val="dk1"/>
                </a:solidFill>
                <a:latin typeface="Arial"/>
                <a:ea typeface="Arial"/>
                <a:cs typeface="Arial"/>
                <a:sym typeface="Arial"/>
              </a:rPr>
              <a:t>Whatever we practice becomes “hardwired.”</a:t>
            </a:r>
          </a:p>
          <a:p>
            <a:pPr indent="-342900" lvl="0" marL="342900" marR="0" rtl="0" algn="l">
              <a:spcBef>
                <a:spcPts val="160"/>
              </a:spcBef>
              <a:spcAft>
                <a:spcPts val="0"/>
              </a:spcAft>
              <a:buClr>
                <a:srgbClr val="000080"/>
              </a:buClr>
              <a:buSzPct val="110000"/>
              <a:buFont typeface="Arial"/>
              <a:buNone/>
            </a:pPr>
            <a:r>
              <a:t/>
            </a:r>
            <a:endParaRPr b="0" i="0" sz="8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rgbClr val="000080"/>
              </a:buClr>
              <a:buSzPct val="110000"/>
              <a:buFont typeface="Arial"/>
              <a:buChar char="●"/>
            </a:pPr>
            <a:r>
              <a:rPr b="0" i="0" lang="en-US" sz="3200" u="none" cap="none" strike="noStrike">
                <a:solidFill>
                  <a:schemeClr val="dk1"/>
                </a:solidFill>
                <a:latin typeface="Arial"/>
                <a:ea typeface="Arial"/>
                <a:cs typeface="Arial"/>
                <a:sym typeface="Arial"/>
              </a:rPr>
              <a:t>What teens do affects how their brains develop for life.</a:t>
            </a:r>
          </a:p>
        </p:txBody>
      </p:sp>
      <p:pic>
        <p:nvPicPr>
          <p:cNvPr descr="MR900232910" id="102" name="Shape 102"/>
          <p:cNvPicPr preferRelativeResize="0"/>
          <p:nvPr/>
        </p:nvPicPr>
        <p:blipFill rotWithShape="1">
          <a:blip r:embed="rId3">
            <a:alphaModFix/>
          </a:blip>
          <a:srcRect b="0" l="0" r="0" t="0"/>
          <a:stretch/>
        </p:blipFill>
        <p:spPr>
          <a:xfrm>
            <a:off x="2819400" y="5105400"/>
            <a:ext cx="914400" cy="914400"/>
          </a:xfrm>
          <a:prstGeom prst="rect">
            <a:avLst/>
          </a:prstGeom>
          <a:noFill/>
          <a:ln>
            <a:noFill/>
          </a:ln>
        </p:spPr>
      </p:pic>
      <p:pic>
        <p:nvPicPr>
          <p:cNvPr descr="MR900083017" id="103" name="Shape 103"/>
          <p:cNvPicPr preferRelativeResize="0"/>
          <p:nvPr/>
        </p:nvPicPr>
        <p:blipFill rotWithShape="1">
          <a:blip r:embed="rId4">
            <a:alphaModFix/>
          </a:blip>
          <a:srcRect b="0" l="0" r="0" t="0"/>
          <a:stretch/>
        </p:blipFill>
        <p:spPr>
          <a:xfrm>
            <a:off x="914400" y="5029200"/>
            <a:ext cx="914400" cy="914400"/>
          </a:xfrm>
          <a:prstGeom prst="rect">
            <a:avLst/>
          </a:prstGeom>
          <a:noFill/>
          <a:ln>
            <a:noFill/>
          </a:ln>
        </p:spPr>
      </p:pic>
      <p:pic>
        <p:nvPicPr>
          <p:cNvPr descr="MR900232418" id="104" name="Shape 104"/>
          <p:cNvPicPr preferRelativeResize="0"/>
          <p:nvPr/>
        </p:nvPicPr>
        <p:blipFill rotWithShape="1">
          <a:blip r:embed="rId5">
            <a:alphaModFix/>
          </a:blip>
          <a:srcRect b="0" l="0" r="0" t="0"/>
          <a:stretch/>
        </p:blipFill>
        <p:spPr>
          <a:xfrm>
            <a:off x="1905000" y="4724400"/>
            <a:ext cx="914400" cy="914400"/>
          </a:xfrm>
          <a:prstGeom prst="rect">
            <a:avLst/>
          </a:prstGeom>
          <a:noFill/>
          <a:ln>
            <a:noFill/>
          </a:ln>
        </p:spPr>
      </p:pic>
      <p:pic>
        <p:nvPicPr>
          <p:cNvPr descr="MR900053956" id="105" name="Shape 105"/>
          <p:cNvPicPr preferRelativeResize="0"/>
          <p:nvPr/>
        </p:nvPicPr>
        <p:blipFill rotWithShape="1">
          <a:blip r:embed="rId6">
            <a:alphaModFix/>
          </a:blip>
          <a:srcRect b="0" l="0" r="0" t="0"/>
          <a:stretch/>
        </p:blipFill>
        <p:spPr>
          <a:xfrm>
            <a:off x="4572000" y="5029200"/>
            <a:ext cx="914400" cy="914400"/>
          </a:xfrm>
          <a:prstGeom prst="rect">
            <a:avLst/>
          </a:prstGeom>
          <a:noFill/>
          <a:ln>
            <a:noFill/>
          </a:ln>
        </p:spPr>
      </p:pic>
      <p:pic>
        <p:nvPicPr>
          <p:cNvPr descr="MR900029891" id="106" name="Shape 106"/>
          <p:cNvPicPr preferRelativeResize="0"/>
          <p:nvPr/>
        </p:nvPicPr>
        <p:blipFill rotWithShape="1">
          <a:blip r:embed="rId7">
            <a:alphaModFix/>
          </a:blip>
          <a:srcRect b="0" l="0" r="0" t="0"/>
          <a:stretch/>
        </p:blipFill>
        <p:spPr>
          <a:xfrm>
            <a:off x="5791200" y="4648200"/>
            <a:ext cx="914400" cy="914400"/>
          </a:xfrm>
          <a:prstGeom prst="rect">
            <a:avLst/>
          </a:prstGeom>
          <a:noFill/>
          <a:ln>
            <a:noFill/>
          </a:ln>
        </p:spPr>
      </p:pic>
      <p:pic>
        <p:nvPicPr>
          <p:cNvPr descr="MH900183056" id="107" name="Shape 107"/>
          <p:cNvPicPr preferRelativeResize="0"/>
          <p:nvPr/>
        </p:nvPicPr>
        <p:blipFill rotWithShape="1">
          <a:blip r:embed="rId8">
            <a:alphaModFix/>
          </a:blip>
          <a:srcRect b="0" l="16243" r="18782" t="0"/>
          <a:stretch/>
        </p:blipFill>
        <p:spPr>
          <a:xfrm>
            <a:off x="7086600" y="5005387"/>
            <a:ext cx="609599" cy="938212"/>
          </a:xfrm>
          <a:prstGeom prst="rect">
            <a:avLst/>
          </a:prstGeom>
          <a:noFill/>
          <a:ln>
            <a:noFill/>
          </a:ln>
        </p:spPr>
      </p:pic>
      <p:pic>
        <p:nvPicPr>
          <p:cNvPr descr="MR900304421" id="108" name="Shape 108"/>
          <p:cNvPicPr preferRelativeResize="0"/>
          <p:nvPr/>
        </p:nvPicPr>
        <p:blipFill rotWithShape="1">
          <a:blip r:embed="rId9">
            <a:alphaModFix/>
          </a:blip>
          <a:srcRect b="0" l="0" r="0" t="0"/>
          <a:stretch/>
        </p:blipFill>
        <p:spPr>
          <a:xfrm>
            <a:off x="3581400" y="4648200"/>
            <a:ext cx="914400" cy="914400"/>
          </a:xfrm>
          <a:prstGeom prst="rect">
            <a:avLst/>
          </a:prstGeom>
          <a:noFill/>
          <a:ln>
            <a:noFill/>
          </a:ln>
        </p:spPr>
      </p:pic>
      <p:sp>
        <p:nvSpPr>
          <p:cNvPr id="109" name="Shape 109"/>
          <p:cNvSpPr txBox="1"/>
          <p:nvPr/>
        </p:nvSpPr>
        <p:spPr>
          <a:xfrm>
            <a:off x="5181600" y="5867400"/>
            <a:ext cx="3657600" cy="2286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i="1" lang="en-US" sz="900">
                <a:solidFill>
                  <a:schemeClr val="dk1"/>
                </a:solidFill>
                <a:latin typeface="Arial"/>
                <a:ea typeface="Arial"/>
                <a:cs typeface="Arial"/>
                <a:sym typeface="Arial"/>
              </a:rPr>
              <a:t>Source: B. Strauch, The Primal Teen, 2003</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200" u="none" cap="none" strike="noStrike">
                <a:solidFill>
                  <a:srgbClr val="FFCC66"/>
                </a:solidFill>
                <a:latin typeface="Arial"/>
                <a:ea typeface="Arial"/>
                <a:cs typeface="Arial"/>
                <a:sym typeface="Arial"/>
              </a:rPr>
              <a:t>Brain #1 – Growth Spurt</a:t>
            </a:r>
          </a:p>
        </p:txBody>
      </p:sp>
      <p:sp>
        <p:nvSpPr>
          <p:cNvPr id="115" name="Shape 115"/>
          <p:cNvSpPr txBox="1"/>
          <p:nvPr>
            <p:ph idx="1" type="body"/>
          </p:nvPr>
        </p:nvSpPr>
        <p:spPr>
          <a:xfrm>
            <a:off x="1828800" y="1524000"/>
            <a:ext cx="6248399" cy="45720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25000"/>
              <a:buFont typeface="Arial"/>
              <a:buNone/>
            </a:pPr>
            <a:r>
              <a:rPr b="0" i="0" lang="en-US" sz="3200" u="none" cap="none" strike="noStrike">
                <a:solidFill>
                  <a:schemeClr val="dk1"/>
                </a:solidFill>
                <a:latin typeface="Arial"/>
                <a:ea typeface="Arial"/>
                <a:cs typeface="Arial"/>
                <a:sym typeface="Arial"/>
              </a:rPr>
              <a:t>   </a:t>
            </a:r>
          </a:p>
          <a:p>
            <a:pPr indent="-342900" lvl="0" marL="342900" marR="0" rtl="0" algn="l">
              <a:spcBef>
                <a:spcPts val="640"/>
              </a:spcBef>
              <a:spcAft>
                <a:spcPts val="0"/>
              </a:spcAft>
              <a:buClr>
                <a:srgbClr val="000080"/>
              </a:buClr>
              <a:buSzPct val="25000"/>
              <a:buFont typeface="Arial"/>
              <a:buNone/>
            </a:pPr>
            <a:r>
              <a:rPr b="0" i="0" lang="en-US" sz="3200" u="none" cap="none" strike="noStrike">
                <a:solidFill>
                  <a:schemeClr val="dk1"/>
                </a:solidFill>
                <a:latin typeface="Arial"/>
                <a:ea typeface="Arial"/>
                <a:cs typeface="Arial"/>
                <a:sym typeface="Arial"/>
              </a:rPr>
              <a:t>  What does this growth spurt mean for parenting?</a:t>
            </a:r>
          </a:p>
          <a:p>
            <a:pPr indent="-342900" lvl="0" marL="342900" marR="0" rtl="0" algn="l">
              <a:spcBef>
                <a:spcPts val="720"/>
              </a:spcBef>
              <a:spcAft>
                <a:spcPts val="0"/>
              </a:spcAft>
              <a:buClr>
                <a:srgbClr val="000080"/>
              </a:buClr>
              <a:buSzPct val="70000"/>
              <a:buFont typeface="Arial"/>
              <a:buNone/>
            </a:pPr>
            <a:r>
              <a:t/>
            </a:r>
            <a:endParaRPr b="0" i="0" sz="3600" u="none" cap="none" strike="noStrike">
              <a:solidFill>
                <a:schemeClr val="dk1"/>
              </a:solidFill>
              <a:latin typeface="Arial"/>
              <a:ea typeface="Arial"/>
              <a:cs typeface="Arial"/>
              <a:sym typeface="Arial"/>
            </a:endParaRPr>
          </a:p>
        </p:txBody>
      </p:sp>
      <p:pic>
        <p:nvPicPr>
          <p:cNvPr descr="MCj03629660000[1]" id="116" name="Shape 116"/>
          <p:cNvPicPr preferRelativeResize="0"/>
          <p:nvPr/>
        </p:nvPicPr>
        <p:blipFill rotWithShape="1">
          <a:blip r:embed="rId3">
            <a:alphaModFix/>
          </a:blip>
          <a:srcRect b="0" l="0" r="0" t="0"/>
          <a:stretch/>
        </p:blipFill>
        <p:spPr>
          <a:xfrm>
            <a:off x="2667000" y="3581400"/>
            <a:ext cx="4267199" cy="2286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Brain #1 – Growth Spurt</a:t>
            </a:r>
          </a:p>
        </p:txBody>
      </p:sp>
      <p:sp>
        <p:nvSpPr>
          <p:cNvPr id="122" name="Shape 122"/>
          <p:cNvSpPr txBox="1"/>
          <p:nvPr>
            <p:ph idx="1" type="body"/>
          </p:nvPr>
        </p:nvSpPr>
        <p:spPr>
          <a:xfrm>
            <a:off x="1295400" y="2362200"/>
            <a:ext cx="7543800" cy="37338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0080"/>
              </a:buClr>
              <a:buSzPct val="70000"/>
              <a:buFont typeface="Noto Sans Symbols"/>
              <a:buChar char="❖"/>
            </a:pPr>
            <a:r>
              <a:rPr b="0" i="0" lang="en-US" sz="3400" u="none" cap="none" strike="noStrike">
                <a:solidFill>
                  <a:schemeClr val="dk1"/>
                </a:solidFill>
                <a:latin typeface="Arial"/>
                <a:ea typeface="Arial"/>
                <a:cs typeface="Arial"/>
                <a:sym typeface="Arial"/>
              </a:rPr>
              <a:t>Middle grades is a </a:t>
            </a:r>
            <a:r>
              <a:rPr b="0" i="1" lang="en-US" sz="3400" u="none" cap="none" strike="noStrike">
                <a:solidFill>
                  <a:schemeClr val="dk1"/>
                </a:solidFill>
                <a:latin typeface="Arial"/>
                <a:ea typeface="Arial"/>
                <a:cs typeface="Arial"/>
                <a:sym typeface="Arial"/>
              </a:rPr>
              <a:t>critical time</a:t>
            </a:r>
            <a:r>
              <a:rPr b="0" i="0" lang="en-US" sz="3400" u="none" cap="none" strike="noStrike">
                <a:solidFill>
                  <a:schemeClr val="dk1"/>
                </a:solidFill>
                <a:latin typeface="Arial"/>
                <a:ea typeface="Arial"/>
                <a:cs typeface="Arial"/>
                <a:sym typeface="Arial"/>
              </a:rPr>
              <a:t> to expose your child to all types of learning experiences and skills.</a:t>
            </a:r>
          </a:p>
          <a:p>
            <a:pPr indent="-342900" lvl="0" marL="342900" marR="0" rtl="0" algn="l">
              <a:spcBef>
                <a:spcPts val="640"/>
              </a:spcBef>
              <a:spcAft>
                <a:spcPts val="0"/>
              </a:spcAft>
              <a:buClr>
                <a:srgbClr val="000080"/>
              </a:buClr>
              <a:buSzPct val="700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381000" y="304800"/>
            <a:ext cx="6705599" cy="685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600" u="none" cap="none" strike="noStrike">
                <a:solidFill>
                  <a:srgbClr val="FFCC66"/>
                </a:solidFill>
                <a:latin typeface="Arial"/>
                <a:ea typeface="Arial"/>
                <a:cs typeface="Arial"/>
                <a:sym typeface="Arial"/>
              </a:rPr>
              <a:t>Brain #1 – Growth Spurt</a:t>
            </a:r>
          </a:p>
        </p:txBody>
      </p:sp>
      <p:sp>
        <p:nvSpPr>
          <p:cNvPr id="128" name="Shape 128"/>
          <p:cNvSpPr txBox="1"/>
          <p:nvPr>
            <p:ph idx="1" type="body"/>
          </p:nvPr>
        </p:nvSpPr>
        <p:spPr>
          <a:xfrm>
            <a:off x="762000" y="1524000"/>
            <a:ext cx="7696199" cy="45720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000080"/>
              </a:buClr>
              <a:buSzPct val="70000"/>
              <a:buFont typeface="Noto Sans Symbols"/>
              <a:buChar char="∙"/>
            </a:pPr>
            <a:r>
              <a:rPr b="1" i="0" lang="en-US" sz="3200" u="none" cap="none" strike="noStrike">
                <a:solidFill>
                  <a:schemeClr val="dk1"/>
                </a:solidFill>
                <a:latin typeface="Arial"/>
                <a:ea typeface="Arial"/>
                <a:cs typeface="Arial"/>
                <a:sym typeface="Arial"/>
              </a:rPr>
              <a:t>Parks and museums</a:t>
            </a:r>
            <a:r>
              <a:rPr b="0" i="0" lang="en-US" sz="3200" u="none" cap="none" strike="noStrike">
                <a:solidFill>
                  <a:schemeClr val="dk1"/>
                </a:solidFill>
                <a:latin typeface="Arial"/>
                <a:ea typeface="Arial"/>
                <a:cs typeface="Arial"/>
                <a:sym typeface="Arial"/>
              </a:rPr>
              <a:t> for information on geology, volcanoes, astronomy, plants, animals, and history</a:t>
            </a:r>
          </a:p>
          <a:p>
            <a:pPr indent="-342900" lvl="0" marL="342900" marR="0" rtl="0" algn="l">
              <a:lnSpc>
                <a:spcPct val="90000"/>
              </a:lnSpc>
              <a:spcBef>
                <a:spcPts val="640"/>
              </a:spcBef>
              <a:spcAft>
                <a:spcPts val="0"/>
              </a:spcAft>
              <a:buClr>
                <a:srgbClr val="000080"/>
              </a:buClr>
              <a:buSzPct val="70000"/>
              <a:buFont typeface="Noto Sans Symbols"/>
              <a:buChar char="∙"/>
            </a:pPr>
            <a:r>
              <a:rPr b="1" i="0" lang="en-US" sz="3200" u="none" cap="none" strike="noStrike">
                <a:solidFill>
                  <a:schemeClr val="dk1"/>
                </a:solidFill>
                <a:latin typeface="Arial"/>
                <a:ea typeface="Arial"/>
                <a:cs typeface="Arial"/>
                <a:sym typeface="Arial"/>
              </a:rPr>
              <a:t>Concerts:</a:t>
            </a:r>
            <a:r>
              <a:rPr b="0" i="0" lang="en-US" sz="3200" u="none" cap="none" strike="noStrike">
                <a:solidFill>
                  <a:schemeClr val="dk1"/>
                </a:solidFill>
                <a:latin typeface="Arial"/>
                <a:ea typeface="Arial"/>
                <a:cs typeface="Arial"/>
                <a:sym typeface="Arial"/>
              </a:rPr>
              <a:t> classical, jazz, blue grass</a:t>
            </a:r>
          </a:p>
          <a:p>
            <a:pPr indent="-342900" lvl="0" marL="342900" marR="0" rtl="0" algn="l">
              <a:lnSpc>
                <a:spcPct val="90000"/>
              </a:lnSpc>
              <a:spcBef>
                <a:spcPts val="640"/>
              </a:spcBef>
              <a:spcAft>
                <a:spcPts val="0"/>
              </a:spcAft>
              <a:buClr>
                <a:srgbClr val="000080"/>
              </a:buClr>
              <a:buSzPct val="70000"/>
              <a:buFont typeface="Noto Sans Symbols"/>
              <a:buChar char="∙"/>
            </a:pPr>
            <a:r>
              <a:rPr b="1" i="0" lang="en-US" sz="3200" u="none" cap="none" strike="noStrike">
                <a:solidFill>
                  <a:schemeClr val="dk1"/>
                </a:solidFill>
                <a:latin typeface="Arial"/>
                <a:ea typeface="Arial"/>
                <a:cs typeface="Arial"/>
                <a:sym typeface="Arial"/>
              </a:rPr>
              <a:t>Activities:</a:t>
            </a:r>
            <a:r>
              <a:rPr b="0" i="0" lang="en-US" sz="3200" u="none" cap="none" strike="noStrike">
                <a:solidFill>
                  <a:schemeClr val="dk1"/>
                </a:solidFill>
                <a:latin typeface="Arial"/>
                <a:ea typeface="Arial"/>
                <a:cs typeface="Arial"/>
                <a:sym typeface="Arial"/>
              </a:rPr>
              <a:t> skating, skiing, swimming, biking, hiking, dancing, gymnastics</a:t>
            </a:r>
          </a:p>
          <a:p>
            <a:pPr indent="-342900" lvl="0" marL="342900" marR="0" rtl="0" algn="l">
              <a:lnSpc>
                <a:spcPct val="90000"/>
              </a:lnSpc>
              <a:spcBef>
                <a:spcPts val="640"/>
              </a:spcBef>
              <a:spcAft>
                <a:spcPts val="0"/>
              </a:spcAft>
              <a:buClr>
                <a:srgbClr val="000080"/>
              </a:buClr>
              <a:buSzPct val="70000"/>
              <a:buFont typeface="Noto Sans Symbols"/>
              <a:buChar char="∙"/>
            </a:pPr>
            <a:r>
              <a:rPr b="1" i="0" lang="en-US" sz="3200" u="none" cap="none" strike="noStrike">
                <a:solidFill>
                  <a:schemeClr val="dk1"/>
                </a:solidFill>
                <a:latin typeface="Arial"/>
                <a:ea typeface="Arial"/>
                <a:cs typeface="Arial"/>
                <a:sym typeface="Arial"/>
              </a:rPr>
              <a:t>Arts and crafts:</a:t>
            </a:r>
            <a:r>
              <a:rPr b="0" i="0" lang="en-US" sz="3200" u="none" cap="none" strike="noStrike">
                <a:solidFill>
                  <a:schemeClr val="dk1"/>
                </a:solidFill>
                <a:latin typeface="Arial"/>
                <a:ea typeface="Arial"/>
                <a:cs typeface="Arial"/>
                <a:sym typeface="Arial"/>
              </a:rPr>
              <a:t> Art media, art appreciation, sewing, cooking, photo journaling</a:t>
            </a:r>
          </a:p>
        </p:txBody>
      </p:sp>
    </p:spTree>
  </p:cSld>
  <p:clrMapOvr>
    <a:masterClrMapping/>
  </p:clrMapOvr>
</p:sld>
</file>

<file path=ppt/theme/theme1.xml><?xml version="1.0" encoding="utf-8"?>
<a:theme xmlns:a="http://schemas.openxmlformats.org/drawingml/2006/main" xmlns:r="http://schemas.openxmlformats.org/officeDocument/2006/relationships" name="tcsii-updated-template">
  <a:themeElements>
    <a:clrScheme name="tcsii-template-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