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5" r:id="rId13"/>
    <p:sldId id="276" r:id="rId14"/>
    <p:sldId id="266" r:id="rId15"/>
    <p:sldId id="268" r:id="rId16"/>
    <p:sldId id="277" r:id="rId17"/>
    <p:sldId id="269" r:id="rId18"/>
    <p:sldId id="270" r:id="rId19"/>
    <p:sldId id="271" r:id="rId20"/>
    <p:sldId id="272" r:id="rId21"/>
    <p:sldId id="274" r:id="rId22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FA181AE-8191-45DB-AA70-B3AF48F2A8A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409AC5A-7EE3-480E-AA12-F7C23AFC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18783" cy="2971801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Together we win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189734" cy="19473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Relational Approach to Help the Traumatized Student – Based on the book, </a:t>
            </a:r>
            <a:r>
              <a:rPr lang="en-US" sz="3600" i="1" dirty="0" smtClean="0"/>
              <a:t>Help for Billy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438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classroom designed for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The Classroom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14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Mastery of social skills directly impacts a child’s academic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Social and Emotional Issues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85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96633"/>
            <a:ext cx="8534400" cy="36977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1. Socially immature-  </a:t>
            </a:r>
            <a:r>
              <a:rPr lang="en-US" sz="2400" dirty="0" smtClean="0"/>
              <a:t>A kindergartner in a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graders body.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2. Not a social thinker- </a:t>
            </a:r>
            <a:r>
              <a:rPr lang="en-US" sz="2400" dirty="0" smtClean="0"/>
              <a:t>difficult time reading tone, facial cues, and feelings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3. Terrified of rejection – </a:t>
            </a:r>
            <a:r>
              <a:rPr lang="en-US" sz="2400" dirty="0" smtClean="0"/>
              <a:t>Traumatized kids live in a state of fear every moment of every day.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7490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Driving Billy’s Inability to Socialize Appropriately?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22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52084"/>
            <a:ext cx="8534400" cy="3942315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Language</a:t>
            </a:r>
            <a:r>
              <a:rPr lang="en-US" sz="2000" dirty="0" smtClean="0"/>
              <a:t>- need help learning social language, identifying emotions and connecting them to words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Logic</a:t>
            </a:r>
            <a:r>
              <a:rPr lang="en-US" sz="2000" dirty="0" smtClean="0"/>
              <a:t>- Help Billy to think rationally and away from magical thinking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C00000"/>
                </a:solidFill>
              </a:rPr>
              <a:t>Learning</a:t>
            </a:r>
            <a:r>
              <a:rPr lang="en-US" sz="2000" dirty="0" smtClean="0"/>
              <a:t>- Training Billy’s brain to properly interpret social cues and facial expression.  The inability to form social relationships should be considered equal to a dyslexic student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C00000"/>
                </a:solidFill>
              </a:rPr>
              <a:t>Listening</a:t>
            </a:r>
            <a:r>
              <a:rPr lang="en-US" sz="2000" dirty="0" smtClean="0"/>
              <a:t>- listening drills that practice keeping focused with good eye contact may be required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196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Teaching the Traumatized Student the Four L’s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90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75" y="4436076"/>
            <a:ext cx="8534400" cy="18782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you want children to be motivated they have to be regulated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468938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If you want to increase academic achievement, increase relationship.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349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188044"/>
            <a:ext cx="8534400" cy="2162432"/>
          </a:xfrm>
        </p:spPr>
        <p:txBody>
          <a:bodyPr/>
          <a:lstStyle/>
          <a:p>
            <a:r>
              <a:rPr lang="en-US" dirty="0" smtClean="0"/>
              <a:t>Redefining the teacher-student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082114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Teachers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34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443329"/>
            <a:ext cx="8534400" cy="2658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05" y="340242"/>
            <a:ext cx="8534400" cy="58585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Relationship Entrainment – process of actively changing the natural patterns of one object, or person, to the patterns of another object or person</a:t>
            </a:r>
          </a:p>
          <a:p>
            <a:endParaRPr lang="en-US" sz="2400" dirty="0"/>
          </a:p>
          <a:p>
            <a:r>
              <a:rPr lang="en-US" sz="2400" dirty="0" smtClean="0"/>
              <a:t>Institute of </a:t>
            </a:r>
            <a:r>
              <a:rPr lang="en-US" sz="2400" dirty="0" err="1" smtClean="0"/>
              <a:t>Heartmath</a:t>
            </a:r>
            <a:r>
              <a:rPr lang="en-US" sz="2400" dirty="0" smtClean="0"/>
              <a:t> has been studying the heart’s impact on the brain.  The heart creates 40-60 times more amplitude than the brain.  The cardiac field extends about 10 feet away from the body.</a:t>
            </a:r>
          </a:p>
          <a:p>
            <a:endParaRPr lang="en-US" sz="2400" dirty="0" smtClean="0"/>
          </a:p>
          <a:p>
            <a:r>
              <a:rPr lang="en-US" sz="2400" dirty="0" smtClean="0"/>
              <a:t>A person’s heart beat can be measured in another person’s brainwave influencing their mood, attitudes, and feelings.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 have to get Billy to behave! I do not want to be seen as a bad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Cultural and Personal Beliefs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89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cord must be cut between the teacher’s effectiveness and the student’s behavior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09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98" y="2286000"/>
            <a:ext cx="8534400" cy="4436076"/>
          </a:xfrm>
        </p:spPr>
        <p:txBody>
          <a:bodyPr/>
          <a:lstStyle/>
          <a:p>
            <a:r>
              <a:rPr lang="en-US" dirty="0" smtClean="0"/>
              <a:t>Being aware of our windows of stress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95" y="689575"/>
            <a:ext cx="8534400" cy="111828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Unfinished business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9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Andy and Billy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57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closing </a:t>
            </a:r>
            <a:r>
              <a:rPr lang="en-US" sz="3600" dirty="0" smtClean="0">
                <a:sym typeface="Wingdings" panose="05000000000000000000" pitchFamily="2" charset="2"/>
              </a:rPr>
              <a:t></a:t>
            </a:r>
            <a:endParaRPr lang="en-US" sz="3600" dirty="0" smtClean="0"/>
          </a:p>
          <a:p>
            <a:r>
              <a:rPr lang="en-US" sz="3200" dirty="0" smtClean="0"/>
              <a:t>Relational Influences create motivation</a:t>
            </a:r>
          </a:p>
          <a:p>
            <a:r>
              <a:rPr lang="en-US" sz="3200" dirty="0" smtClean="0"/>
              <a:t>“What can I do right now to connect with this child?”</a:t>
            </a:r>
          </a:p>
          <a:p>
            <a:r>
              <a:rPr lang="en-US" sz="3200" dirty="0" smtClean="0"/>
              <a:t>If you want your student to be motivated they have to </a:t>
            </a:r>
            <a:r>
              <a:rPr lang="en-US" sz="3200" smtClean="0"/>
              <a:t>be regulated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05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References:</a:t>
            </a:r>
          </a:p>
          <a:p>
            <a:r>
              <a:rPr lang="en-US" sz="4800" i="1" dirty="0" smtClean="0"/>
              <a:t>Help For Billy</a:t>
            </a:r>
            <a:r>
              <a:rPr lang="en-US" sz="4800" dirty="0" smtClean="0"/>
              <a:t>, by Heather T. Forbes, LCSW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8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83" y="44873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183" y="98854"/>
            <a:ext cx="9687697" cy="67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stress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115593" cy="3615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Changing the Window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71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Equals a chance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38694"/>
            <a:ext cx="10894644" cy="3615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Healthy teacher-student relationship</a:t>
            </a:r>
          </a:p>
          <a:p>
            <a:r>
              <a:rPr lang="en-US" sz="3600" dirty="0" smtClean="0"/>
              <a:t>Regulated environment</a:t>
            </a:r>
          </a:p>
          <a:p>
            <a:r>
              <a:rPr lang="en-US" sz="3600" dirty="0" smtClean="0"/>
              <a:t>Meeting the children’s emotional needs</a:t>
            </a:r>
          </a:p>
          <a:p>
            <a:r>
              <a:rPr lang="en-US" sz="3600" dirty="0" smtClean="0"/>
              <a:t>Reducing stress that leads to overwhelm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Whether you think you can, or you think you can’t-you’re right.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			-</a:t>
            </a:r>
            <a:r>
              <a:rPr lang="en-US" sz="2200" dirty="0" smtClean="0"/>
              <a:t>Henry Ford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Belief Systems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364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Asking the right questions takes as much skill as giving the right answers –</a:t>
            </a:r>
            <a:r>
              <a:rPr lang="en-US" sz="2700" dirty="0" smtClean="0"/>
              <a:t>Robert Half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Ask the Right 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87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73396"/>
            <a:ext cx="8534400" cy="262100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What Else is really going on here?</a:t>
            </a:r>
            <a:br>
              <a:rPr lang="en-US" sz="2400" dirty="0" smtClean="0"/>
            </a:br>
            <a:r>
              <a:rPr lang="en-US" sz="2400" dirty="0" smtClean="0"/>
              <a:t>What does this child need?</a:t>
            </a:r>
            <a:br>
              <a:rPr lang="en-US" sz="2400" dirty="0" smtClean="0"/>
            </a:br>
            <a:r>
              <a:rPr lang="en-US" sz="2400" dirty="0" smtClean="0"/>
              <a:t>How can I change my perspective?</a:t>
            </a:r>
            <a:br>
              <a:rPr lang="en-US" sz="2400" dirty="0" smtClean="0"/>
            </a:br>
            <a:r>
              <a:rPr lang="en-US" sz="2400" dirty="0" smtClean="0"/>
              <a:t>What keeps me only looking at the behavior</a:t>
            </a:r>
            <a:br>
              <a:rPr lang="en-US" sz="2400" dirty="0" smtClean="0"/>
            </a:br>
            <a:r>
              <a:rPr lang="en-US" sz="2400" dirty="0" smtClean="0"/>
              <a:t>What is the Behavior communicating right now</a:t>
            </a:r>
            <a:br>
              <a:rPr lang="en-US" sz="2400" dirty="0" smtClean="0"/>
            </a:br>
            <a:r>
              <a:rPr lang="en-US" sz="2400" dirty="0" smtClean="0"/>
              <a:t>What in the environment could be triggering the behavior?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“How can I change Billy’s behavior?”</a:t>
            </a:r>
          </a:p>
          <a:p>
            <a:r>
              <a:rPr lang="en-US" sz="3200" dirty="0" smtClean="0"/>
              <a:t>VS.  “What is driving Billy’s behavior?”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2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“What can I do at this very moment to improve my relationship with Billy?”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70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</TotalTime>
  <Words>392</Words>
  <Application>Microsoft Office PowerPoint</Application>
  <PresentationFormat>Widescreen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3</vt:lpstr>
      <vt:lpstr>Slice</vt:lpstr>
      <vt:lpstr>Together we win</vt:lpstr>
      <vt:lpstr>PowerPoint Presentation</vt:lpstr>
      <vt:lpstr>PowerPoint Presentation</vt:lpstr>
      <vt:lpstr>Increasing stress tolerance</vt:lpstr>
      <vt:lpstr>Equals a chance for Change</vt:lpstr>
      <vt:lpstr>Whether you think you can, or you think you can’t-you’re right.            -Henry Ford</vt:lpstr>
      <vt:lpstr>Asking the right questions takes as much skill as giving the right answers –Robert Half</vt:lpstr>
      <vt:lpstr>What Else is really going on here? What does this child need? How can I change my perspective? What keeps me only looking at the behavior What is the Behavior communicating right now What in the environment could be triggering the behavior?</vt:lpstr>
      <vt:lpstr>PowerPoint Presentation</vt:lpstr>
      <vt:lpstr>Create a classroom designed for regulation</vt:lpstr>
      <vt:lpstr>Mastery of social skills directly impacts a child’s academic performance</vt:lpstr>
      <vt:lpstr>1. Socially immature-  A kindergartner in a 3rd graders body.  2. Not a social thinker- difficult time reading tone, facial cues, and feelings  3. Terrified of rejection – Traumatized kids live in a state of fear every moment of every day.</vt:lpstr>
      <vt:lpstr>Language- need help learning social language, identifying emotions and connecting them to words  Logic- Help Billy to think rationally and away from magical thinking  Learning- Training Billy’s brain to properly interpret social cues and facial expression.  The inability to form social relationships should be considered equal to a dyslexic student  Listening- listening drills that practice keeping focused with good eye contact may be required</vt:lpstr>
      <vt:lpstr>If you want children to be motivated they have to be regulated</vt:lpstr>
      <vt:lpstr>Redefining the teacher-student relationship</vt:lpstr>
      <vt:lpstr>PowerPoint Presentation</vt:lpstr>
      <vt:lpstr>“I have to get Billy to behave! I do not want to be seen as a bad teacher</vt:lpstr>
      <vt:lpstr>PowerPoint Presentation</vt:lpstr>
      <vt:lpstr>Being aware of our windows of stress tolerance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we win</dc:title>
  <dc:creator>Matt Merback</dc:creator>
  <cp:lastModifiedBy>April Mayer</cp:lastModifiedBy>
  <cp:revision>26</cp:revision>
  <cp:lastPrinted>2016-12-06T16:36:24Z</cp:lastPrinted>
  <dcterms:created xsi:type="dcterms:W3CDTF">2016-11-30T15:57:20Z</dcterms:created>
  <dcterms:modified xsi:type="dcterms:W3CDTF">2016-12-08T17:57:14Z</dcterms:modified>
</cp:coreProperties>
</file>