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3" r:id="rId3"/>
    <p:sldId id="289" r:id="rId4"/>
    <p:sldId id="298" r:id="rId5"/>
    <p:sldId id="257" r:id="rId6"/>
    <p:sldId id="291" r:id="rId7"/>
    <p:sldId id="274" r:id="rId8"/>
    <p:sldId id="264" r:id="rId9"/>
    <p:sldId id="280" r:id="rId10"/>
    <p:sldId id="292" r:id="rId11"/>
    <p:sldId id="281" r:id="rId12"/>
    <p:sldId id="297" r:id="rId13"/>
    <p:sldId id="293" r:id="rId14"/>
    <p:sldId id="294" r:id="rId15"/>
    <p:sldId id="296" r:id="rId16"/>
    <p:sldId id="269" r:id="rId17"/>
    <p:sldId id="273" r:id="rId18"/>
    <p:sldId id="272" r:id="rId19"/>
    <p:sldId id="27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573A4B-07A2-4F3E-A9E4-556FBCC6C1B1}" v="5" dt="2026-11-05T17:29:38.6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der, Martha" userId="99b04988-7c56-4e10-ba51-ea1ea7ab1466" providerId="ADAL" clId="{98E15824-04BA-49BF-9860-B9667C7FAEAB}"/>
    <pc:docChg chg="undo custSel addSld delSld modSld sldOrd">
      <pc:chgData name="Zender, Martha" userId="99b04988-7c56-4e10-ba51-ea1ea7ab1466" providerId="ADAL" clId="{98E15824-04BA-49BF-9860-B9667C7FAEAB}" dt="2026-11-05T17:31:35.993" v="1409"/>
      <pc:docMkLst>
        <pc:docMk/>
      </pc:docMkLst>
      <pc:sldChg chg="modSp mod">
        <pc:chgData name="Zender, Martha" userId="99b04988-7c56-4e10-ba51-ea1ea7ab1466" providerId="ADAL" clId="{98E15824-04BA-49BF-9860-B9667C7FAEAB}" dt="2026-10-06T20:06:40.726" v="82" actId="20577"/>
        <pc:sldMkLst>
          <pc:docMk/>
          <pc:sldMk cId="995271261" sldId="257"/>
        </pc:sldMkLst>
        <pc:graphicFrameChg chg="modGraphic">
          <ac:chgData name="Zender, Martha" userId="99b04988-7c56-4e10-ba51-ea1ea7ab1466" providerId="ADAL" clId="{98E15824-04BA-49BF-9860-B9667C7FAEAB}" dt="2026-10-06T20:06:40.726" v="82" actId="20577"/>
          <ac:graphicFrameMkLst>
            <pc:docMk/>
            <pc:sldMk cId="995271261" sldId="257"/>
            <ac:graphicFrameMk id="3" creationId="{00000000-0000-0000-0000-000000000000}"/>
          </ac:graphicFrameMkLst>
        </pc:graphicFrameChg>
      </pc:sldChg>
      <pc:sldChg chg="modSp mod">
        <pc:chgData name="Zender, Martha" userId="99b04988-7c56-4e10-ba51-ea1ea7ab1466" providerId="ADAL" clId="{98E15824-04BA-49BF-9860-B9667C7FAEAB}" dt="2026-10-06T19:58:50.177" v="2" actId="1076"/>
        <pc:sldMkLst>
          <pc:docMk/>
          <pc:sldMk cId="3558000952" sldId="263"/>
        </pc:sldMkLst>
        <pc:picChg chg="mod">
          <ac:chgData name="Zender, Martha" userId="99b04988-7c56-4e10-ba51-ea1ea7ab1466" providerId="ADAL" clId="{98E15824-04BA-49BF-9860-B9667C7FAEAB}" dt="2026-10-06T19:58:50.177" v="2" actId="1076"/>
          <ac:picMkLst>
            <pc:docMk/>
            <pc:sldMk cId="3558000952" sldId="263"/>
            <ac:picMk id="5" creationId="{93399F7F-C271-788E-497F-BFF2E857807B}"/>
          </ac:picMkLst>
        </pc:picChg>
      </pc:sldChg>
      <pc:sldChg chg="addSp modSp mod">
        <pc:chgData name="Zender, Martha" userId="99b04988-7c56-4e10-ba51-ea1ea7ab1466" providerId="ADAL" clId="{98E15824-04BA-49BF-9860-B9667C7FAEAB}" dt="2026-11-05T17:30:16.437" v="1345" actId="20577"/>
        <pc:sldMkLst>
          <pc:docMk/>
          <pc:sldMk cId="1338426600" sldId="264"/>
        </pc:sldMkLst>
        <pc:spChg chg="mod">
          <ac:chgData name="Zender, Martha" userId="99b04988-7c56-4e10-ba51-ea1ea7ab1466" providerId="ADAL" clId="{98E15824-04BA-49BF-9860-B9667C7FAEAB}" dt="2026-10-06T20:21:32.228" v="555" actId="1076"/>
          <ac:spMkLst>
            <pc:docMk/>
            <pc:sldMk cId="1338426600" sldId="264"/>
            <ac:spMk id="3" creationId="{00000000-0000-0000-0000-000000000000}"/>
          </ac:spMkLst>
        </pc:spChg>
        <pc:spChg chg="mod">
          <ac:chgData name="Zender, Martha" userId="99b04988-7c56-4e10-ba51-ea1ea7ab1466" providerId="ADAL" clId="{98E15824-04BA-49BF-9860-B9667C7FAEAB}" dt="2026-11-05T17:30:16.437" v="1345" actId="20577"/>
          <ac:spMkLst>
            <pc:docMk/>
            <pc:sldMk cId="1338426600" sldId="264"/>
            <ac:spMk id="6" creationId="{00000000-0000-0000-0000-000000000000}"/>
          </ac:spMkLst>
        </pc:spChg>
        <pc:picChg chg="add mod">
          <ac:chgData name="Zender, Martha" userId="99b04988-7c56-4e10-ba51-ea1ea7ab1466" providerId="ADAL" clId="{98E15824-04BA-49BF-9860-B9667C7FAEAB}" dt="2026-11-05T17:29:45.392" v="1343" actId="1076"/>
          <ac:picMkLst>
            <pc:docMk/>
            <pc:sldMk cId="1338426600" sldId="264"/>
            <ac:picMk id="2" creationId="{E3B8C030-39E4-A8A5-4D89-7C716CB83F7A}"/>
          </ac:picMkLst>
        </pc:picChg>
        <pc:picChg chg="mod">
          <ac:chgData name="Zender, Martha" userId="99b04988-7c56-4e10-ba51-ea1ea7ab1466" providerId="ADAL" clId="{98E15824-04BA-49BF-9860-B9667C7FAEAB}" dt="2026-10-06T20:21:33.975" v="556" actId="1076"/>
          <ac:picMkLst>
            <pc:docMk/>
            <pc:sldMk cId="1338426600" sldId="264"/>
            <ac:picMk id="4" creationId="{00000000-0000-0000-0000-000000000000}"/>
          </ac:picMkLst>
        </pc:picChg>
      </pc:sldChg>
      <pc:sldChg chg="addSp delSp modSp mod">
        <pc:chgData name="Zender, Martha" userId="99b04988-7c56-4e10-ba51-ea1ea7ab1466" providerId="ADAL" clId="{98E15824-04BA-49BF-9860-B9667C7FAEAB}" dt="2026-11-05T17:20:05.231" v="819"/>
        <pc:sldMkLst>
          <pc:docMk/>
          <pc:sldMk cId="439124146" sldId="269"/>
        </pc:sldMkLst>
        <pc:spChg chg="add del mod">
          <ac:chgData name="Zender, Martha" userId="99b04988-7c56-4e10-ba51-ea1ea7ab1466" providerId="ADAL" clId="{98E15824-04BA-49BF-9860-B9667C7FAEAB}" dt="2026-11-05T17:19:50.389" v="774"/>
          <ac:spMkLst>
            <pc:docMk/>
            <pc:sldMk cId="439124146" sldId="269"/>
            <ac:spMk id="2" creationId="{31519E3D-5F2D-8A77-7D5D-71882F435FB2}"/>
          </ac:spMkLst>
        </pc:spChg>
        <pc:spChg chg="add del mod">
          <ac:chgData name="Zender, Martha" userId="99b04988-7c56-4e10-ba51-ea1ea7ab1466" providerId="ADAL" clId="{98E15824-04BA-49BF-9860-B9667C7FAEAB}" dt="2026-11-05T17:20:05.231" v="819"/>
          <ac:spMkLst>
            <pc:docMk/>
            <pc:sldMk cId="439124146" sldId="269"/>
            <ac:spMk id="4" creationId="{D2F160AC-2A45-7B0F-DD59-1D6438CE037C}"/>
          </ac:spMkLst>
        </pc:spChg>
        <pc:spChg chg="mod">
          <ac:chgData name="Zender, Martha" userId="99b04988-7c56-4e10-ba51-ea1ea7ab1466" providerId="ADAL" clId="{98E15824-04BA-49BF-9860-B9667C7FAEAB}" dt="2026-11-05T17:20:02.317" v="817" actId="20577"/>
          <ac:spMkLst>
            <pc:docMk/>
            <pc:sldMk cId="439124146" sldId="269"/>
            <ac:spMk id="5" creationId="{00000000-0000-0000-0000-000000000000}"/>
          </ac:spMkLst>
        </pc:spChg>
      </pc:sldChg>
      <pc:sldChg chg="modSp mod">
        <pc:chgData name="Zender, Martha" userId="99b04988-7c56-4e10-ba51-ea1ea7ab1466" providerId="ADAL" clId="{98E15824-04BA-49BF-9860-B9667C7FAEAB}" dt="2026-11-05T17:21:18.269" v="898" actId="20577"/>
        <pc:sldMkLst>
          <pc:docMk/>
          <pc:sldMk cId="2498965020" sldId="272"/>
        </pc:sldMkLst>
        <pc:spChg chg="mod">
          <ac:chgData name="Zender, Martha" userId="99b04988-7c56-4e10-ba51-ea1ea7ab1466" providerId="ADAL" clId="{98E15824-04BA-49BF-9860-B9667C7FAEAB}" dt="2026-11-05T17:21:18.269" v="898" actId="20577"/>
          <ac:spMkLst>
            <pc:docMk/>
            <pc:sldMk cId="2498965020" sldId="272"/>
            <ac:spMk id="3" creationId="{00000000-0000-0000-0000-000000000000}"/>
          </ac:spMkLst>
        </pc:spChg>
      </pc:sldChg>
      <pc:sldChg chg="modSp mod">
        <pc:chgData name="Zender, Martha" userId="99b04988-7c56-4e10-ba51-ea1ea7ab1466" providerId="ADAL" clId="{98E15824-04BA-49BF-9860-B9667C7FAEAB}" dt="2026-11-05T17:23:13.124" v="1066" actId="1076"/>
        <pc:sldMkLst>
          <pc:docMk/>
          <pc:sldMk cId="2356634825" sldId="273"/>
        </pc:sldMkLst>
        <pc:spChg chg="mod">
          <ac:chgData name="Zender, Martha" userId="99b04988-7c56-4e10-ba51-ea1ea7ab1466" providerId="ADAL" clId="{98E15824-04BA-49BF-9860-B9667C7FAEAB}" dt="2026-11-05T17:23:09.791" v="1065" actId="6549"/>
          <ac:spMkLst>
            <pc:docMk/>
            <pc:sldMk cId="2356634825" sldId="273"/>
            <ac:spMk id="3" creationId="{00000000-0000-0000-0000-000000000000}"/>
          </ac:spMkLst>
        </pc:spChg>
        <pc:picChg chg="mod">
          <ac:chgData name="Zender, Martha" userId="99b04988-7c56-4e10-ba51-ea1ea7ab1466" providerId="ADAL" clId="{98E15824-04BA-49BF-9860-B9667C7FAEAB}" dt="2026-11-05T17:23:13.124" v="1066" actId="1076"/>
          <ac:picMkLst>
            <pc:docMk/>
            <pc:sldMk cId="2356634825" sldId="273"/>
            <ac:picMk id="4" creationId="{00000000-0000-0000-0000-000000000000}"/>
          </ac:picMkLst>
        </pc:picChg>
      </pc:sldChg>
      <pc:sldChg chg="del">
        <pc:chgData name="Zender, Martha" userId="99b04988-7c56-4e10-ba51-ea1ea7ab1466" providerId="ADAL" clId="{98E15824-04BA-49BF-9860-B9667C7FAEAB}" dt="2026-11-05T17:29:51.680" v="1344" actId="47"/>
        <pc:sldMkLst>
          <pc:docMk/>
          <pc:sldMk cId="2981197985" sldId="275"/>
        </pc:sldMkLst>
      </pc:sldChg>
      <pc:sldChg chg="modSp mod">
        <pc:chgData name="Zender, Martha" userId="99b04988-7c56-4e10-ba51-ea1ea7ab1466" providerId="ADAL" clId="{98E15824-04BA-49BF-9860-B9667C7FAEAB}" dt="2026-11-05T17:20:33.569" v="821" actId="1076"/>
        <pc:sldMkLst>
          <pc:docMk/>
          <pc:sldMk cId="3296216222" sldId="277"/>
        </pc:sldMkLst>
        <pc:spChg chg="mod">
          <ac:chgData name="Zender, Martha" userId="99b04988-7c56-4e10-ba51-ea1ea7ab1466" providerId="ADAL" clId="{98E15824-04BA-49BF-9860-B9667C7FAEAB}" dt="2026-11-05T17:20:33.569" v="821" actId="1076"/>
          <ac:spMkLst>
            <pc:docMk/>
            <pc:sldMk cId="3296216222" sldId="277"/>
            <ac:spMk id="2" creationId="{00000000-0000-0000-0000-000000000000}"/>
          </ac:spMkLst>
        </pc:spChg>
      </pc:sldChg>
      <pc:sldChg chg="modSp mod">
        <pc:chgData name="Zender, Martha" userId="99b04988-7c56-4e10-ba51-ea1ea7ab1466" providerId="ADAL" clId="{98E15824-04BA-49BF-9860-B9667C7FAEAB}" dt="2026-11-05T17:31:12.298" v="1407" actId="14100"/>
        <pc:sldMkLst>
          <pc:docMk/>
          <pc:sldMk cId="2406482944" sldId="280"/>
        </pc:sldMkLst>
        <pc:spChg chg="mod">
          <ac:chgData name="Zender, Martha" userId="99b04988-7c56-4e10-ba51-ea1ea7ab1466" providerId="ADAL" clId="{98E15824-04BA-49BF-9860-B9667C7FAEAB}" dt="2026-11-05T17:30:37.633" v="1361" actId="20577"/>
          <ac:spMkLst>
            <pc:docMk/>
            <pc:sldMk cId="2406482944" sldId="280"/>
            <ac:spMk id="2" creationId="{08650D7B-67BD-7D81-1DFF-428A4C0B3D81}"/>
          </ac:spMkLst>
        </pc:spChg>
        <pc:spChg chg="mod">
          <ac:chgData name="Zender, Martha" userId="99b04988-7c56-4e10-ba51-ea1ea7ab1466" providerId="ADAL" clId="{98E15824-04BA-49BF-9860-B9667C7FAEAB}" dt="2026-11-05T17:24:02.971" v="1095" actId="20577"/>
          <ac:spMkLst>
            <pc:docMk/>
            <pc:sldMk cId="2406482944" sldId="280"/>
            <ac:spMk id="4" creationId="{76B98F81-36A4-4252-1D77-2D25533DB0DF}"/>
          </ac:spMkLst>
        </pc:spChg>
        <pc:spChg chg="mod">
          <ac:chgData name="Zender, Martha" userId="99b04988-7c56-4e10-ba51-ea1ea7ab1466" providerId="ADAL" clId="{98E15824-04BA-49BF-9860-B9667C7FAEAB}" dt="2026-11-05T17:31:12.298" v="1407" actId="14100"/>
          <ac:spMkLst>
            <pc:docMk/>
            <pc:sldMk cId="2406482944" sldId="280"/>
            <ac:spMk id="12" creationId="{1C45D550-4442-AAB4-8D9B-C169EE68ADBF}"/>
          </ac:spMkLst>
        </pc:spChg>
      </pc:sldChg>
      <pc:sldChg chg="modSp mod">
        <pc:chgData name="Zender, Martha" userId="99b04988-7c56-4e10-ba51-ea1ea7ab1466" providerId="ADAL" clId="{98E15824-04BA-49BF-9860-B9667C7FAEAB}" dt="2026-10-06T19:59:34.548" v="6" actId="1076"/>
        <pc:sldMkLst>
          <pc:docMk/>
          <pc:sldMk cId="350014802" sldId="289"/>
        </pc:sldMkLst>
        <pc:spChg chg="mod">
          <ac:chgData name="Zender, Martha" userId="99b04988-7c56-4e10-ba51-ea1ea7ab1466" providerId="ADAL" clId="{98E15824-04BA-49BF-9860-B9667C7FAEAB}" dt="2026-10-06T19:59:34.548" v="6" actId="1076"/>
          <ac:spMkLst>
            <pc:docMk/>
            <pc:sldMk cId="350014802" sldId="289"/>
            <ac:spMk id="8" creationId="{7D788AF9-EC05-A15D-A413-4727D09CF04A}"/>
          </ac:spMkLst>
        </pc:spChg>
      </pc:sldChg>
      <pc:sldChg chg="addSp delSp modSp del mod ord">
        <pc:chgData name="Zender, Martha" userId="99b04988-7c56-4e10-ba51-ea1ea7ab1466" providerId="ADAL" clId="{98E15824-04BA-49BF-9860-B9667C7FAEAB}" dt="2026-11-05T17:00:05.595" v="595" actId="47"/>
        <pc:sldMkLst>
          <pc:docMk/>
          <pc:sldMk cId="963167250" sldId="290"/>
        </pc:sldMkLst>
      </pc:sldChg>
      <pc:sldChg chg="addSp modSp mod">
        <pc:chgData name="Zender, Martha" userId="99b04988-7c56-4e10-ba51-ea1ea7ab1466" providerId="ADAL" clId="{98E15824-04BA-49BF-9860-B9667C7FAEAB}" dt="2026-10-06T20:20:21.616" v="547" actId="13926"/>
        <pc:sldMkLst>
          <pc:docMk/>
          <pc:sldMk cId="331568138" sldId="291"/>
        </pc:sldMkLst>
        <pc:spChg chg="add mod">
          <ac:chgData name="Zender, Martha" userId="99b04988-7c56-4e10-ba51-ea1ea7ab1466" providerId="ADAL" clId="{98E15824-04BA-49BF-9860-B9667C7FAEAB}" dt="2026-10-06T20:20:21.616" v="547" actId="13926"/>
          <ac:spMkLst>
            <pc:docMk/>
            <pc:sldMk cId="331568138" sldId="291"/>
            <ac:spMk id="2" creationId="{677FDB4B-1C87-E6FC-8ED9-C64AE35A176E}"/>
          </ac:spMkLst>
        </pc:spChg>
        <pc:picChg chg="mod">
          <ac:chgData name="Zender, Martha" userId="99b04988-7c56-4e10-ba51-ea1ea7ab1466" providerId="ADAL" clId="{98E15824-04BA-49BF-9860-B9667C7FAEAB}" dt="2026-10-06T20:07:08.172" v="83" actId="1076"/>
          <ac:picMkLst>
            <pc:docMk/>
            <pc:sldMk cId="331568138" sldId="291"/>
            <ac:picMk id="3" creationId="{77D3B186-A7DC-907D-6BAD-F84B90923EB3}"/>
          </ac:picMkLst>
        </pc:picChg>
      </pc:sldChg>
      <pc:sldChg chg="ord">
        <pc:chgData name="Zender, Martha" userId="99b04988-7c56-4e10-ba51-ea1ea7ab1466" providerId="ADAL" clId="{98E15824-04BA-49BF-9860-B9667C7FAEAB}" dt="2026-11-05T17:31:35.993" v="1409"/>
        <pc:sldMkLst>
          <pc:docMk/>
          <pc:sldMk cId="3854158749" sldId="292"/>
        </pc:sldMkLst>
      </pc:sldChg>
      <pc:sldChg chg="addSp delSp modSp mod">
        <pc:chgData name="Zender, Martha" userId="99b04988-7c56-4e10-ba51-ea1ea7ab1466" providerId="ADAL" clId="{98E15824-04BA-49BF-9860-B9667C7FAEAB}" dt="2026-10-06T21:12:50.482" v="592" actId="1076"/>
        <pc:sldMkLst>
          <pc:docMk/>
          <pc:sldMk cId="2640397732" sldId="293"/>
        </pc:sldMkLst>
        <pc:picChg chg="add mod">
          <ac:chgData name="Zender, Martha" userId="99b04988-7c56-4e10-ba51-ea1ea7ab1466" providerId="ADAL" clId="{98E15824-04BA-49BF-9860-B9667C7FAEAB}" dt="2026-10-06T21:11:50.308" v="590" actId="1076"/>
          <ac:picMkLst>
            <pc:docMk/>
            <pc:sldMk cId="2640397732" sldId="293"/>
            <ac:picMk id="4" creationId="{44191A7E-EF62-DA8E-89A2-32495F335645}"/>
          </ac:picMkLst>
        </pc:picChg>
        <pc:picChg chg="add mod">
          <ac:chgData name="Zender, Martha" userId="99b04988-7c56-4e10-ba51-ea1ea7ab1466" providerId="ADAL" clId="{98E15824-04BA-49BF-9860-B9667C7FAEAB}" dt="2026-10-06T21:12:50.482" v="592" actId="1076"/>
          <ac:picMkLst>
            <pc:docMk/>
            <pc:sldMk cId="2640397732" sldId="293"/>
            <ac:picMk id="6" creationId="{3DB3F5E3-5DDE-64C5-1FA0-D5B6CC50AF62}"/>
          </ac:picMkLst>
        </pc:picChg>
      </pc:sldChg>
      <pc:sldChg chg="addSp modSp mod ord">
        <pc:chgData name="Zender, Martha" userId="99b04988-7c56-4e10-ba51-ea1ea7ab1466" providerId="ADAL" clId="{98E15824-04BA-49BF-9860-B9667C7FAEAB}" dt="2026-11-05T17:19:38.508" v="771" actId="1076"/>
        <pc:sldMkLst>
          <pc:docMk/>
          <pc:sldMk cId="2841759846" sldId="296"/>
        </pc:sldMkLst>
        <pc:spChg chg="add mod">
          <ac:chgData name="Zender, Martha" userId="99b04988-7c56-4e10-ba51-ea1ea7ab1466" providerId="ADAL" clId="{98E15824-04BA-49BF-9860-B9667C7FAEAB}" dt="2026-11-05T17:19:38.508" v="771" actId="1076"/>
          <ac:spMkLst>
            <pc:docMk/>
            <pc:sldMk cId="2841759846" sldId="296"/>
            <ac:spMk id="2" creationId="{5DADC9A6-A5CF-BA32-6416-D5DF2E9721AF}"/>
          </ac:spMkLst>
        </pc:spChg>
        <pc:picChg chg="mod">
          <ac:chgData name="Zender, Martha" userId="99b04988-7c56-4e10-ba51-ea1ea7ab1466" providerId="ADAL" clId="{98E15824-04BA-49BF-9860-B9667C7FAEAB}" dt="2026-11-05T17:19:06.401" v="692" actId="14100"/>
          <ac:picMkLst>
            <pc:docMk/>
            <pc:sldMk cId="2841759846" sldId="296"/>
            <ac:picMk id="9" creationId="{413C20ED-CDB0-A900-89A3-784E5DE32883}"/>
          </ac:picMkLst>
        </pc:picChg>
      </pc:sldChg>
      <pc:sldChg chg="addSp modSp new mod ord">
        <pc:chgData name="Zender, Martha" userId="99b04988-7c56-4e10-ba51-ea1ea7ab1466" providerId="ADAL" clId="{98E15824-04BA-49BF-9860-B9667C7FAEAB}" dt="2026-11-05T17:18:17.311" v="691" actId="20577"/>
        <pc:sldMkLst>
          <pc:docMk/>
          <pc:sldMk cId="3027542767" sldId="298"/>
        </pc:sldMkLst>
        <pc:spChg chg="add mod">
          <ac:chgData name="Zender, Martha" userId="99b04988-7c56-4e10-ba51-ea1ea7ab1466" providerId="ADAL" clId="{98E15824-04BA-49BF-9860-B9667C7FAEAB}" dt="2026-11-05T17:18:17.311" v="691" actId="20577"/>
          <ac:spMkLst>
            <pc:docMk/>
            <pc:sldMk cId="3027542767" sldId="298"/>
            <ac:spMk id="3" creationId="{76618795-5E7C-A321-4959-F050A0C43C35}"/>
          </ac:spMkLst>
        </pc:spChg>
        <pc:picChg chg="add mod">
          <ac:chgData name="Zender, Martha" userId="99b04988-7c56-4e10-ba51-ea1ea7ab1466" providerId="ADAL" clId="{98E15824-04BA-49BF-9860-B9667C7FAEAB}" dt="2026-11-05T17:17:37.199" v="598" actId="1076"/>
          <ac:picMkLst>
            <pc:docMk/>
            <pc:sldMk cId="3027542767" sldId="298"/>
            <ac:picMk id="5" creationId="{D53DEA26-3823-0893-8327-6E7147A5529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8D4B5-BAC1-44EF-AD46-FF7CDD5BB7CC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26D78-0B37-44E7-9A17-BE17861F96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070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49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7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8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35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6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86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88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5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751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27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1719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574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3148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9708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51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9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636DD-2ED6-42C2-AC4A-CD5BF85B62A7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7DCFCE-E18E-409C-A571-1A70E08F7D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59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2.gbcnv.edu/financial/feddirect_loans.html" TargetMode="External"/><Relationship Id="rId7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d/3.0/" TargetMode="External"/><Relationship Id="rId5" Type="http://schemas.openxmlformats.org/officeDocument/2006/relationships/hyperlink" Target="https://www.ednc.org/what-you-need-to-know-about-the-new-fafsa/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9438" y="694263"/>
            <a:ext cx="5338120" cy="1646302"/>
          </a:xfrm>
        </p:spPr>
        <p:txBody>
          <a:bodyPr/>
          <a:lstStyle/>
          <a:p>
            <a:r>
              <a:rPr lang="en-US" dirty="0"/>
              <a:t>Scholarships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2109" y="2761992"/>
            <a:ext cx="7766936" cy="1096899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Where to find them and application tips</a:t>
            </a:r>
          </a:p>
        </p:txBody>
      </p:sp>
      <p:pic>
        <p:nvPicPr>
          <p:cNvPr id="4" name="Picture 2" descr="C:\Users\mzender\AppData\Local\Microsoft\Windows\Temporary Internet Files\Content.IE5\B9O8YPEI\money2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13" y="4314825"/>
            <a:ext cx="32194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79156" y="6078728"/>
            <a:ext cx="4482547" cy="37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Martha Zender- Sehome High School</a:t>
            </a:r>
          </a:p>
        </p:txBody>
      </p:sp>
    </p:spTree>
    <p:extLst>
      <p:ext uri="{BB962C8B-B14F-4D97-AF65-F5344CB8AC3E}">
        <p14:creationId xmlns:p14="http://schemas.microsoft.com/office/powerpoint/2010/main" val="3103398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399F7F-C271-788E-497F-BFF2E85780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094" y="81623"/>
            <a:ext cx="8818140" cy="669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0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459C506-5F4B-4B75-9218-C7C3F87FA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C659EEB-C3AE-4544-8263-417009DCD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99DB6C6-36F9-4576-A558-95153EADBE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694E7916-EDE4-4B50-A4A1-6B28FDD4D9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6F6CB7BB-4370-4173-97F8-F636C0F149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B0F590BB-1F51-4138-A2D4-2E483C84F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4A492863-9797-45A2-BAB3-514F10C5F2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7C1E33F6-6D0F-4ECF-92F4-6F71D8BAF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73EEEA64-7411-474B-BD0E-60C24B3F4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4F82A6DD-92BB-4443-B5A5-05240DD55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79832BCB-1DCF-46AC-9FFA-170791668D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E74DA95-CD7A-4D5E-9D27-67A759CE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aduation cap on a stack of money&#10;&#10;AI-generated content may be incorrect.">
            <a:extLst>
              <a:ext uri="{FF2B5EF4-FFF2-40B4-BE49-F238E27FC236}">
                <a16:creationId xmlns:a16="http://schemas.microsoft.com/office/drawing/2014/main" id="{26D41261-F5E3-E2E6-DCC7-4FA705545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02160" y="1905286"/>
            <a:ext cx="4650004" cy="3103877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4AA3B5C-0C55-4FFF-9C45-8F9F7C074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1305" y="1650669"/>
            <a:ext cx="0" cy="3431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together&#10;&#10;AI-generated content may be incorrect.">
            <a:extLst>
              <a:ext uri="{FF2B5EF4-FFF2-40B4-BE49-F238E27FC236}">
                <a16:creationId xmlns:a16="http://schemas.microsoft.com/office/drawing/2014/main" id="{1A9F755D-6B1A-C53E-4FD9-96BB23A3BD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92265" y="2137300"/>
            <a:ext cx="4650004" cy="26398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C7CBC5-D273-1A03-0A4D-B59BE6260164}"/>
              </a:ext>
            </a:extLst>
          </p:cNvPr>
          <p:cNvSpPr txBox="1"/>
          <p:nvPr/>
        </p:nvSpPr>
        <p:spPr>
          <a:xfrm>
            <a:off x="8599586" y="4577091"/>
            <a:ext cx="254268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 tooltip="https://www.ednc.org/what-you-need-to-know-about-the-new-fafsa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FEA6F2-7AD1-4FEC-6A58-7377B3F23786}"/>
              </a:ext>
            </a:extLst>
          </p:cNvPr>
          <p:cNvSpPr txBox="1"/>
          <p:nvPr/>
        </p:nvSpPr>
        <p:spPr>
          <a:xfrm>
            <a:off x="3165211" y="4809108"/>
            <a:ext cx="268695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2.gbcnv.edu/financial/feddirect_loan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788AF9-EC05-A15D-A413-4727D09CF04A}"/>
              </a:ext>
            </a:extLst>
          </p:cNvPr>
          <p:cNvSpPr txBox="1"/>
          <p:nvPr/>
        </p:nvSpPr>
        <p:spPr>
          <a:xfrm>
            <a:off x="6283865" y="810344"/>
            <a:ext cx="4964189" cy="529375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sz="3200" dirty="0"/>
              <a:t>Talk to your parents.</a:t>
            </a:r>
          </a:p>
          <a:p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Are they willing to share their information for the FAFSA?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Are they willing to apply for a Parent Plus Loan?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Can they help you fund your college education?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14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618795-5E7C-A321-4959-F050A0C43C35}"/>
              </a:ext>
            </a:extLst>
          </p:cNvPr>
          <p:cNvSpPr txBox="1"/>
          <p:nvPr/>
        </p:nvSpPr>
        <p:spPr>
          <a:xfrm>
            <a:off x="2162891" y="1570368"/>
            <a:ext cx="8444149" cy="50167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3200" dirty="0"/>
          </a:p>
          <a:p>
            <a:r>
              <a:rPr lang="en-US" sz="3200" dirty="0"/>
              <a:t>Thursday, November 19</a:t>
            </a:r>
            <a:r>
              <a:rPr lang="en-US" sz="3200" baseline="30000" dirty="0"/>
              <a:t>th</a:t>
            </a:r>
            <a:endParaRPr lang="en-US" sz="3200" dirty="0"/>
          </a:p>
          <a:p>
            <a:r>
              <a:rPr lang="en-US" sz="3200" dirty="0"/>
              <a:t>Options High School</a:t>
            </a:r>
          </a:p>
          <a:p>
            <a:r>
              <a:rPr lang="en-US" sz="3200" dirty="0"/>
              <a:t>6:00-8:00pm</a:t>
            </a:r>
          </a:p>
          <a:p>
            <a:endParaRPr lang="en-US" sz="3200" dirty="0"/>
          </a:p>
          <a:p>
            <a:r>
              <a:rPr lang="en-US" sz="3200" dirty="0"/>
              <a:t>Wednesday, January 13</a:t>
            </a:r>
            <a:r>
              <a:rPr lang="en-US" sz="3200" baseline="30000" dirty="0"/>
              <a:t>th</a:t>
            </a:r>
            <a:endParaRPr lang="en-US" sz="3200" dirty="0"/>
          </a:p>
          <a:p>
            <a:r>
              <a:rPr lang="en-US" sz="3200" dirty="0"/>
              <a:t>Squalicum High School</a:t>
            </a:r>
          </a:p>
          <a:p>
            <a:r>
              <a:rPr lang="en-US" sz="3200" dirty="0"/>
              <a:t>6:00-8:00pm</a:t>
            </a:r>
          </a:p>
          <a:p>
            <a:endParaRPr lang="en-US" sz="3200" dirty="0"/>
          </a:p>
          <a:p>
            <a:r>
              <a:rPr lang="en-US" sz="3200" dirty="0"/>
              <a:t>Come for help with your FAFSA or WASFA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3DEA26-3823-0893-8327-6E7147A55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8613" y="0"/>
            <a:ext cx="3814992" cy="142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8504" y="282532"/>
            <a:ext cx="7574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Know where you are going and what it will cost!  *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165796"/>
              </p:ext>
            </p:extLst>
          </p:nvPr>
        </p:nvGraphicFramePr>
        <p:xfrm>
          <a:off x="2439273" y="889157"/>
          <a:ext cx="6395319" cy="5775259"/>
        </p:xfrm>
        <a:graphic>
          <a:graphicData uri="http://schemas.openxmlformats.org/drawingml/2006/table">
            <a:tbl>
              <a:tblPr/>
              <a:tblGrid>
                <a:gridCol w="2897645">
                  <a:extLst>
                    <a:ext uri="{9D8B030D-6E8A-4147-A177-3AD203B41FA5}">
                      <a16:colId xmlns:a16="http://schemas.microsoft.com/office/drawing/2014/main" val="1913473619"/>
                    </a:ext>
                  </a:extLst>
                </a:gridCol>
                <a:gridCol w="3497674">
                  <a:extLst>
                    <a:ext uri="{9D8B030D-6E8A-4147-A177-3AD203B41FA5}">
                      <a16:colId xmlns:a16="http://schemas.microsoft.com/office/drawing/2014/main" val="1176529242"/>
                    </a:ext>
                  </a:extLst>
                </a:gridCol>
              </a:tblGrid>
              <a:tr h="751931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Bellingham Technical</a:t>
                      </a:r>
                      <a:r>
                        <a:rPr lang="en-US" sz="1600" b="0" baseline="0" dirty="0">
                          <a:effectLst/>
                        </a:rPr>
                        <a:t>  College</a:t>
                      </a:r>
                      <a:br>
                        <a:rPr lang="en-US" sz="1600" b="0" baseline="0" dirty="0">
                          <a:effectLst/>
                        </a:rPr>
                      </a:br>
                      <a:r>
                        <a:rPr lang="en-US" sz="1600" b="0" baseline="0" dirty="0">
                          <a:effectLst/>
                        </a:rPr>
                        <a:t>Whatcom Community College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$ 4,431</a:t>
                      </a:r>
                      <a:br>
                        <a:rPr lang="en-US" sz="1600" b="0" dirty="0">
                          <a:effectLst/>
                        </a:rPr>
                      </a:br>
                      <a:r>
                        <a:rPr lang="en-US" sz="1600" b="0" dirty="0">
                          <a:effectLst/>
                        </a:rPr>
                        <a:t>$ 5,450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1770845"/>
                  </a:ext>
                </a:extLst>
              </a:tr>
              <a:tr h="699907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Eastern Washington University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$ 8,037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38178"/>
                  </a:ext>
                </a:extLst>
              </a:tr>
              <a:tr h="559781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Western Washington University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$ 8,808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6872052"/>
                  </a:ext>
                </a:extLst>
              </a:tr>
              <a:tr h="482868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The Evergreen State College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$ 8,643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545700"/>
                  </a:ext>
                </a:extLst>
              </a:tr>
              <a:tr h="616178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Central Washington University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$ 9,417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820378"/>
                  </a:ext>
                </a:extLst>
              </a:tr>
              <a:tr h="390144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UW Seattle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$13,406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004046"/>
                  </a:ext>
                </a:extLst>
              </a:tr>
              <a:tr h="407950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Washington</a:t>
                      </a:r>
                      <a:r>
                        <a:rPr lang="en-US" sz="1600" b="0" baseline="0">
                          <a:effectLst/>
                        </a:rPr>
                        <a:t> State University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$14,358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153377"/>
                  </a:ext>
                </a:extLst>
              </a:tr>
              <a:tr h="603986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>
                          <a:effectLst/>
                        </a:rPr>
                        <a:t>Gonzaga University </a:t>
                      </a:r>
                      <a:br>
                        <a:rPr lang="en-US" sz="1600" b="0">
                          <a:effectLst/>
                        </a:rPr>
                      </a:br>
                      <a:r>
                        <a:rPr lang="en-US" sz="1600" b="0">
                          <a:effectLst/>
                        </a:rPr>
                        <a:t>Saint Martin’s University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$58,390</a:t>
                      </a:r>
                      <a:br>
                        <a:rPr lang="en-US" sz="1600" b="0" dirty="0">
                          <a:effectLst/>
                        </a:rPr>
                      </a:br>
                      <a:r>
                        <a:rPr lang="en-US" sz="1600" b="0" dirty="0">
                          <a:effectLst/>
                        </a:rPr>
                        <a:t>$48,264</a:t>
                      </a: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4096632"/>
                  </a:ext>
                </a:extLst>
              </a:tr>
              <a:tr h="1068049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baseline="0" dirty="0">
                          <a:effectLst/>
                        </a:rPr>
                        <a:t>Seattle University</a:t>
                      </a:r>
                    </a:p>
                    <a:p>
                      <a:pPr algn="l" fontAlgn="t"/>
                      <a:r>
                        <a:rPr lang="en-US" sz="1600" b="0" baseline="0" dirty="0">
                          <a:effectLst/>
                        </a:rPr>
                        <a:t>Seattle Pacific University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$59,400</a:t>
                      </a:r>
                      <a:br>
                        <a:rPr lang="en-US" sz="1600" b="0" dirty="0">
                          <a:effectLst/>
                        </a:rPr>
                      </a:br>
                      <a:r>
                        <a:rPr lang="en-US" sz="1600" b="0" dirty="0">
                          <a:effectLst/>
                        </a:rPr>
                        <a:t>$45,648</a:t>
                      </a:r>
                      <a:br>
                        <a:rPr lang="en-US" sz="1600" b="0" dirty="0">
                          <a:effectLst/>
                        </a:rPr>
                      </a:br>
                      <a:endParaRPr lang="en-US" sz="1600" b="0" dirty="0">
                        <a:effectLst/>
                      </a:endParaRPr>
                    </a:p>
                    <a:p>
                      <a:pPr algn="l" fontAlgn="t"/>
                      <a:r>
                        <a:rPr lang="en-US" sz="1600" b="0" dirty="0">
                          <a:effectLst/>
                        </a:rPr>
                        <a:t>* Tuition</a:t>
                      </a:r>
                      <a:r>
                        <a:rPr lang="en-US" sz="1600" b="0" baseline="0" dirty="0">
                          <a:effectLst/>
                        </a:rPr>
                        <a:t> only, doesn’t include fees  or room and board…for one year.</a:t>
                      </a:r>
                      <a:endParaRPr lang="en-US" sz="1600" b="0" dirty="0">
                        <a:effectLst/>
                      </a:endParaRPr>
                    </a:p>
                  </a:txBody>
                  <a:tcPr marL="21657" marR="21657" marT="21657" marB="216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32824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144000" y="6510528"/>
            <a:ext cx="2865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www.collegetuitioncompare.com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95271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D3B186-A7DC-907D-6BAD-F84B90923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345" y="372474"/>
            <a:ext cx="7249537" cy="62683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7FDB4B-1C87-E6FC-8ED9-C64AE35A176E}"/>
              </a:ext>
            </a:extLst>
          </p:cNvPr>
          <p:cNvSpPr txBox="1"/>
          <p:nvPr/>
        </p:nvSpPr>
        <p:spPr>
          <a:xfrm>
            <a:off x="264899" y="372474"/>
            <a:ext cx="2096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Out of state-UC</a:t>
            </a:r>
          </a:p>
        </p:txBody>
      </p:sp>
    </p:spTree>
    <p:extLst>
      <p:ext uri="{BB962C8B-B14F-4D97-AF65-F5344CB8AC3E}">
        <p14:creationId xmlns:p14="http://schemas.microsoft.com/office/powerpoint/2010/main" val="331568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1173" y="630290"/>
            <a:ext cx="102223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Costs to consider</a:t>
            </a:r>
          </a:p>
          <a:p>
            <a:r>
              <a:rPr lang="en-US" sz="3200" dirty="0"/>
              <a:t> </a:t>
            </a:r>
            <a:r>
              <a:rPr lang="en-US" sz="2000" dirty="0"/>
              <a:t>Tuition &amp; Fees</a:t>
            </a:r>
          </a:p>
          <a:p>
            <a:endParaRPr lang="en-US" sz="2000" dirty="0"/>
          </a:p>
          <a:p>
            <a:r>
              <a:rPr lang="en-US" sz="2000" dirty="0"/>
              <a:t> Room and board</a:t>
            </a:r>
          </a:p>
          <a:p>
            <a:endParaRPr lang="en-US" sz="2000" dirty="0"/>
          </a:p>
          <a:p>
            <a:r>
              <a:rPr lang="en-US" sz="2000" dirty="0"/>
              <a:t> School supplies/equipment (laptop, books/codes)</a:t>
            </a:r>
          </a:p>
          <a:p>
            <a:endParaRPr lang="en-US" sz="2000" dirty="0"/>
          </a:p>
          <a:p>
            <a:r>
              <a:rPr lang="en-US" sz="2000" dirty="0"/>
              <a:t> Room needs: refrigerator, bedding, storage</a:t>
            </a:r>
          </a:p>
          <a:p>
            <a:endParaRPr lang="en-US" sz="2000" dirty="0"/>
          </a:p>
          <a:p>
            <a:r>
              <a:rPr lang="en-US" sz="2000" dirty="0"/>
              <a:t> Travel expenses- Tickets for airfare? Snow tires?</a:t>
            </a:r>
          </a:p>
          <a:p>
            <a:endParaRPr lang="en-US" sz="2000" dirty="0"/>
          </a:p>
          <a:p>
            <a:r>
              <a:rPr lang="en-US" sz="2000" dirty="0"/>
              <a:t> Extra food and personal hygiene</a:t>
            </a:r>
          </a:p>
          <a:p>
            <a:endParaRPr lang="en-US" sz="2000" dirty="0"/>
          </a:p>
          <a:p>
            <a:r>
              <a:rPr lang="en-US" sz="2000" dirty="0"/>
              <a:t> Extracurricular spending money- Greek life, clubs</a:t>
            </a:r>
          </a:p>
          <a:p>
            <a:endParaRPr lang="en-US" sz="2000" dirty="0"/>
          </a:p>
          <a:p>
            <a:r>
              <a:rPr lang="en-US" sz="2000" dirty="0"/>
              <a:t> Emergency unexpected items </a:t>
            </a:r>
          </a:p>
        </p:txBody>
      </p:sp>
    </p:spTree>
    <p:extLst>
      <p:ext uri="{BB962C8B-B14F-4D97-AF65-F5344CB8AC3E}">
        <p14:creationId xmlns:p14="http://schemas.microsoft.com/office/powerpoint/2010/main" val="2371459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04948" y="342263"/>
            <a:ext cx="58859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Where do I find the </a:t>
            </a:r>
          </a:p>
        </p:txBody>
      </p:sp>
      <p:pic>
        <p:nvPicPr>
          <p:cNvPr id="4" name="Picture 2" descr="C:\Users\mzender\AppData\Local\Microsoft\Windows\Temporary Internet Files\Content.IE5\B9O8YPEI\mone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219" y="91554"/>
            <a:ext cx="1082749" cy="120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10178" y="1413063"/>
            <a:ext cx="94501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Scholarships through the college you apply to.</a:t>
            </a:r>
          </a:p>
          <a:p>
            <a:r>
              <a:rPr lang="en-US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Merit and Academic Scholarships- athletic too!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Schoolinks</a:t>
            </a:r>
            <a:r>
              <a:rPr lang="en-US" sz="2400" dirty="0"/>
              <a:t>!  Click on District for local /regional.</a:t>
            </a:r>
            <a:br>
              <a:rPr lang="en-US" sz="2400" dirty="0"/>
            </a:b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Your parents’ place of employment …or yours.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Scholarship Search Engines- </a:t>
            </a:r>
            <a:r>
              <a:rPr lang="en-US" sz="2400" dirty="0" err="1"/>
              <a:t>WashBoard</a:t>
            </a:r>
            <a:r>
              <a:rPr lang="en-US" sz="2400" dirty="0"/>
              <a:t>, Scholarship of America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Summer job- great for the extra expenses!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Working a job on campus</a:t>
            </a:r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2" name="Content Placeholder 4" descr="Not that I don’t love my life – I totally do… but here’s a few ...">
            <a:extLst>
              <a:ext uri="{FF2B5EF4-FFF2-40B4-BE49-F238E27FC236}">
                <a16:creationId xmlns:a16="http://schemas.microsoft.com/office/drawing/2014/main" id="{E3B8C030-39E4-A8A5-4D89-7C716CB83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127" y="675150"/>
            <a:ext cx="2753850" cy="275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426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6BC6B4-DC76-85C7-488E-8952E2DF1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92" y="301557"/>
            <a:ext cx="5785985" cy="18724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5D44D4-BA3F-6C6E-165E-A08F944D4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3" y="2396370"/>
            <a:ext cx="1884288" cy="36894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FBE0AC-6553-C8E9-28F0-0A669F318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1435" y="2174044"/>
            <a:ext cx="1974565" cy="39105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A55D07-3E27-6AF4-69B5-35FCBD0B94C8}"/>
              </a:ext>
            </a:extLst>
          </p:cNvPr>
          <p:cNvSpPr txBox="1"/>
          <p:nvPr/>
        </p:nvSpPr>
        <p:spPr>
          <a:xfrm>
            <a:off x="7586323" y="4991399"/>
            <a:ext cx="45246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https://waopportunityscholarship.org/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1A5E3B-BC00-C956-4776-16C002ECB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5106" y="2511639"/>
            <a:ext cx="1990198" cy="204733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45D550-4442-AAB4-8D9B-C169EE68ADBF}"/>
              </a:ext>
            </a:extLst>
          </p:cNvPr>
          <p:cNvSpPr txBox="1"/>
          <p:nvPr/>
        </p:nvSpPr>
        <p:spPr>
          <a:xfrm>
            <a:off x="3451634" y="6084564"/>
            <a:ext cx="5942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Opens  March17, 2026</a:t>
            </a:r>
          </a:p>
          <a:p>
            <a:r>
              <a:rPr lang="en-US" dirty="0"/>
              <a:t>Deadline  April 15, 2027 reapply each quarter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50D7B-67BD-7D81-1DFF-428A4C0B3D81}"/>
              </a:ext>
            </a:extLst>
          </p:cNvPr>
          <p:cNvSpPr txBox="1"/>
          <p:nvPr/>
        </p:nvSpPr>
        <p:spPr>
          <a:xfrm>
            <a:off x="7334655" y="301557"/>
            <a:ext cx="40369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4-year- STEM, healthcare and trades</a:t>
            </a:r>
          </a:p>
          <a:p>
            <a:r>
              <a:rPr lang="en-US" dirty="0"/>
              <a:t>Up to $22,500 (over 4 years) Must attend in WA state.</a:t>
            </a:r>
          </a:p>
          <a:p>
            <a:endParaRPr lang="en-US" dirty="0"/>
          </a:p>
          <a:p>
            <a:r>
              <a:rPr lang="en-US" dirty="0"/>
              <a:t>Career and Tech- $1,500 per quarter!</a:t>
            </a:r>
          </a:p>
          <a:p>
            <a:endParaRPr lang="en-US" dirty="0"/>
          </a:p>
          <a:p>
            <a:r>
              <a:rPr lang="en-US" dirty="0"/>
              <a:t>2027 amounts may be more!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B98F81-36A4-4252-1D77-2D25533DB0DF}"/>
              </a:ext>
            </a:extLst>
          </p:cNvPr>
          <p:cNvSpPr txBox="1"/>
          <p:nvPr/>
        </p:nvSpPr>
        <p:spPr>
          <a:xfrm>
            <a:off x="430306" y="6085775"/>
            <a:ext cx="2635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Opens Jan 13, 2026</a:t>
            </a:r>
            <a:br>
              <a:rPr lang="en-US" dirty="0"/>
            </a:br>
            <a:r>
              <a:rPr lang="en-US" dirty="0"/>
              <a:t>Deadline Feb 25, 2027</a:t>
            </a:r>
          </a:p>
        </p:txBody>
      </p:sp>
    </p:spTree>
    <p:extLst>
      <p:ext uri="{BB962C8B-B14F-4D97-AF65-F5344CB8AC3E}">
        <p14:creationId xmlns:p14="http://schemas.microsoft.com/office/powerpoint/2010/main" val="2406482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353C16-D21A-6F2A-FF2A-6639E283D6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6407"/>
            <a:ext cx="11561484" cy="650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158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459C506-5F4B-4B75-9218-C7C3F87FA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C659EEB-C3AE-4544-8263-417009DCD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99DB6C6-36F9-4576-A558-95153EADBE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694E7916-EDE4-4B50-A4A1-6B28FDD4D9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6F6CB7BB-4370-4173-97F8-F636C0F149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B0F590BB-1F51-4138-A2D4-2E483C84F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4A492863-9797-45A2-BAB3-514F10C5F2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7C1E33F6-6D0F-4ECF-92F4-6F71D8BAF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73EEEA64-7411-474B-BD0E-60C24B3F4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4F82A6DD-92BB-4443-B5A5-05240DD55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79832BCB-1DCF-46AC-9FFA-170791668D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74DA95-CD7A-4D5E-9D27-67A759CE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D5E525-DA3E-BE02-6EDC-6A5A6B2FD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485" y="1555347"/>
            <a:ext cx="3255386" cy="3397653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4AA3B5C-0C55-4FFF-9C45-8F9F7C074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1305" y="1650669"/>
            <a:ext cx="0" cy="3431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9CE154CB-4180-98C8-69E0-EA78024AE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4965" y="823127"/>
            <a:ext cx="6405280" cy="42595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BDA706-8FA5-6C0D-9A94-F5414B1EE2DA}"/>
              </a:ext>
            </a:extLst>
          </p:cNvPr>
          <p:cNvSpPr txBox="1"/>
          <p:nvPr/>
        </p:nvSpPr>
        <p:spPr>
          <a:xfrm>
            <a:off x="1449421" y="5269706"/>
            <a:ext cx="9095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be more financial need based. Complete profile, update every quarter. Informational videos by college students on financial aid and scholarships.</a:t>
            </a:r>
          </a:p>
        </p:txBody>
      </p:sp>
    </p:spTree>
    <p:extLst>
      <p:ext uri="{BB962C8B-B14F-4D97-AF65-F5344CB8AC3E}">
        <p14:creationId xmlns:p14="http://schemas.microsoft.com/office/powerpoint/2010/main" val="2499435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66EEA5-4BC9-521F-B1E3-0DEAD02DF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933"/>
            <a:ext cx="12192000" cy="679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32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191A7E-EF62-DA8E-89A2-32495F335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919" y="320999"/>
            <a:ext cx="6360444" cy="60828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B3F5E3-5DDE-64C5-1FA0-D5B6CC50AF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363" y="1375240"/>
            <a:ext cx="3238952" cy="321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97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799446-0528-DCD9-0510-B6B07415F5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68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DCE053-14F4-C608-2EF5-32DA5C66B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934374" cy="32008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5623EA-2141-2921-1880-474EFE0FC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42" y="3402553"/>
            <a:ext cx="10225829" cy="33813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3C20ED-CDB0-A900-89A3-784E5DE32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4374" y="618055"/>
            <a:ext cx="8386935" cy="25827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ADC9A6-A5CF-BA32-6416-D5DF2E9721AF}"/>
              </a:ext>
            </a:extLst>
          </p:cNvPr>
          <p:cNvSpPr txBox="1"/>
          <p:nvPr/>
        </p:nvSpPr>
        <p:spPr>
          <a:xfrm>
            <a:off x="3108960" y="74079"/>
            <a:ext cx="8451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FREE texting support for students and parents! </a:t>
            </a:r>
          </a:p>
        </p:txBody>
      </p:sp>
    </p:spTree>
    <p:extLst>
      <p:ext uri="{BB962C8B-B14F-4D97-AF65-F5344CB8AC3E}">
        <p14:creationId xmlns:p14="http://schemas.microsoft.com/office/powerpoint/2010/main" val="2841759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110903"/>
              </p:ext>
            </p:extLst>
          </p:nvPr>
        </p:nvGraphicFramePr>
        <p:xfrm>
          <a:off x="579197" y="2903621"/>
          <a:ext cx="8564803" cy="22360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5434">
                  <a:extLst>
                    <a:ext uri="{9D8B030D-6E8A-4147-A177-3AD203B41FA5}">
                      <a16:colId xmlns:a16="http://schemas.microsoft.com/office/drawing/2014/main" val="2499813508"/>
                    </a:ext>
                  </a:extLst>
                </a:gridCol>
                <a:gridCol w="1411479">
                  <a:extLst>
                    <a:ext uri="{9D8B030D-6E8A-4147-A177-3AD203B41FA5}">
                      <a16:colId xmlns:a16="http://schemas.microsoft.com/office/drawing/2014/main" val="2942339093"/>
                    </a:ext>
                  </a:extLst>
                </a:gridCol>
                <a:gridCol w="935638">
                  <a:extLst>
                    <a:ext uri="{9D8B030D-6E8A-4147-A177-3AD203B41FA5}">
                      <a16:colId xmlns:a16="http://schemas.microsoft.com/office/drawing/2014/main" val="3297462235"/>
                    </a:ext>
                  </a:extLst>
                </a:gridCol>
                <a:gridCol w="1514842">
                  <a:extLst>
                    <a:ext uri="{9D8B030D-6E8A-4147-A177-3AD203B41FA5}">
                      <a16:colId xmlns:a16="http://schemas.microsoft.com/office/drawing/2014/main" val="848552039"/>
                    </a:ext>
                  </a:extLst>
                </a:gridCol>
                <a:gridCol w="988717">
                  <a:extLst>
                    <a:ext uri="{9D8B030D-6E8A-4147-A177-3AD203B41FA5}">
                      <a16:colId xmlns:a16="http://schemas.microsoft.com/office/drawing/2014/main" val="4194410988"/>
                    </a:ext>
                  </a:extLst>
                </a:gridCol>
                <a:gridCol w="1024014">
                  <a:extLst>
                    <a:ext uri="{9D8B030D-6E8A-4147-A177-3AD203B41FA5}">
                      <a16:colId xmlns:a16="http://schemas.microsoft.com/office/drawing/2014/main" val="3806697310"/>
                    </a:ext>
                  </a:extLst>
                </a:gridCol>
                <a:gridCol w="1294679">
                  <a:extLst>
                    <a:ext uri="{9D8B030D-6E8A-4147-A177-3AD203B41FA5}">
                      <a16:colId xmlns:a16="http://schemas.microsoft.com/office/drawing/2014/main" val="2685440472"/>
                    </a:ext>
                  </a:extLst>
                </a:gridCol>
              </a:tblGrid>
              <a:tr h="27137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Deadline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Scholarship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Website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Requirements- additional info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Amount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Won/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renewable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Thank-you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8889735"/>
                  </a:ext>
                </a:extLst>
              </a:tr>
              <a:tr h="37723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419342"/>
                  </a:ext>
                </a:extLst>
              </a:tr>
              <a:tr h="37723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492121"/>
                  </a:ext>
                </a:extLst>
              </a:tr>
              <a:tr h="37723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5389830"/>
                  </a:ext>
                </a:extLst>
              </a:tr>
              <a:tr h="37723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6498700"/>
                  </a:ext>
                </a:extLst>
              </a:tr>
              <a:tr h="37723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67278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31420" y="607496"/>
            <a:ext cx="63031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Create a Spreadsheet to track your scholarships </a:t>
            </a:r>
          </a:p>
        </p:txBody>
      </p:sp>
    </p:spTree>
    <p:extLst>
      <p:ext uri="{BB962C8B-B14F-4D97-AF65-F5344CB8AC3E}">
        <p14:creationId xmlns:p14="http://schemas.microsoft.com/office/powerpoint/2010/main" val="439124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0548" y="187559"/>
            <a:ext cx="5618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Letter of Rec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2224" y="1402080"/>
            <a:ext cx="7266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How many letters do you need for each scholarship? </a:t>
            </a:r>
          </a:p>
          <a:p>
            <a:r>
              <a:rPr lang="en-US" dirty="0"/>
              <a:t>Complete the Brag sheet in </a:t>
            </a:r>
            <a:r>
              <a:rPr lang="en-US" dirty="0" err="1"/>
              <a:t>Schoolinks</a:t>
            </a:r>
            <a:r>
              <a:rPr lang="en-US" dirty="0"/>
              <a:t> or an Autobiographical Form and give it to the adult you are requesting a letter from. It will outline your qualities and let the adult know more about you.</a:t>
            </a:r>
          </a:p>
          <a:p>
            <a:endParaRPr lang="en-US" dirty="0"/>
          </a:p>
          <a:p>
            <a:r>
              <a:rPr lang="en-US" dirty="0"/>
              <a:t>What sources is the scholarship requesting them from?</a:t>
            </a:r>
          </a:p>
          <a:p>
            <a:endParaRPr lang="en-US" dirty="0"/>
          </a:p>
          <a:p>
            <a:r>
              <a:rPr lang="en-US" dirty="0"/>
              <a:t>Give your recommender at least 3 weeks- know your deadlines!</a:t>
            </a:r>
          </a:p>
          <a:p>
            <a:endParaRPr lang="en-US" dirty="0"/>
          </a:p>
          <a:p>
            <a:r>
              <a:rPr lang="en-US" dirty="0"/>
              <a:t>Let them know what the criteria is.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Remember to say </a:t>
            </a:r>
          </a:p>
          <a:p>
            <a:endParaRPr lang="en-US" dirty="0"/>
          </a:p>
        </p:txBody>
      </p:sp>
      <p:pic>
        <p:nvPicPr>
          <p:cNvPr id="4" name="Picture 3" descr="Thank-you-lett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070" y="4511338"/>
            <a:ext cx="2584704" cy="172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634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7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9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0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3" name="Isosceles Triangle 52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More Helpful Tips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25480" y="489626"/>
            <a:ext cx="4763558" cy="575877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Set up a professional email account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Never invest more money than the cost of a stamp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Answer the optional questions- this should result in twice as many scholarship matches.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NEVER share your SSC#, bank or credit card numbers, mother’s maiden     name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Clear up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FaceBook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Instagram, blogs… some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scholaships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use winners to advertise in the future.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Know when the scholarship will be paid out and how.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Will they pay the college directly?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When will the payment be made? Typically, after the first quarter or semester.</a:t>
            </a: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7D6C0CA3-4594-0F03-9E11-EBFBB47A83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54" r="2" b="2"/>
          <a:stretch/>
        </p:blipFill>
        <p:spPr>
          <a:xfrm>
            <a:off x="213239" y="1644812"/>
            <a:ext cx="4679811" cy="3350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65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409" y="1531619"/>
            <a:ext cx="5974080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Time to get to work!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“The more you put yourself out there the greater your chance of success.” </a:t>
            </a:r>
            <a:br>
              <a:rPr lang="en-US" sz="3200" dirty="0"/>
            </a:br>
            <a:r>
              <a:rPr lang="en-US" sz="900" dirty="0"/>
              <a:t>Confessions of a Scholarship Winner</a:t>
            </a:r>
            <a:endParaRPr lang="en-US" sz="3200" dirty="0"/>
          </a:p>
          <a:p>
            <a:endParaRPr lang="en-US" dirty="0"/>
          </a:p>
        </p:txBody>
      </p:sp>
      <p:pic>
        <p:nvPicPr>
          <p:cNvPr id="3" name="Picture 2" descr="신입생 여러분 개강과 동시에 돈 들어갈 일이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248" y="1531619"/>
            <a:ext cx="2423160" cy="174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21622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2187</TotalTime>
  <Words>677</Words>
  <Application>Microsoft Office PowerPoint</Application>
  <PresentationFormat>Widescreen</PresentationFormat>
  <Paragraphs>158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Arial</vt:lpstr>
      <vt:lpstr>Calibri</vt:lpstr>
      <vt:lpstr>Trebuchet MS</vt:lpstr>
      <vt:lpstr>Wingdings 3</vt:lpstr>
      <vt:lpstr>Facet</vt:lpstr>
      <vt:lpstr>Scholarships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Bellingham School District #501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Snagging Scholarships</dc:title>
  <dc:creator>Zender, Martha</dc:creator>
  <cp:lastModifiedBy>Zender, Martha</cp:lastModifiedBy>
  <cp:revision>32</cp:revision>
  <dcterms:created xsi:type="dcterms:W3CDTF">2016-11-22T18:36:55Z</dcterms:created>
  <dcterms:modified xsi:type="dcterms:W3CDTF">2026-11-05T17:31:46Z</dcterms:modified>
</cp:coreProperties>
</file>